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51" r:id="rId2"/>
    <p:sldId id="435" r:id="rId3"/>
    <p:sldId id="434" r:id="rId4"/>
    <p:sldId id="433" r:id="rId5"/>
    <p:sldId id="431" r:id="rId6"/>
    <p:sldId id="353" r:id="rId7"/>
    <p:sldId id="349" r:id="rId8"/>
    <p:sldId id="367" r:id="rId9"/>
    <p:sldId id="368" r:id="rId10"/>
    <p:sldId id="369" r:id="rId11"/>
    <p:sldId id="418" r:id="rId12"/>
    <p:sldId id="419" r:id="rId13"/>
    <p:sldId id="420" r:id="rId14"/>
    <p:sldId id="421" r:id="rId15"/>
    <p:sldId id="371" r:id="rId16"/>
    <p:sldId id="422" r:id="rId17"/>
    <p:sldId id="423" r:id="rId18"/>
    <p:sldId id="424" r:id="rId19"/>
    <p:sldId id="410" r:id="rId20"/>
    <p:sldId id="425" r:id="rId21"/>
    <p:sldId id="426" r:id="rId22"/>
    <p:sldId id="427" r:id="rId23"/>
    <p:sldId id="428" r:id="rId24"/>
    <p:sldId id="429" r:id="rId25"/>
    <p:sldId id="430" r:id="rId26"/>
    <p:sldId id="43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D19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2DFA9-E681-4410-AEE9-AE748C432F3F}" type="datetimeFigureOut">
              <a:rPr lang="en-IE" smtClean="0"/>
              <a:t>31/03/2020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3DA41-E3B1-42CC-8779-14814BD5AA2F}" type="slidenum">
              <a:rPr lang="en-IE" smtClean="0"/>
              <a:t>‹#›</a:t>
            </a:fld>
            <a:endParaRPr lang="en-IE"/>
          </a:p>
        </p:txBody>
      </p:sp>
    </p:spTree>
    <p:extLst>
      <p:ext uri="{BB962C8B-B14F-4D97-AF65-F5344CB8AC3E}">
        <p14:creationId xmlns:p14="http://schemas.microsoft.com/office/powerpoint/2010/main" val="90035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25547-4A32-6147-ADC5-EFE8164876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30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8</a:t>
            </a:fld>
            <a:endParaRPr lang="en-US"/>
          </a:p>
        </p:txBody>
      </p:sp>
    </p:spTree>
    <p:extLst>
      <p:ext uri="{BB962C8B-B14F-4D97-AF65-F5344CB8AC3E}">
        <p14:creationId xmlns:p14="http://schemas.microsoft.com/office/powerpoint/2010/main" val="92335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DESIGN: </a:t>
            </a:r>
            <a:r>
              <a:rPr lang="es-ES_tradnl" dirty="0" err="1"/>
              <a:t>Letters</a:t>
            </a:r>
            <a:r>
              <a:rPr lang="es-ES_tradnl" dirty="0"/>
              <a:t> </a:t>
            </a:r>
            <a:r>
              <a:rPr lang="es-ES_tradnl" dirty="0" err="1"/>
              <a:t>should</a:t>
            </a:r>
            <a:r>
              <a:rPr lang="es-ES_tradnl" dirty="0"/>
              <a:t> be </a:t>
            </a:r>
            <a:r>
              <a:rPr lang="es-ES_tradnl" dirty="0" err="1"/>
              <a:t>white</a:t>
            </a:r>
            <a:r>
              <a:rPr lang="es-ES_tradnl" dirty="0"/>
              <a:t> </a:t>
            </a:r>
          </a:p>
        </p:txBody>
      </p:sp>
      <p:sp>
        <p:nvSpPr>
          <p:cNvPr id="4" name="Slide Number Placeholder 3"/>
          <p:cNvSpPr>
            <a:spLocks noGrp="1"/>
          </p:cNvSpPr>
          <p:nvPr>
            <p:ph type="sldNum" sz="quarter" idx="10"/>
          </p:nvPr>
        </p:nvSpPr>
        <p:spPr/>
        <p:txBody>
          <a:bodyPr/>
          <a:lstStyle/>
          <a:p>
            <a:fld id="{9AE25547-4A32-6147-ADC5-EFE816487606}" type="slidenum">
              <a:rPr lang="en-US" smtClean="0"/>
              <a:t>9</a:t>
            </a:fld>
            <a:endParaRPr lang="en-US"/>
          </a:p>
        </p:txBody>
      </p:sp>
    </p:spTree>
    <p:extLst>
      <p:ext uri="{BB962C8B-B14F-4D97-AF65-F5344CB8AC3E}">
        <p14:creationId xmlns:p14="http://schemas.microsoft.com/office/powerpoint/2010/main" val="71990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11</a:t>
            </a:fld>
            <a:endParaRPr lang="en-US"/>
          </a:p>
        </p:txBody>
      </p:sp>
    </p:spTree>
    <p:extLst>
      <p:ext uri="{BB962C8B-B14F-4D97-AF65-F5344CB8AC3E}">
        <p14:creationId xmlns:p14="http://schemas.microsoft.com/office/powerpoint/2010/main" val="171631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t>12</a:t>
            </a:fld>
            <a:endParaRPr lang="en-US"/>
          </a:p>
        </p:txBody>
      </p:sp>
    </p:spTree>
    <p:extLst>
      <p:ext uri="{BB962C8B-B14F-4D97-AF65-F5344CB8AC3E}">
        <p14:creationId xmlns:p14="http://schemas.microsoft.com/office/powerpoint/2010/main" val="271596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13</a:t>
            </a:fld>
            <a:endParaRPr lang="en-US"/>
          </a:p>
        </p:txBody>
      </p:sp>
    </p:spTree>
    <p:extLst>
      <p:ext uri="{BB962C8B-B14F-4D97-AF65-F5344CB8AC3E}">
        <p14:creationId xmlns:p14="http://schemas.microsoft.com/office/powerpoint/2010/main" val="21664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15</a:t>
            </a:fld>
            <a:endParaRPr lang="en-US"/>
          </a:p>
        </p:txBody>
      </p:sp>
    </p:spTree>
    <p:extLst>
      <p:ext uri="{BB962C8B-B14F-4D97-AF65-F5344CB8AC3E}">
        <p14:creationId xmlns:p14="http://schemas.microsoft.com/office/powerpoint/2010/main" val="109552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19</a:t>
            </a:fld>
            <a:endParaRPr lang="en-US"/>
          </a:p>
        </p:txBody>
      </p:sp>
    </p:spTree>
    <p:extLst>
      <p:ext uri="{BB962C8B-B14F-4D97-AF65-F5344CB8AC3E}">
        <p14:creationId xmlns:p14="http://schemas.microsoft.com/office/powerpoint/2010/main" val="213927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24</a:t>
            </a:fld>
            <a:endParaRPr lang="en-US"/>
          </a:p>
        </p:txBody>
      </p:sp>
    </p:spTree>
    <p:extLst>
      <p:ext uri="{BB962C8B-B14F-4D97-AF65-F5344CB8AC3E}">
        <p14:creationId xmlns:p14="http://schemas.microsoft.com/office/powerpoint/2010/main" val="123130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9" name="Rectangle 8"/>
          <p:cNvSpPr/>
          <p:nvPr userDrawn="1"/>
        </p:nvSpPr>
        <p:spPr>
          <a:xfrm>
            <a:off x="0" y="-1"/>
            <a:ext cx="12192000" cy="6858001"/>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4669" y="389988"/>
            <a:ext cx="5666415" cy="2123658"/>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p>
          <a:p>
            <a:pPr fontAlgn="base"/>
            <a:r>
              <a:rPr lang="en-IE" sz="4400" b="1" i="0" u="none" strike="noStrike" kern="1200" dirty="0">
                <a:solidFill>
                  <a:schemeClr val="bg1"/>
                </a:solidFill>
                <a:effectLst/>
                <a:latin typeface="+mn-lt"/>
                <a:ea typeface="+mn-ea"/>
                <a:cs typeface="+mn-cs"/>
              </a:rPr>
              <a:t>GENERATION</a:t>
            </a:r>
            <a:r>
              <a:rPr lang="en-IE" sz="4400" b="1" i="0" u="none" strike="noStrike" kern="1200" baseline="0" dirty="0">
                <a:solidFill>
                  <a:schemeClr val="bg1"/>
                </a:solidFill>
                <a:effectLst/>
                <a:latin typeface="+mn-lt"/>
                <a:ea typeface="+mn-ea"/>
                <a:cs typeface="+mn-cs"/>
              </a:rPr>
              <a:t> DATA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6515753" y="479961"/>
            <a:ext cx="5282381" cy="507831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GENERATION DATA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GENERATION DATA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2" name="Rectangle 11"/>
          <p:cNvSpPr/>
          <p:nvPr userDrawn="1"/>
        </p:nvSpPr>
        <p:spPr>
          <a:xfrm>
            <a:off x="424669" y="2804118"/>
            <a:ext cx="5518931" cy="2308324"/>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a:solidFill>
                  <a:schemeClr val="bg1"/>
                </a:solidFill>
                <a:effectLst/>
                <a:latin typeface="+mn-lt"/>
                <a:ea typeface="+mn-ea"/>
                <a:cs typeface="+mn-cs"/>
              </a:rPr>
              <a:t>.</a:t>
            </a:r>
            <a:r>
              <a:rPr lang="en-IE" sz="2400" b="0" i="0" u="none" strike="noStrike" kern="1200" baseline="0">
                <a:solidFill>
                  <a:schemeClr val="bg1"/>
                </a:solidFill>
                <a:effectLst/>
                <a:latin typeface="+mn-lt"/>
                <a:ea typeface="+mn-ea"/>
                <a:cs typeface="+mn-cs"/>
              </a:rPr>
              <a:t>  </a:t>
            </a:r>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102669" y="-14749"/>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 y="2691206"/>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6" name="Straight Connector 15"/>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3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a:spLocks noChangeArrowheads="1"/>
          </p:cNvSpPr>
          <p:nvPr userDrawn="1"/>
        </p:nvSpPr>
        <p:spPr bwMode="auto">
          <a:xfrm flipV="1">
            <a:off x="6532149" y="1595505"/>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val="118751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val="22116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3" name="Rectangle 21"/>
          <p:cNvSpPr>
            <a:spLocks noChangeArrowheads="1"/>
          </p:cNvSpPr>
          <p:nvPr userDrawn="1"/>
        </p:nvSpPr>
        <p:spPr bwMode="auto">
          <a:xfrm flipV="1">
            <a:off x="443941" y="1545620"/>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val="192624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val="228019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503871"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886559"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911883"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886559"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3413333" y="4808"/>
            <a:ext cx="8796628" cy="6938412"/>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519 w 10506"/>
              <a:gd name="connsiteY0" fmla="*/ 1 h 10001"/>
              <a:gd name="connsiteX1" fmla="*/ 10506 w 10506"/>
              <a:gd name="connsiteY1" fmla="*/ 7 h 10001"/>
              <a:gd name="connsiteX2" fmla="*/ 7648 w 10506"/>
              <a:gd name="connsiteY2" fmla="*/ 1376 h 10001"/>
              <a:gd name="connsiteX3" fmla="*/ 6369 w 10506"/>
              <a:gd name="connsiteY3" fmla="*/ 5033 h 10001"/>
              <a:gd name="connsiteX4" fmla="*/ 7315 w 10506"/>
              <a:gd name="connsiteY4" fmla="*/ 8110 h 10001"/>
              <a:gd name="connsiteX5" fmla="*/ 10450 w 10506"/>
              <a:gd name="connsiteY5" fmla="*/ 9999 h 10001"/>
              <a:gd name="connsiteX6" fmla="*/ 506 w 10506"/>
              <a:gd name="connsiteY6" fmla="*/ 10001 h 10001"/>
              <a:gd name="connsiteX7" fmla="*/ 0 w 10506"/>
              <a:gd name="connsiteY7" fmla="*/ 5070 h 10001"/>
              <a:gd name="connsiteX8" fmla="*/ 519 w 10506"/>
              <a:gd name="connsiteY8" fmla="*/ 1 h 10001"/>
              <a:gd name="connsiteX0" fmla="*/ 0 w 10557"/>
              <a:gd name="connsiteY0" fmla="*/ 21 h 9994"/>
              <a:gd name="connsiteX1" fmla="*/ 10557 w 10557"/>
              <a:gd name="connsiteY1" fmla="*/ 0 h 9994"/>
              <a:gd name="connsiteX2" fmla="*/ 7699 w 10557"/>
              <a:gd name="connsiteY2" fmla="*/ 1369 h 9994"/>
              <a:gd name="connsiteX3" fmla="*/ 6420 w 10557"/>
              <a:gd name="connsiteY3" fmla="*/ 5026 h 9994"/>
              <a:gd name="connsiteX4" fmla="*/ 7366 w 10557"/>
              <a:gd name="connsiteY4" fmla="*/ 8103 h 9994"/>
              <a:gd name="connsiteX5" fmla="*/ 10501 w 10557"/>
              <a:gd name="connsiteY5" fmla="*/ 9992 h 9994"/>
              <a:gd name="connsiteX6" fmla="*/ 557 w 10557"/>
              <a:gd name="connsiteY6" fmla="*/ 9994 h 9994"/>
              <a:gd name="connsiteX7" fmla="*/ 51 w 10557"/>
              <a:gd name="connsiteY7" fmla="*/ 5063 h 9994"/>
              <a:gd name="connsiteX8" fmla="*/ 0 w 10557"/>
              <a:gd name="connsiteY8" fmla="*/ 21 h 9994"/>
              <a:gd name="connsiteX0" fmla="*/ 0 w 10000"/>
              <a:gd name="connsiteY0" fmla="*/ 21 h 10109"/>
              <a:gd name="connsiteX1" fmla="*/ 10000 w 10000"/>
              <a:gd name="connsiteY1" fmla="*/ 0 h 10109"/>
              <a:gd name="connsiteX2" fmla="*/ 7293 w 10000"/>
              <a:gd name="connsiteY2" fmla="*/ 1370 h 10109"/>
              <a:gd name="connsiteX3" fmla="*/ 6081 w 10000"/>
              <a:gd name="connsiteY3" fmla="*/ 5029 h 10109"/>
              <a:gd name="connsiteX4" fmla="*/ 6977 w 10000"/>
              <a:gd name="connsiteY4" fmla="*/ 8108 h 10109"/>
              <a:gd name="connsiteX5" fmla="*/ 9947 w 10000"/>
              <a:gd name="connsiteY5" fmla="*/ 9998 h 10109"/>
              <a:gd name="connsiteX6" fmla="*/ 37 w 10000"/>
              <a:gd name="connsiteY6" fmla="*/ 10109 h 10109"/>
              <a:gd name="connsiteX7" fmla="*/ 48 w 10000"/>
              <a:gd name="connsiteY7" fmla="*/ 5066 h 10109"/>
              <a:gd name="connsiteX8" fmla="*/ 0 w 10000"/>
              <a:gd name="connsiteY8" fmla="*/ 21 h 10109"/>
              <a:gd name="connsiteX0" fmla="*/ 0 w 11567"/>
              <a:gd name="connsiteY0" fmla="*/ 21 h 10109"/>
              <a:gd name="connsiteX1" fmla="*/ 10000 w 11567"/>
              <a:gd name="connsiteY1" fmla="*/ 0 h 10109"/>
              <a:gd name="connsiteX2" fmla="*/ 7293 w 11567"/>
              <a:gd name="connsiteY2" fmla="*/ 1370 h 10109"/>
              <a:gd name="connsiteX3" fmla="*/ 6081 w 11567"/>
              <a:gd name="connsiteY3" fmla="*/ 5029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1276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7" h="10109">
                <a:moveTo>
                  <a:pt x="0" y="21"/>
                </a:moveTo>
                <a:lnTo>
                  <a:pt x="11276" y="0"/>
                </a:lnTo>
                <a:cubicBezTo>
                  <a:pt x="10277" y="96"/>
                  <a:pt x="9218" y="814"/>
                  <a:pt x="8594" y="1615"/>
                </a:cubicBezTo>
                <a:cubicBezTo>
                  <a:pt x="7939" y="2433"/>
                  <a:pt x="7655" y="3933"/>
                  <a:pt x="7602" y="5056"/>
                </a:cubicBezTo>
                <a:cubicBezTo>
                  <a:pt x="7550" y="6179"/>
                  <a:pt x="7632" y="6841"/>
                  <a:pt x="8278" y="7755"/>
                </a:cubicBezTo>
                <a:cubicBezTo>
                  <a:pt x="9336" y="9335"/>
                  <a:pt x="11550" y="10017"/>
                  <a:pt x="11567" y="9998"/>
                </a:cubicBezTo>
                <a:lnTo>
                  <a:pt x="37" y="10109"/>
                </a:lnTo>
                <a:cubicBezTo>
                  <a:pt x="57" y="10093"/>
                  <a:pt x="46" y="6733"/>
                  <a:pt x="48" y="5066"/>
                </a:cubicBezTo>
                <a:cubicBezTo>
                  <a:pt x="50" y="3398"/>
                  <a:pt x="9" y="10"/>
                  <a:pt x="0" y="2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val="351212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cons with Title">
    <p:spTree>
      <p:nvGrpSpPr>
        <p:cNvPr id="1" name=""/>
        <p:cNvGrpSpPr/>
        <p:nvPr/>
      </p:nvGrpSpPr>
      <p:grpSpPr>
        <a:xfrm>
          <a:off x="0" y="0"/>
          <a:ext cx="0" cy="0"/>
          <a:chOff x="0" y="0"/>
          <a:chExt cx="0" cy="0"/>
        </a:xfrm>
      </p:grpSpPr>
      <p:sp>
        <p:nvSpPr>
          <p:cNvPr id="10" name="Teardrop 9"/>
          <p:cNvSpPr/>
          <p:nvPr userDrawn="1"/>
        </p:nvSpPr>
        <p:spPr>
          <a:xfrm>
            <a:off x="7147121" y="3799936"/>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965492" y="3791349"/>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083931" y="1842560"/>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1022804" y="1842783"/>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3038615" y="1354081"/>
            <a:ext cx="2407985"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3052903" y="2193067"/>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6586559" y="1365899"/>
            <a:ext cx="2407985"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6600847" y="2204885"/>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463353" y="3867948"/>
            <a:ext cx="2407985"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477641" y="4706934"/>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198235" y="3914240"/>
            <a:ext cx="2407985"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212523" y="4753226"/>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val="145330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Icons with Title">
    <p:spTree>
      <p:nvGrpSpPr>
        <p:cNvPr id="1" name=""/>
        <p:cNvGrpSpPr/>
        <p:nvPr/>
      </p:nvGrpSpPr>
      <p:grpSpPr>
        <a:xfrm>
          <a:off x="0" y="0"/>
          <a:ext cx="0" cy="0"/>
          <a:chOff x="0" y="0"/>
          <a:chExt cx="0" cy="0"/>
        </a:xfrm>
      </p:grpSpPr>
      <p:sp>
        <p:nvSpPr>
          <p:cNvPr id="10" name="Teardrop 9"/>
          <p:cNvSpPr/>
          <p:nvPr userDrawn="1"/>
        </p:nvSpPr>
        <p:spPr>
          <a:xfrm>
            <a:off x="7810999" y="3687202"/>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522042" y="3650830"/>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747809" y="1729826"/>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573476" y="1702264"/>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2650309" y="1203769"/>
            <a:ext cx="2088713"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2664597" y="2042755"/>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7463379" y="1215587"/>
            <a:ext cx="2088713"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7477667" y="2054573"/>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237885" y="3830370"/>
            <a:ext cx="2088713"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252173" y="4669356"/>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887165" y="3864136"/>
            <a:ext cx="2088713"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901453" y="4703122"/>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ardrop 18"/>
          <p:cNvSpPr/>
          <p:nvPr userDrawn="1"/>
        </p:nvSpPr>
        <p:spPr>
          <a:xfrm flipH="1">
            <a:off x="5178949" y="1702264"/>
            <a:ext cx="1948566" cy="1948566"/>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3"/>
          <p:cNvSpPr>
            <a:spLocks noGrp="1"/>
          </p:cNvSpPr>
          <p:nvPr>
            <p:ph type="body" sz="quarter" idx="22" hasCustomPrompt="1"/>
          </p:nvPr>
        </p:nvSpPr>
        <p:spPr>
          <a:xfrm>
            <a:off x="5114557" y="3861782"/>
            <a:ext cx="2088713" cy="745278"/>
          </a:xfrm>
        </p:spPr>
        <p:txBody>
          <a:bodyPr anchor="ctr">
            <a:normAutofit/>
          </a:bodyPr>
          <a:lstStyle>
            <a:lvl1pPr marL="0" indent="0" algn="l">
              <a:buNone/>
              <a:defRPr sz="3000">
                <a:solidFill>
                  <a:srgbClr val="B52372"/>
                </a:solidFill>
                <a:latin typeface="+mn-lt"/>
              </a:defRPr>
            </a:lvl1pPr>
          </a:lstStyle>
          <a:p>
            <a:pPr lvl="0"/>
            <a:r>
              <a:rPr lang="en-US" dirty="0"/>
              <a:t>Title</a:t>
            </a:r>
          </a:p>
        </p:txBody>
      </p:sp>
      <p:sp>
        <p:nvSpPr>
          <p:cNvPr id="21" name="Text Placeholder 23"/>
          <p:cNvSpPr>
            <a:spLocks noGrp="1"/>
          </p:cNvSpPr>
          <p:nvPr>
            <p:ph type="body" sz="quarter" idx="23" hasCustomPrompt="1"/>
          </p:nvPr>
        </p:nvSpPr>
        <p:spPr>
          <a:xfrm>
            <a:off x="5128845" y="4700768"/>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Tree>
    <p:extLst>
      <p:ext uri="{BB962C8B-B14F-4D97-AF65-F5344CB8AC3E}">
        <p14:creationId xmlns:p14="http://schemas.microsoft.com/office/powerpoint/2010/main" val="516780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hoto Bottom Text">
    <p:spTree>
      <p:nvGrpSpPr>
        <p:cNvPr id="1" name=""/>
        <p:cNvGrpSpPr/>
        <p:nvPr/>
      </p:nvGrpSpPr>
      <p:grpSpPr>
        <a:xfrm>
          <a:off x="0" y="0"/>
          <a:ext cx="0" cy="0"/>
          <a:chOff x="0" y="0"/>
          <a:chExt cx="0" cy="0"/>
        </a:xfrm>
      </p:grpSpPr>
      <p:sp>
        <p:nvSpPr>
          <p:cNvPr id="6" name="Terminator 5"/>
          <p:cNvSpPr/>
          <p:nvPr userDrawn="1"/>
        </p:nvSpPr>
        <p:spPr>
          <a:xfrm>
            <a:off x="1338" y="2797187"/>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userDrawn="1"/>
        </p:nvSpPr>
        <p:spPr>
          <a:xfrm>
            <a:off x="-54476" y="3058532"/>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6" y="4145378"/>
            <a:ext cx="12192000" cy="2712623"/>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179034" y="3520115"/>
            <a:ext cx="0" cy="696487"/>
          </a:xfrm>
          <a:prstGeom prst="line">
            <a:avLst/>
          </a:prstGeom>
          <a:ln w="28575">
            <a:solidFill>
              <a:srgbClr val="FFD70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4070353" y="2935350"/>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660424" y="3014959"/>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7" name="Oval 16"/>
          <p:cNvSpPr/>
          <p:nvPr userDrawn="1"/>
        </p:nvSpPr>
        <p:spPr>
          <a:xfrm>
            <a:off x="702256" y="3158510"/>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4"/>
          <p:cNvSpPr>
            <a:spLocks noGrp="1"/>
          </p:cNvSpPr>
          <p:nvPr>
            <p:ph type="body" sz="quarter" idx="25" hasCustomPrompt="1"/>
          </p:nvPr>
        </p:nvSpPr>
        <p:spPr>
          <a:xfrm>
            <a:off x="4349032" y="3553398"/>
            <a:ext cx="7066681" cy="633861"/>
          </a:xfrm>
        </p:spPr>
        <p:txBody>
          <a:bodyPr anchor="ctr">
            <a:normAutofit/>
          </a:bodyPr>
          <a:lstStyle>
            <a:lvl1pPr marL="0" indent="0" algn="l">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1" name="Text Placeholder 74"/>
          <p:cNvSpPr>
            <a:spLocks noGrp="1"/>
          </p:cNvSpPr>
          <p:nvPr>
            <p:ph type="body" sz="quarter" idx="20" hasCustomPrompt="1"/>
          </p:nvPr>
        </p:nvSpPr>
        <p:spPr>
          <a:xfrm>
            <a:off x="619244" y="3556508"/>
            <a:ext cx="3389793" cy="629984"/>
          </a:xfrm>
        </p:spPr>
        <p:txBody>
          <a:bodyPr>
            <a:noAutofit/>
          </a:bodyPr>
          <a:lstStyle>
            <a:lvl1pPr marL="0" indent="0" algn="l">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5" name="Text Placeholder 25"/>
          <p:cNvSpPr>
            <a:spLocks noGrp="1"/>
          </p:cNvSpPr>
          <p:nvPr>
            <p:ph type="body" sz="quarter" idx="23" hasCustomPrompt="1"/>
          </p:nvPr>
        </p:nvSpPr>
        <p:spPr>
          <a:xfrm>
            <a:off x="702256" y="4558542"/>
            <a:ext cx="10860287" cy="151717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9" name="Picture Placeholder 28"/>
          <p:cNvSpPr>
            <a:spLocks noGrp="1"/>
          </p:cNvSpPr>
          <p:nvPr>
            <p:ph type="pic" sz="quarter" idx="26" hasCustomPrompt="1"/>
          </p:nvPr>
        </p:nvSpPr>
        <p:spPr>
          <a:xfrm>
            <a:off x="794" y="-7675"/>
            <a:ext cx="12204799" cy="40765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76 w 10509"/>
              <a:gd name="connsiteY0" fmla="*/ 0 h 10000"/>
              <a:gd name="connsiteX1" fmla="*/ 10509 w 10509"/>
              <a:gd name="connsiteY1" fmla="*/ 0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2176 w 10509"/>
              <a:gd name="connsiteY0" fmla="*/ 0 h 10000"/>
              <a:gd name="connsiteX1" fmla="*/ 10486 w 10509"/>
              <a:gd name="connsiteY1" fmla="*/ 8242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11035 w 11035"/>
              <a:gd name="connsiteY0" fmla="*/ 0 h 9969"/>
              <a:gd name="connsiteX1" fmla="*/ 10989 w 11035"/>
              <a:gd name="connsiteY1" fmla="*/ 8211 h 9969"/>
              <a:gd name="connsiteX2" fmla="*/ 9345 w 11035"/>
              <a:gd name="connsiteY2" fmla="*/ 4969 h 9969"/>
              <a:gd name="connsiteX3" fmla="*/ 11012 w 11035"/>
              <a:gd name="connsiteY3" fmla="*/ 9969 h 9969"/>
              <a:gd name="connsiteX4" fmla="*/ 968 w 11035"/>
              <a:gd name="connsiteY4" fmla="*/ 6616 h 9969"/>
              <a:gd name="connsiteX5" fmla="*/ 1012 w 11035"/>
              <a:gd name="connsiteY5" fmla="*/ 4969 h 9969"/>
              <a:gd name="connsiteX6" fmla="*/ 11035 w 11035"/>
              <a:gd name="connsiteY6" fmla="*/ 0 h 9969"/>
              <a:gd name="connsiteX0" fmla="*/ 9928 w 9928"/>
              <a:gd name="connsiteY0" fmla="*/ 244 h 10244"/>
              <a:gd name="connsiteX1" fmla="*/ 9886 w 9928"/>
              <a:gd name="connsiteY1" fmla="*/ 8481 h 10244"/>
              <a:gd name="connsiteX2" fmla="*/ 8397 w 9928"/>
              <a:gd name="connsiteY2" fmla="*/ 5228 h 10244"/>
              <a:gd name="connsiteX3" fmla="*/ 9907 w 9928"/>
              <a:gd name="connsiteY3" fmla="*/ 10244 h 10244"/>
              <a:gd name="connsiteX4" fmla="*/ 805 w 9928"/>
              <a:gd name="connsiteY4" fmla="*/ 6881 h 10244"/>
              <a:gd name="connsiteX5" fmla="*/ 972 w 9928"/>
              <a:gd name="connsiteY5" fmla="*/ 607 h 10244"/>
              <a:gd name="connsiteX6" fmla="*/ 9928 w 9928"/>
              <a:gd name="connsiteY6" fmla="*/ 244 h 10244"/>
              <a:gd name="connsiteX0" fmla="*/ 10241 w 10241"/>
              <a:gd name="connsiteY0" fmla="*/ 0 h 9762"/>
              <a:gd name="connsiteX1" fmla="*/ 10199 w 10241"/>
              <a:gd name="connsiteY1" fmla="*/ 8041 h 9762"/>
              <a:gd name="connsiteX2" fmla="*/ 8699 w 10241"/>
              <a:gd name="connsiteY2" fmla="*/ 4865 h 9762"/>
              <a:gd name="connsiteX3" fmla="*/ 10220 w 10241"/>
              <a:gd name="connsiteY3" fmla="*/ 9762 h 9762"/>
              <a:gd name="connsiteX4" fmla="*/ 1052 w 10241"/>
              <a:gd name="connsiteY4" fmla="*/ 6479 h 9762"/>
              <a:gd name="connsiteX5" fmla="*/ 1220 w 10241"/>
              <a:gd name="connsiteY5" fmla="*/ 355 h 9762"/>
              <a:gd name="connsiteX6" fmla="*/ 10241 w 10241"/>
              <a:gd name="connsiteY6" fmla="*/ 0 h 9762"/>
              <a:gd name="connsiteX0" fmla="*/ 10078 w 10078"/>
              <a:gd name="connsiteY0" fmla="*/ 22 h 10022"/>
              <a:gd name="connsiteX1" fmla="*/ 10037 w 10078"/>
              <a:gd name="connsiteY1" fmla="*/ 8259 h 10022"/>
              <a:gd name="connsiteX2" fmla="*/ 8572 w 10078"/>
              <a:gd name="connsiteY2" fmla="*/ 5006 h 10022"/>
              <a:gd name="connsiteX3" fmla="*/ 10057 w 10078"/>
              <a:gd name="connsiteY3" fmla="*/ 10022 h 10022"/>
              <a:gd name="connsiteX4" fmla="*/ 1105 w 10078"/>
              <a:gd name="connsiteY4" fmla="*/ 6659 h 10022"/>
              <a:gd name="connsiteX5" fmla="*/ 1144 w 10078"/>
              <a:gd name="connsiteY5" fmla="*/ 9 h 10022"/>
              <a:gd name="connsiteX6" fmla="*/ 10078 w 10078"/>
              <a:gd name="connsiteY6" fmla="*/ 22 h 10022"/>
              <a:gd name="connsiteX0" fmla="*/ 9807 w 9807"/>
              <a:gd name="connsiteY0" fmla="*/ 638 h 10638"/>
              <a:gd name="connsiteX1" fmla="*/ 9766 w 9807"/>
              <a:gd name="connsiteY1" fmla="*/ 8875 h 10638"/>
              <a:gd name="connsiteX2" fmla="*/ 8301 w 9807"/>
              <a:gd name="connsiteY2" fmla="*/ 5622 h 10638"/>
              <a:gd name="connsiteX3" fmla="*/ 9786 w 9807"/>
              <a:gd name="connsiteY3" fmla="*/ 10638 h 10638"/>
              <a:gd name="connsiteX4" fmla="*/ 897 w 9807"/>
              <a:gd name="connsiteY4" fmla="*/ 9130 h 10638"/>
              <a:gd name="connsiteX5" fmla="*/ 873 w 9807"/>
              <a:gd name="connsiteY5" fmla="*/ 625 h 10638"/>
              <a:gd name="connsiteX6" fmla="*/ 9807 w 9807"/>
              <a:gd name="connsiteY6" fmla="*/ 638 h 10638"/>
              <a:gd name="connsiteX0" fmla="*/ 10350 w 10350"/>
              <a:gd name="connsiteY0" fmla="*/ 24 h 9424"/>
              <a:gd name="connsiteX1" fmla="*/ 10308 w 10350"/>
              <a:gd name="connsiteY1" fmla="*/ 7767 h 9424"/>
              <a:gd name="connsiteX2" fmla="*/ 8814 w 10350"/>
              <a:gd name="connsiteY2" fmla="*/ 4709 h 9424"/>
              <a:gd name="connsiteX3" fmla="*/ 10329 w 10350"/>
              <a:gd name="connsiteY3" fmla="*/ 9424 h 9424"/>
              <a:gd name="connsiteX4" fmla="*/ 1265 w 10350"/>
              <a:gd name="connsiteY4" fmla="*/ 8006 h 9424"/>
              <a:gd name="connsiteX5" fmla="*/ 1240 w 10350"/>
              <a:gd name="connsiteY5" fmla="*/ 12 h 9424"/>
              <a:gd name="connsiteX6" fmla="*/ 10350 w 10350"/>
              <a:gd name="connsiteY6" fmla="*/ 24 h 9424"/>
              <a:gd name="connsiteX0" fmla="*/ 10000 w 10013"/>
              <a:gd name="connsiteY0" fmla="*/ 25 h 10000"/>
              <a:gd name="connsiteX1" fmla="*/ 10010 w 10013"/>
              <a:gd name="connsiteY1" fmla="*/ 8524 h 10000"/>
              <a:gd name="connsiteX2" fmla="*/ 8516 w 10013"/>
              <a:gd name="connsiteY2" fmla="*/ 4997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10000"/>
              <a:gd name="connsiteX1" fmla="*/ 10010 w 10013"/>
              <a:gd name="connsiteY1" fmla="*/ 8524 h 10000"/>
              <a:gd name="connsiteX2" fmla="*/ 9401 w 10013"/>
              <a:gd name="connsiteY2" fmla="*/ 6784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8524"/>
              <a:gd name="connsiteX1" fmla="*/ 10010 w 10013"/>
              <a:gd name="connsiteY1" fmla="*/ 8524 h 8524"/>
              <a:gd name="connsiteX2" fmla="*/ 9401 w 10013"/>
              <a:gd name="connsiteY2" fmla="*/ 6784 h 8524"/>
              <a:gd name="connsiteX3" fmla="*/ 3044 w 10013"/>
              <a:gd name="connsiteY3" fmla="*/ 6143 h 8524"/>
              <a:gd name="connsiteX4" fmla="*/ 1222 w 10013"/>
              <a:gd name="connsiteY4" fmla="*/ 8495 h 8524"/>
              <a:gd name="connsiteX5" fmla="*/ 1198 w 10013"/>
              <a:gd name="connsiteY5" fmla="*/ 13 h 8524"/>
              <a:gd name="connsiteX6" fmla="*/ 10000 w 10013"/>
              <a:gd name="connsiteY6" fmla="*/ 25 h 8524"/>
              <a:gd name="connsiteX0" fmla="*/ 9988 w 10001"/>
              <a:gd name="connsiteY0" fmla="*/ 28 h 9999"/>
              <a:gd name="connsiteX1" fmla="*/ 9998 w 10001"/>
              <a:gd name="connsiteY1" fmla="*/ 9999 h 9999"/>
              <a:gd name="connsiteX2" fmla="*/ 9390 w 10001"/>
              <a:gd name="connsiteY2" fmla="*/ 7958 h 9999"/>
              <a:gd name="connsiteX3" fmla="*/ 2681 w 10001"/>
              <a:gd name="connsiteY3" fmla="*/ 7206 h 9999"/>
              <a:gd name="connsiteX4" fmla="*/ 1221 w 10001"/>
              <a:gd name="connsiteY4" fmla="*/ 9965 h 9999"/>
              <a:gd name="connsiteX5" fmla="*/ 1197 w 10001"/>
              <a:gd name="connsiteY5" fmla="*/ 14 h 9999"/>
              <a:gd name="connsiteX6" fmla="*/ 9988 w 10001"/>
              <a:gd name="connsiteY6" fmla="*/ 28 h 9999"/>
              <a:gd name="connsiteX0" fmla="*/ 9987 w 10000"/>
              <a:gd name="connsiteY0" fmla="*/ 28 h 10000"/>
              <a:gd name="connsiteX1" fmla="*/ 9997 w 10000"/>
              <a:gd name="connsiteY1" fmla="*/ 10000 h 10000"/>
              <a:gd name="connsiteX2" fmla="*/ 8927 w 10000"/>
              <a:gd name="connsiteY2" fmla="*/ 7370 h 10000"/>
              <a:gd name="connsiteX3" fmla="*/ 2681 w 10000"/>
              <a:gd name="connsiteY3" fmla="*/ 7207 h 10000"/>
              <a:gd name="connsiteX4" fmla="*/ 1221 w 10000"/>
              <a:gd name="connsiteY4" fmla="*/ 9966 h 10000"/>
              <a:gd name="connsiteX5" fmla="*/ 1197 w 10000"/>
              <a:gd name="connsiteY5" fmla="*/ 14 h 10000"/>
              <a:gd name="connsiteX6" fmla="*/ 9987 w 10000"/>
              <a:gd name="connsiteY6" fmla="*/ 28 h 10000"/>
              <a:gd name="connsiteX0" fmla="*/ 9132 w 9145"/>
              <a:gd name="connsiteY0" fmla="*/ 15 h 9987"/>
              <a:gd name="connsiteX1" fmla="*/ 9142 w 9145"/>
              <a:gd name="connsiteY1" fmla="*/ 9987 h 9987"/>
              <a:gd name="connsiteX2" fmla="*/ 8072 w 9145"/>
              <a:gd name="connsiteY2" fmla="*/ 7357 h 9987"/>
              <a:gd name="connsiteX3" fmla="*/ 1826 w 9145"/>
              <a:gd name="connsiteY3" fmla="*/ 7194 h 9987"/>
              <a:gd name="connsiteX4" fmla="*/ 366 w 9145"/>
              <a:gd name="connsiteY4" fmla="*/ 9953 h 9987"/>
              <a:gd name="connsiteX5" fmla="*/ 342 w 9145"/>
              <a:gd name="connsiteY5" fmla="*/ 1 h 9987"/>
              <a:gd name="connsiteX6" fmla="*/ 9132 w 9145"/>
              <a:gd name="connsiteY6" fmla="*/ 15 h 9987"/>
              <a:gd name="connsiteX0" fmla="*/ 9613 w 9627"/>
              <a:gd name="connsiteY0" fmla="*/ 15 h 10000"/>
              <a:gd name="connsiteX1" fmla="*/ 9624 w 9627"/>
              <a:gd name="connsiteY1" fmla="*/ 10000 h 10000"/>
              <a:gd name="connsiteX2" fmla="*/ 8454 w 9627"/>
              <a:gd name="connsiteY2" fmla="*/ 7367 h 10000"/>
              <a:gd name="connsiteX3" fmla="*/ 1624 w 9627"/>
              <a:gd name="connsiteY3" fmla="*/ 7203 h 10000"/>
              <a:gd name="connsiteX4" fmla="*/ 27 w 9627"/>
              <a:gd name="connsiteY4" fmla="*/ 9966 h 10000"/>
              <a:gd name="connsiteX5" fmla="*/ 1 w 9627"/>
              <a:gd name="connsiteY5" fmla="*/ 1 h 10000"/>
              <a:gd name="connsiteX6" fmla="*/ 9613 w 9627"/>
              <a:gd name="connsiteY6" fmla="*/ 15 h 10000"/>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6 w 10731"/>
              <a:gd name="connsiteY0" fmla="*/ 763 h 11089"/>
              <a:gd name="connsiteX1" fmla="*/ 10728 w 10731"/>
              <a:gd name="connsiteY1" fmla="*/ 10748 h 11089"/>
              <a:gd name="connsiteX2" fmla="*/ 9513 w 10731"/>
              <a:gd name="connsiteY2" fmla="*/ 8115 h 11089"/>
              <a:gd name="connsiteX3" fmla="*/ 2418 w 10731"/>
              <a:gd name="connsiteY3" fmla="*/ 7951 h 11089"/>
              <a:gd name="connsiteX4" fmla="*/ 759 w 10731"/>
              <a:gd name="connsiteY4" fmla="*/ 10935 h 11089"/>
              <a:gd name="connsiteX5" fmla="*/ 732 w 10731"/>
              <a:gd name="connsiteY5" fmla="*/ 749 h 11089"/>
              <a:gd name="connsiteX6" fmla="*/ 10716 w 10731"/>
              <a:gd name="connsiteY6" fmla="*/ 763 h 11089"/>
              <a:gd name="connsiteX0" fmla="*/ 9992 w 10007"/>
              <a:gd name="connsiteY0" fmla="*/ 15 h 10321"/>
              <a:gd name="connsiteX1" fmla="*/ 10004 w 10007"/>
              <a:gd name="connsiteY1" fmla="*/ 10000 h 10321"/>
              <a:gd name="connsiteX2" fmla="*/ 8789 w 10007"/>
              <a:gd name="connsiteY2" fmla="*/ 7367 h 10321"/>
              <a:gd name="connsiteX3" fmla="*/ 1694 w 10007"/>
              <a:gd name="connsiteY3" fmla="*/ 7203 h 10321"/>
              <a:gd name="connsiteX4" fmla="*/ 35 w 10007"/>
              <a:gd name="connsiteY4" fmla="*/ 10187 h 10321"/>
              <a:gd name="connsiteX5" fmla="*/ 8 w 10007"/>
              <a:gd name="connsiteY5" fmla="*/ 1 h 10321"/>
              <a:gd name="connsiteX6" fmla="*/ 9992 w 10007"/>
              <a:gd name="connsiteY6" fmla="*/ 15 h 10321"/>
              <a:gd name="connsiteX0" fmla="*/ 9965 w 9980"/>
              <a:gd name="connsiteY0" fmla="*/ 15 h 10321"/>
              <a:gd name="connsiteX1" fmla="*/ 9977 w 9980"/>
              <a:gd name="connsiteY1" fmla="*/ 10000 h 10321"/>
              <a:gd name="connsiteX2" fmla="*/ 8762 w 9980"/>
              <a:gd name="connsiteY2" fmla="*/ 7367 h 10321"/>
              <a:gd name="connsiteX3" fmla="*/ 1667 w 9980"/>
              <a:gd name="connsiteY3" fmla="*/ 7203 h 10321"/>
              <a:gd name="connsiteX4" fmla="*/ 8 w 9980"/>
              <a:gd name="connsiteY4" fmla="*/ 10187 h 10321"/>
              <a:gd name="connsiteX5" fmla="*/ 16 w 9980"/>
              <a:gd name="connsiteY5" fmla="*/ 1 h 10321"/>
              <a:gd name="connsiteX6" fmla="*/ 9965 w 9980"/>
              <a:gd name="connsiteY6" fmla="*/ 15 h 10321"/>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11"/>
              <a:gd name="connsiteY0" fmla="*/ 15 h 10010"/>
              <a:gd name="connsiteX1" fmla="*/ 10009 w 10011"/>
              <a:gd name="connsiteY1" fmla="*/ 10010 h 10010"/>
              <a:gd name="connsiteX2" fmla="*/ 8780 w 10011"/>
              <a:gd name="connsiteY2" fmla="*/ 7138 h 10010"/>
              <a:gd name="connsiteX3" fmla="*/ 1670 w 10011"/>
              <a:gd name="connsiteY3" fmla="*/ 6979 h 10010"/>
              <a:gd name="connsiteX4" fmla="*/ 8 w 10011"/>
              <a:gd name="connsiteY4" fmla="*/ 9870 h 10010"/>
              <a:gd name="connsiteX5" fmla="*/ 16 w 10011"/>
              <a:gd name="connsiteY5" fmla="*/ 1 h 10010"/>
              <a:gd name="connsiteX6" fmla="*/ 9985 w 10011"/>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68"/>
              <a:gd name="connsiteX1" fmla="*/ 10009 w 10009"/>
              <a:gd name="connsiteY1" fmla="*/ 10010 h 10068"/>
              <a:gd name="connsiteX2" fmla="*/ 8780 w 10009"/>
              <a:gd name="connsiteY2" fmla="*/ 7138 h 10068"/>
              <a:gd name="connsiteX3" fmla="*/ 1670 w 10009"/>
              <a:gd name="connsiteY3" fmla="*/ 6979 h 10068"/>
              <a:gd name="connsiteX4" fmla="*/ 8 w 10009"/>
              <a:gd name="connsiteY4" fmla="*/ 9870 h 10068"/>
              <a:gd name="connsiteX5" fmla="*/ 16 w 10009"/>
              <a:gd name="connsiteY5" fmla="*/ 1 h 10068"/>
              <a:gd name="connsiteX6" fmla="*/ 9985 w 10009"/>
              <a:gd name="connsiteY6" fmla="*/ 15 h 10068"/>
              <a:gd name="connsiteX0" fmla="*/ 9985 w 10009"/>
              <a:gd name="connsiteY0" fmla="*/ 15 h 10063"/>
              <a:gd name="connsiteX1" fmla="*/ 10009 w 10009"/>
              <a:gd name="connsiteY1" fmla="*/ 10010 h 10063"/>
              <a:gd name="connsiteX2" fmla="*/ 8780 w 10009"/>
              <a:gd name="connsiteY2" fmla="*/ 7138 h 10063"/>
              <a:gd name="connsiteX3" fmla="*/ 1670 w 10009"/>
              <a:gd name="connsiteY3" fmla="*/ 6979 h 10063"/>
              <a:gd name="connsiteX4" fmla="*/ 8 w 10009"/>
              <a:gd name="connsiteY4" fmla="*/ 9870 h 10063"/>
              <a:gd name="connsiteX5" fmla="*/ 16 w 10009"/>
              <a:gd name="connsiteY5" fmla="*/ 1 h 10063"/>
              <a:gd name="connsiteX6" fmla="*/ 9985 w 10009"/>
              <a:gd name="connsiteY6" fmla="*/ 15 h 10063"/>
              <a:gd name="connsiteX0" fmla="*/ 9985 w 10009"/>
              <a:gd name="connsiteY0" fmla="*/ 15 h 10064"/>
              <a:gd name="connsiteX1" fmla="*/ 10009 w 10009"/>
              <a:gd name="connsiteY1" fmla="*/ 10010 h 10064"/>
              <a:gd name="connsiteX2" fmla="*/ 8780 w 10009"/>
              <a:gd name="connsiteY2" fmla="*/ 7138 h 10064"/>
              <a:gd name="connsiteX3" fmla="*/ 1670 w 10009"/>
              <a:gd name="connsiteY3" fmla="*/ 6979 h 10064"/>
              <a:gd name="connsiteX4" fmla="*/ 8 w 10009"/>
              <a:gd name="connsiteY4" fmla="*/ 9870 h 10064"/>
              <a:gd name="connsiteX5" fmla="*/ 16 w 10009"/>
              <a:gd name="connsiteY5" fmla="*/ 1 h 10064"/>
              <a:gd name="connsiteX6" fmla="*/ 9985 w 10009"/>
              <a:gd name="connsiteY6" fmla="*/ 15 h 10064"/>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8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60 h 11035"/>
              <a:gd name="connsiteX1" fmla="*/ 10729 w 10729"/>
              <a:gd name="connsiteY1" fmla="*/ 10804 h 11035"/>
              <a:gd name="connsiteX2" fmla="*/ 9320 w 10729"/>
              <a:gd name="connsiteY2" fmla="*/ 7785 h 11035"/>
              <a:gd name="connsiteX3" fmla="*/ 2307 w 10729"/>
              <a:gd name="connsiteY3" fmla="*/ 7773 h 11035"/>
              <a:gd name="connsiteX4" fmla="*/ 747 w 10729"/>
              <a:gd name="connsiteY4" fmla="*/ 10889 h 11035"/>
              <a:gd name="connsiteX5" fmla="*/ 736 w 10729"/>
              <a:gd name="connsiteY5" fmla="*/ 746 h 11035"/>
              <a:gd name="connsiteX6" fmla="*/ 10705 w 10729"/>
              <a:gd name="connsiteY6" fmla="*/ 760 h 11035"/>
              <a:gd name="connsiteX0" fmla="*/ 10703 w 10727"/>
              <a:gd name="connsiteY0" fmla="*/ 760 h 10889"/>
              <a:gd name="connsiteX1" fmla="*/ 10727 w 10727"/>
              <a:gd name="connsiteY1" fmla="*/ 10804 h 10889"/>
              <a:gd name="connsiteX2" fmla="*/ 9318 w 10727"/>
              <a:gd name="connsiteY2" fmla="*/ 7785 h 10889"/>
              <a:gd name="connsiteX3" fmla="*/ 2305 w 10727"/>
              <a:gd name="connsiteY3" fmla="*/ 7773 h 10889"/>
              <a:gd name="connsiteX4" fmla="*/ 745 w 10727"/>
              <a:gd name="connsiteY4" fmla="*/ 10889 h 10889"/>
              <a:gd name="connsiteX5" fmla="*/ 734 w 10727"/>
              <a:gd name="connsiteY5" fmla="*/ 746 h 10889"/>
              <a:gd name="connsiteX6" fmla="*/ 10703 w 10727"/>
              <a:gd name="connsiteY6" fmla="*/ 760 h 10889"/>
              <a:gd name="connsiteX0" fmla="*/ 9970 w 9994"/>
              <a:gd name="connsiteY0" fmla="*/ 25 h 10154"/>
              <a:gd name="connsiteX1" fmla="*/ 9994 w 9994"/>
              <a:gd name="connsiteY1" fmla="*/ 10069 h 10154"/>
              <a:gd name="connsiteX2" fmla="*/ 8585 w 9994"/>
              <a:gd name="connsiteY2" fmla="*/ 7050 h 10154"/>
              <a:gd name="connsiteX3" fmla="*/ 1572 w 9994"/>
              <a:gd name="connsiteY3" fmla="*/ 7038 h 10154"/>
              <a:gd name="connsiteX4" fmla="*/ 12 w 9994"/>
              <a:gd name="connsiteY4" fmla="*/ 10154 h 10154"/>
              <a:gd name="connsiteX5" fmla="*/ 1 w 9994"/>
              <a:gd name="connsiteY5" fmla="*/ 11 h 10154"/>
              <a:gd name="connsiteX6" fmla="*/ 9970 w 9994"/>
              <a:gd name="connsiteY6" fmla="*/ 25 h 10154"/>
              <a:gd name="connsiteX0" fmla="*/ 9976 w 10000"/>
              <a:gd name="connsiteY0" fmla="*/ 15 h 9990"/>
              <a:gd name="connsiteX1" fmla="*/ 10000 w 10000"/>
              <a:gd name="connsiteY1" fmla="*/ 9906 h 9990"/>
              <a:gd name="connsiteX2" fmla="*/ 8590 w 10000"/>
              <a:gd name="connsiteY2" fmla="*/ 6933 h 9990"/>
              <a:gd name="connsiteX3" fmla="*/ 1573 w 10000"/>
              <a:gd name="connsiteY3" fmla="*/ 6921 h 9990"/>
              <a:gd name="connsiteX4" fmla="*/ 12 w 10000"/>
              <a:gd name="connsiteY4" fmla="*/ 9990 h 9990"/>
              <a:gd name="connsiteX5" fmla="*/ 1 w 10000"/>
              <a:gd name="connsiteY5" fmla="*/ 1 h 9990"/>
              <a:gd name="connsiteX6" fmla="*/ 9976 w 10000"/>
              <a:gd name="connsiteY6" fmla="*/ 15 h 9990"/>
              <a:gd name="connsiteX0" fmla="*/ 9976 w 10000"/>
              <a:gd name="connsiteY0" fmla="*/ 24 h 10009"/>
              <a:gd name="connsiteX1" fmla="*/ 10000 w 10000"/>
              <a:gd name="connsiteY1" fmla="*/ 9925 h 10009"/>
              <a:gd name="connsiteX2" fmla="*/ 8590 w 10000"/>
              <a:gd name="connsiteY2" fmla="*/ 6949 h 10009"/>
              <a:gd name="connsiteX3" fmla="*/ 1573 w 10000"/>
              <a:gd name="connsiteY3" fmla="*/ 6937 h 10009"/>
              <a:gd name="connsiteX4" fmla="*/ 12 w 10000"/>
              <a:gd name="connsiteY4" fmla="*/ 10009 h 10009"/>
              <a:gd name="connsiteX5" fmla="*/ 1 w 10000"/>
              <a:gd name="connsiteY5" fmla="*/ 10 h 10009"/>
              <a:gd name="connsiteX6" fmla="*/ 9976 w 10000"/>
              <a:gd name="connsiteY6" fmla="*/ 24 h 10009"/>
              <a:gd name="connsiteX0" fmla="*/ 9978 w 10002"/>
              <a:gd name="connsiteY0" fmla="*/ 24 h 10009"/>
              <a:gd name="connsiteX1" fmla="*/ 10002 w 10002"/>
              <a:gd name="connsiteY1" fmla="*/ 9925 h 10009"/>
              <a:gd name="connsiteX2" fmla="*/ 8592 w 10002"/>
              <a:gd name="connsiteY2" fmla="*/ 6949 h 10009"/>
              <a:gd name="connsiteX3" fmla="*/ 1575 w 10002"/>
              <a:gd name="connsiteY3" fmla="*/ 6937 h 10009"/>
              <a:gd name="connsiteX4" fmla="*/ 14 w 10002"/>
              <a:gd name="connsiteY4" fmla="*/ 10009 h 10009"/>
              <a:gd name="connsiteX5" fmla="*/ 0 w 10002"/>
              <a:gd name="connsiteY5" fmla="*/ 10 h 10009"/>
              <a:gd name="connsiteX6" fmla="*/ 9978 w 10002"/>
              <a:gd name="connsiteY6" fmla="*/ 24 h 10009"/>
              <a:gd name="connsiteX0" fmla="*/ 9964 w 9988"/>
              <a:gd name="connsiteY0" fmla="*/ 24 h 10009"/>
              <a:gd name="connsiteX1" fmla="*/ 9988 w 9988"/>
              <a:gd name="connsiteY1" fmla="*/ 9925 h 10009"/>
              <a:gd name="connsiteX2" fmla="*/ 8578 w 9988"/>
              <a:gd name="connsiteY2" fmla="*/ 6949 h 10009"/>
              <a:gd name="connsiteX3" fmla="*/ 1561 w 9988"/>
              <a:gd name="connsiteY3" fmla="*/ 6937 h 10009"/>
              <a:gd name="connsiteX4" fmla="*/ 0 w 9988"/>
              <a:gd name="connsiteY4" fmla="*/ 10009 h 10009"/>
              <a:gd name="connsiteX5" fmla="*/ 2 w 9988"/>
              <a:gd name="connsiteY5" fmla="*/ 10 h 10009"/>
              <a:gd name="connsiteX6" fmla="*/ 9964 w 9988"/>
              <a:gd name="connsiteY6" fmla="*/ 24 h 10009"/>
              <a:gd name="connsiteX0" fmla="*/ 9976 w 10013"/>
              <a:gd name="connsiteY0" fmla="*/ 24 h 10000"/>
              <a:gd name="connsiteX1" fmla="*/ 10000 w 10013"/>
              <a:gd name="connsiteY1" fmla="*/ 9916 h 10000"/>
              <a:gd name="connsiteX2" fmla="*/ 8588 w 10013"/>
              <a:gd name="connsiteY2" fmla="*/ 6943 h 10000"/>
              <a:gd name="connsiteX3" fmla="*/ 1563 w 10013"/>
              <a:gd name="connsiteY3" fmla="*/ 6931 h 10000"/>
              <a:gd name="connsiteX4" fmla="*/ 0 w 10013"/>
              <a:gd name="connsiteY4" fmla="*/ 10000 h 10000"/>
              <a:gd name="connsiteX5" fmla="*/ 2 w 10013"/>
              <a:gd name="connsiteY5" fmla="*/ 10 h 10000"/>
              <a:gd name="connsiteX6" fmla="*/ 9976 w 10013"/>
              <a:gd name="connsiteY6" fmla="*/ 24 h 10000"/>
              <a:gd name="connsiteX0" fmla="*/ 9976 w 10000"/>
              <a:gd name="connsiteY0" fmla="*/ 24 h 10000"/>
              <a:gd name="connsiteX1" fmla="*/ 10000 w 10000"/>
              <a:gd name="connsiteY1" fmla="*/ 9916 h 10000"/>
              <a:gd name="connsiteX2" fmla="*/ 8588 w 10000"/>
              <a:gd name="connsiteY2" fmla="*/ 6943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16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10736 w 10741"/>
              <a:gd name="connsiteY0" fmla="*/ 749 h 10725"/>
              <a:gd name="connsiteX1" fmla="*/ 10738 w 10741"/>
              <a:gd name="connsiteY1" fmla="*/ 10674 h 10725"/>
              <a:gd name="connsiteX2" fmla="*/ 9326 w 10741"/>
              <a:gd name="connsiteY2" fmla="*/ 7733 h 10725"/>
              <a:gd name="connsiteX3" fmla="*/ 2301 w 10741"/>
              <a:gd name="connsiteY3" fmla="*/ 7754 h 10725"/>
              <a:gd name="connsiteX4" fmla="*/ 738 w 10741"/>
              <a:gd name="connsiteY4" fmla="*/ 10725 h 10725"/>
              <a:gd name="connsiteX5" fmla="*/ 740 w 10741"/>
              <a:gd name="connsiteY5" fmla="*/ 735 h 10725"/>
              <a:gd name="connsiteX6" fmla="*/ 10736 w 10741"/>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9998 w 10000"/>
              <a:gd name="connsiteY0" fmla="*/ 15 h 9991"/>
              <a:gd name="connsiteX1" fmla="*/ 10000 w 10000"/>
              <a:gd name="connsiteY1" fmla="*/ 9940 h 9991"/>
              <a:gd name="connsiteX2" fmla="*/ 8588 w 10000"/>
              <a:gd name="connsiteY2" fmla="*/ 6999 h 9991"/>
              <a:gd name="connsiteX3" fmla="*/ 1563 w 10000"/>
              <a:gd name="connsiteY3" fmla="*/ 7020 h 9991"/>
              <a:gd name="connsiteX4" fmla="*/ 0 w 10000"/>
              <a:gd name="connsiteY4" fmla="*/ 9991 h 9991"/>
              <a:gd name="connsiteX5" fmla="*/ 2 w 10000"/>
              <a:gd name="connsiteY5" fmla="*/ 1 h 9991"/>
              <a:gd name="connsiteX6" fmla="*/ 9998 w 10000"/>
              <a:gd name="connsiteY6" fmla="*/ 15 h 9991"/>
              <a:gd name="connsiteX0" fmla="*/ 10018 w 10020"/>
              <a:gd name="connsiteY0" fmla="*/ 5 h 9990"/>
              <a:gd name="connsiteX1" fmla="*/ 10020 w 10020"/>
              <a:gd name="connsiteY1" fmla="*/ 9939 h 9990"/>
              <a:gd name="connsiteX2" fmla="*/ 8608 w 10020"/>
              <a:gd name="connsiteY2" fmla="*/ 6995 h 9990"/>
              <a:gd name="connsiteX3" fmla="*/ 1583 w 10020"/>
              <a:gd name="connsiteY3" fmla="*/ 7016 h 9990"/>
              <a:gd name="connsiteX4" fmla="*/ 20 w 10020"/>
              <a:gd name="connsiteY4" fmla="*/ 9990 h 9990"/>
              <a:gd name="connsiteX5" fmla="*/ 0 w 10020"/>
              <a:gd name="connsiteY5" fmla="*/ 24 h 9990"/>
              <a:gd name="connsiteX6" fmla="*/ 10018 w 10020"/>
              <a:gd name="connsiteY6" fmla="*/ 5 h 9990"/>
              <a:gd name="connsiteX0" fmla="*/ 9998 w 10000"/>
              <a:gd name="connsiteY0" fmla="*/ 14 h 10009"/>
              <a:gd name="connsiteX1" fmla="*/ 10000 w 10000"/>
              <a:gd name="connsiteY1" fmla="*/ 9958 h 10009"/>
              <a:gd name="connsiteX2" fmla="*/ 8591 w 10000"/>
              <a:gd name="connsiteY2" fmla="*/ 7011 h 10009"/>
              <a:gd name="connsiteX3" fmla="*/ 1580 w 10000"/>
              <a:gd name="connsiteY3" fmla="*/ 7032 h 10009"/>
              <a:gd name="connsiteX4" fmla="*/ 20 w 10000"/>
              <a:gd name="connsiteY4" fmla="*/ 10009 h 10009"/>
              <a:gd name="connsiteX5" fmla="*/ 0 w 10000"/>
              <a:gd name="connsiteY5" fmla="*/ 0 h 10009"/>
              <a:gd name="connsiteX6" fmla="*/ 9998 w 10000"/>
              <a:gd name="connsiteY6" fmla="*/ 14 h 10009"/>
              <a:gd name="connsiteX0" fmla="*/ 10731 w 10733"/>
              <a:gd name="connsiteY0" fmla="*/ 772 h 10734"/>
              <a:gd name="connsiteX1" fmla="*/ 10733 w 10733"/>
              <a:gd name="connsiteY1" fmla="*/ 10683 h 10734"/>
              <a:gd name="connsiteX2" fmla="*/ 9324 w 10733"/>
              <a:gd name="connsiteY2" fmla="*/ 7736 h 10734"/>
              <a:gd name="connsiteX3" fmla="*/ 2313 w 10733"/>
              <a:gd name="connsiteY3" fmla="*/ 7757 h 10734"/>
              <a:gd name="connsiteX4" fmla="*/ 753 w 10733"/>
              <a:gd name="connsiteY4" fmla="*/ 10734 h 10734"/>
              <a:gd name="connsiteX5" fmla="*/ 733 w 10733"/>
              <a:gd name="connsiteY5" fmla="*/ 725 h 10734"/>
              <a:gd name="connsiteX6" fmla="*/ 10731 w 10733"/>
              <a:gd name="connsiteY6" fmla="*/ 772 h 10734"/>
              <a:gd name="connsiteX0" fmla="*/ 9999 w 10001"/>
              <a:gd name="connsiteY0" fmla="*/ 48 h 10010"/>
              <a:gd name="connsiteX1" fmla="*/ 10001 w 10001"/>
              <a:gd name="connsiteY1" fmla="*/ 9959 h 10010"/>
              <a:gd name="connsiteX2" fmla="*/ 8592 w 10001"/>
              <a:gd name="connsiteY2" fmla="*/ 7012 h 10010"/>
              <a:gd name="connsiteX3" fmla="*/ 1581 w 10001"/>
              <a:gd name="connsiteY3" fmla="*/ 7033 h 10010"/>
              <a:gd name="connsiteX4" fmla="*/ 21 w 10001"/>
              <a:gd name="connsiteY4" fmla="*/ 10010 h 10010"/>
              <a:gd name="connsiteX5" fmla="*/ 1 w 10001"/>
              <a:gd name="connsiteY5" fmla="*/ 1 h 10010"/>
              <a:gd name="connsiteX6" fmla="*/ 9999 w 10001"/>
              <a:gd name="connsiteY6" fmla="*/ 48 h 10010"/>
              <a:gd name="connsiteX0" fmla="*/ 9988 w 9990"/>
              <a:gd name="connsiteY0" fmla="*/ 80 h 10042"/>
              <a:gd name="connsiteX1" fmla="*/ 9990 w 9990"/>
              <a:gd name="connsiteY1" fmla="*/ 9991 h 10042"/>
              <a:gd name="connsiteX2" fmla="*/ 8581 w 9990"/>
              <a:gd name="connsiteY2" fmla="*/ 7044 h 10042"/>
              <a:gd name="connsiteX3" fmla="*/ 1570 w 9990"/>
              <a:gd name="connsiteY3" fmla="*/ 7065 h 10042"/>
              <a:gd name="connsiteX4" fmla="*/ 10 w 9990"/>
              <a:gd name="connsiteY4" fmla="*/ 10042 h 10042"/>
              <a:gd name="connsiteX5" fmla="*/ 1 w 9990"/>
              <a:gd name="connsiteY5" fmla="*/ 0 h 10042"/>
              <a:gd name="connsiteX6" fmla="*/ 9988 w 9990"/>
              <a:gd name="connsiteY6" fmla="*/ 80 h 10042"/>
              <a:gd name="connsiteX0" fmla="*/ 9998 w 10000"/>
              <a:gd name="connsiteY0" fmla="*/ 80 h 10000"/>
              <a:gd name="connsiteX1" fmla="*/ 10000 w 10000"/>
              <a:gd name="connsiteY1" fmla="*/ 9949 h 10000"/>
              <a:gd name="connsiteX2" fmla="*/ 8590 w 10000"/>
              <a:gd name="connsiteY2" fmla="*/ 7015 h 10000"/>
              <a:gd name="connsiteX3" fmla="*/ 1572 w 10000"/>
              <a:gd name="connsiteY3" fmla="*/ 7035 h 10000"/>
              <a:gd name="connsiteX4" fmla="*/ 10 w 10000"/>
              <a:gd name="connsiteY4" fmla="*/ 10000 h 10000"/>
              <a:gd name="connsiteX5" fmla="*/ 1 w 10000"/>
              <a:gd name="connsiteY5" fmla="*/ 0 h 10000"/>
              <a:gd name="connsiteX6" fmla="*/ 9998 w 10000"/>
              <a:gd name="connsiteY6" fmla="*/ 80 h 10000"/>
              <a:gd name="connsiteX0" fmla="*/ 9998 w 10000"/>
              <a:gd name="connsiteY0" fmla="*/ 649 h 10569"/>
              <a:gd name="connsiteX1" fmla="*/ 10000 w 10000"/>
              <a:gd name="connsiteY1" fmla="*/ 10518 h 10569"/>
              <a:gd name="connsiteX2" fmla="*/ 8590 w 10000"/>
              <a:gd name="connsiteY2" fmla="*/ 7584 h 10569"/>
              <a:gd name="connsiteX3" fmla="*/ 1572 w 10000"/>
              <a:gd name="connsiteY3" fmla="*/ 7604 h 10569"/>
              <a:gd name="connsiteX4" fmla="*/ 10 w 10000"/>
              <a:gd name="connsiteY4" fmla="*/ 10569 h 10569"/>
              <a:gd name="connsiteX5" fmla="*/ 1 w 10000"/>
              <a:gd name="connsiteY5" fmla="*/ 569 h 10569"/>
              <a:gd name="connsiteX6" fmla="*/ 9998 w 10000"/>
              <a:gd name="connsiteY6" fmla="*/ 649 h 10569"/>
              <a:gd name="connsiteX0" fmla="*/ 10001 w 10003"/>
              <a:gd name="connsiteY0" fmla="*/ 707 h 10627"/>
              <a:gd name="connsiteX1" fmla="*/ 10003 w 10003"/>
              <a:gd name="connsiteY1" fmla="*/ 10576 h 10627"/>
              <a:gd name="connsiteX2" fmla="*/ 8593 w 10003"/>
              <a:gd name="connsiteY2" fmla="*/ 7642 h 10627"/>
              <a:gd name="connsiteX3" fmla="*/ 1575 w 10003"/>
              <a:gd name="connsiteY3" fmla="*/ 7662 h 10627"/>
              <a:gd name="connsiteX4" fmla="*/ 13 w 10003"/>
              <a:gd name="connsiteY4" fmla="*/ 10627 h 10627"/>
              <a:gd name="connsiteX5" fmla="*/ 4 w 10003"/>
              <a:gd name="connsiteY5" fmla="*/ 627 h 10627"/>
              <a:gd name="connsiteX6" fmla="*/ 10001 w 10003"/>
              <a:gd name="connsiteY6" fmla="*/ 707 h 10627"/>
              <a:gd name="connsiteX0" fmla="*/ 9998 w 10000"/>
              <a:gd name="connsiteY0" fmla="*/ 81 h 10001"/>
              <a:gd name="connsiteX1" fmla="*/ 10000 w 10000"/>
              <a:gd name="connsiteY1" fmla="*/ 9950 h 10001"/>
              <a:gd name="connsiteX2" fmla="*/ 8590 w 10000"/>
              <a:gd name="connsiteY2" fmla="*/ 7016 h 10001"/>
              <a:gd name="connsiteX3" fmla="*/ 1572 w 10000"/>
              <a:gd name="connsiteY3" fmla="*/ 7036 h 10001"/>
              <a:gd name="connsiteX4" fmla="*/ 10 w 10000"/>
              <a:gd name="connsiteY4" fmla="*/ 10001 h 10001"/>
              <a:gd name="connsiteX5" fmla="*/ 1 w 10000"/>
              <a:gd name="connsiteY5" fmla="*/ 1 h 10001"/>
              <a:gd name="connsiteX6" fmla="*/ 9998 w 10000"/>
              <a:gd name="connsiteY6" fmla="*/ 81 h 10001"/>
              <a:gd name="connsiteX0" fmla="*/ 10745 w 10745"/>
              <a:gd name="connsiteY0" fmla="*/ 839 h 10694"/>
              <a:gd name="connsiteX1" fmla="*/ 10736 w 10745"/>
              <a:gd name="connsiteY1" fmla="*/ 10643 h 10694"/>
              <a:gd name="connsiteX2" fmla="*/ 9326 w 10745"/>
              <a:gd name="connsiteY2" fmla="*/ 7709 h 10694"/>
              <a:gd name="connsiteX3" fmla="*/ 2308 w 10745"/>
              <a:gd name="connsiteY3" fmla="*/ 7729 h 10694"/>
              <a:gd name="connsiteX4" fmla="*/ 746 w 10745"/>
              <a:gd name="connsiteY4" fmla="*/ 10694 h 10694"/>
              <a:gd name="connsiteX5" fmla="*/ 737 w 10745"/>
              <a:gd name="connsiteY5" fmla="*/ 694 h 10694"/>
              <a:gd name="connsiteX6" fmla="*/ 10745 w 10745"/>
              <a:gd name="connsiteY6" fmla="*/ 839 h 10694"/>
              <a:gd name="connsiteX0" fmla="*/ 10745 w 10745"/>
              <a:gd name="connsiteY0" fmla="*/ 772 h 10725"/>
              <a:gd name="connsiteX1" fmla="*/ 10736 w 10745"/>
              <a:gd name="connsiteY1" fmla="*/ 10674 h 10725"/>
              <a:gd name="connsiteX2" fmla="*/ 9326 w 10745"/>
              <a:gd name="connsiteY2" fmla="*/ 7740 h 10725"/>
              <a:gd name="connsiteX3" fmla="*/ 2308 w 10745"/>
              <a:gd name="connsiteY3" fmla="*/ 7760 h 10725"/>
              <a:gd name="connsiteX4" fmla="*/ 746 w 10745"/>
              <a:gd name="connsiteY4" fmla="*/ 10725 h 10725"/>
              <a:gd name="connsiteX5" fmla="*/ 737 w 10745"/>
              <a:gd name="connsiteY5" fmla="*/ 725 h 10725"/>
              <a:gd name="connsiteX6" fmla="*/ 10745 w 10745"/>
              <a:gd name="connsiteY6" fmla="*/ 772 h 10725"/>
              <a:gd name="connsiteX0" fmla="*/ 10721 w 10721"/>
              <a:gd name="connsiteY0" fmla="*/ 607 h 10560"/>
              <a:gd name="connsiteX1" fmla="*/ 10712 w 10721"/>
              <a:gd name="connsiteY1" fmla="*/ 10509 h 10560"/>
              <a:gd name="connsiteX2" fmla="*/ 9302 w 10721"/>
              <a:gd name="connsiteY2" fmla="*/ 7575 h 10560"/>
              <a:gd name="connsiteX3" fmla="*/ 2284 w 10721"/>
              <a:gd name="connsiteY3" fmla="*/ 7595 h 10560"/>
              <a:gd name="connsiteX4" fmla="*/ 722 w 10721"/>
              <a:gd name="connsiteY4" fmla="*/ 10560 h 10560"/>
              <a:gd name="connsiteX5" fmla="*/ 746 w 10721"/>
              <a:gd name="connsiteY5" fmla="*/ 788 h 10560"/>
              <a:gd name="connsiteX6" fmla="*/ 10721 w 10721"/>
              <a:gd name="connsiteY6" fmla="*/ 607 h 10560"/>
              <a:gd name="connsiteX0" fmla="*/ 9999 w 9999"/>
              <a:gd name="connsiteY0" fmla="*/ 5 h 9958"/>
              <a:gd name="connsiteX1" fmla="*/ 9990 w 9999"/>
              <a:gd name="connsiteY1" fmla="*/ 9907 h 9958"/>
              <a:gd name="connsiteX2" fmla="*/ 8580 w 9999"/>
              <a:gd name="connsiteY2" fmla="*/ 6973 h 9958"/>
              <a:gd name="connsiteX3" fmla="*/ 1562 w 9999"/>
              <a:gd name="connsiteY3" fmla="*/ 6993 h 9958"/>
              <a:gd name="connsiteX4" fmla="*/ 0 w 9999"/>
              <a:gd name="connsiteY4" fmla="*/ 9958 h 9958"/>
              <a:gd name="connsiteX5" fmla="*/ 24 w 9999"/>
              <a:gd name="connsiteY5" fmla="*/ 186 h 9958"/>
              <a:gd name="connsiteX6" fmla="*/ 9999 w 9999"/>
              <a:gd name="connsiteY6" fmla="*/ 5 h 9958"/>
              <a:gd name="connsiteX0" fmla="*/ 10000 w 10000"/>
              <a:gd name="connsiteY0" fmla="*/ 5 h 10000"/>
              <a:gd name="connsiteX1" fmla="*/ 9991 w 10000"/>
              <a:gd name="connsiteY1" fmla="*/ 9949 h 10000"/>
              <a:gd name="connsiteX2" fmla="*/ 8581 w 10000"/>
              <a:gd name="connsiteY2" fmla="*/ 7002 h 10000"/>
              <a:gd name="connsiteX3" fmla="*/ 1562 w 10000"/>
              <a:gd name="connsiteY3" fmla="*/ 7022 h 10000"/>
              <a:gd name="connsiteX4" fmla="*/ 0 w 10000"/>
              <a:gd name="connsiteY4" fmla="*/ 10000 h 10000"/>
              <a:gd name="connsiteX5" fmla="*/ 24 w 10000"/>
              <a:gd name="connsiteY5" fmla="*/ 187 h 10000"/>
              <a:gd name="connsiteX6" fmla="*/ 10000 w 10000"/>
              <a:gd name="connsiteY6" fmla="*/ 5 h 10000"/>
              <a:gd name="connsiteX0" fmla="*/ 10000 w 10000"/>
              <a:gd name="connsiteY0" fmla="*/ 54 h 10049"/>
              <a:gd name="connsiteX1" fmla="*/ 9991 w 10000"/>
              <a:gd name="connsiteY1" fmla="*/ 9998 h 10049"/>
              <a:gd name="connsiteX2" fmla="*/ 8581 w 10000"/>
              <a:gd name="connsiteY2" fmla="*/ 7051 h 10049"/>
              <a:gd name="connsiteX3" fmla="*/ 1562 w 10000"/>
              <a:gd name="connsiteY3" fmla="*/ 7071 h 10049"/>
              <a:gd name="connsiteX4" fmla="*/ 0 w 10000"/>
              <a:gd name="connsiteY4" fmla="*/ 10049 h 10049"/>
              <a:gd name="connsiteX5" fmla="*/ 2 w 10000"/>
              <a:gd name="connsiteY5" fmla="*/ 7 h 10049"/>
              <a:gd name="connsiteX6" fmla="*/ 10000 w 10000"/>
              <a:gd name="connsiteY6" fmla="*/ 54 h 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49">
                <a:moveTo>
                  <a:pt x="10000" y="54"/>
                </a:moveTo>
                <a:cubicBezTo>
                  <a:pt x="9976" y="-71"/>
                  <a:pt x="9971" y="2554"/>
                  <a:pt x="9991" y="9998"/>
                </a:cubicBezTo>
                <a:cubicBezTo>
                  <a:pt x="9992" y="10191"/>
                  <a:pt x="9768" y="7146"/>
                  <a:pt x="8581" y="7051"/>
                </a:cubicBezTo>
                <a:cubicBezTo>
                  <a:pt x="7392" y="6956"/>
                  <a:pt x="3901" y="7064"/>
                  <a:pt x="1562" y="7071"/>
                </a:cubicBezTo>
                <a:cubicBezTo>
                  <a:pt x="437" y="7319"/>
                  <a:pt x="29" y="8830"/>
                  <a:pt x="0" y="10049"/>
                </a:cubicBezTo>
                <a:cubicBezTo>
                  <a:pt x="4" y="9985"/>
                  <a:pt x="19" y="40"/>
                  <a:pt x="2" y="7"/>
                </a:cubicBezTo>
                <a:cubicBezTo>
                  <a:pt x="-15" y="-26"/>
                  <a:pt x="9980" y="54"/>
                  <a:pt x="10000" y="54"/>
                </a:cubicBezTo>
                <a:close/>
              </a:path>
            </a:pathLst>
          </a:custGeom>
        </p:spPr>
        <p:txBody>
          <a:bodyPr anchor="ctr"/>
          <a:lstStyle>
            <a:lvl1pPr marL="0" indent="0" algn="ctr">
              <a:buNone/>
              <a:defRPr/>
            </a:lvl1pPr>
          </a:lstStyle>
          <a:p>
            <a:r>
              <a:rPr lang="en-US" dirty="0"/>
              <a:t>Click here to add photo</a:t>
            </a:r>
          </a:p>
        </p:txBody>
      </p:sp>
    </p:spTree>
    <p:extLst>
      <p:ext uri="{BB962C8B-B14F-4D97-AF65-F5344CB8AC3E}">
        <p14:creationId xmlns:p14="http://schemas.microsoft.com/office/powerpoint/2010/main" val="306011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2495266" y="1754551"/>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2495266" y="751297"/>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t="-1" r="58015" b="-459"/>
          <a:stretch/>
        </p:blipFill>
        <p:spPr>
          <a:xfrm rot="10800000">
            <a:off x="-13252" y="639779"/>
            <a:ext cx="2402983" cy="5057005"/>
          </a:xfrm>
          <a:prstGeom prst="rect">
            <a:avLst/>
          </a:prstGeom>
        </p:spPr>
      </p:pic>
    </p:spTree>
    <p:extLst>
      <p:ext uri="{BB962C8B-B14F-4D97-AF65-F5344CB8AC3E}">
        <p14:creationId xmlns:p14="http://schemas.microsoft.com/office/powerpoint/2010/main" val="504202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560446" y="1643033"/>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560446" y="639779"/>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560446" y="6328963"/>
            <a:ext cx="11139860"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t="-1" r="58015" b="-459"/>
          <a:stretch/>
        </p:blipFill>
        <p:spPr>
          <a:xfrm rot="10800000" flipH="1">
            <a:off x="9789017" y="639779"/>
            <a:ext cx="2402983" cy="5057005"/>
          </a:xfrm>
          <a:prstGeom prst="rect">
            <a:avLst/>
          </a:prstGeom>
        </p:spPr>
      </p:pic>
    </p:spTree>
    <p:extLst>
      <p:ext uri="{BB962C8B-B14F-4D97-AF65-F5344CB8AC3E}">
        <p14:creationId xmlns:p14="http://schemas.microsoft.com/office/powerpoint/2010/main" val="10044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nd Size">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5666415" cy="14465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4400" b="1" baseline="0" dirty="0">
                <a:solidFill>
                  <a:schemeClr val="bg1"/>
                </a:solidFill>
                <a:latin typeface="+mn-lt"/>
                <a:ea typeface="Quattrocento Sans"/>
                <a:cs typeface="Quattrocento Sans"/>
                <a:sym typeface="Quattrocento Sans"/>
              </a:rPr>
              <a:t>GENERATION DATA</a:t>
            </a:r>
            <a:r>
              <a:rPr lang="en-IE" sz="4400" b="1" i="0" u="none" strike="noStrike" kern="1200" baseline="0" dirty="0">
                <a:solidFill>
                  <a:schemeClr val="bg1"/>
                </a:solidFill>
                <a:effectLst/>
                <a:latin typeface="+mn-lt"/>
                <a:ea typeface="+mn-ea"/>
                <a:cs typeface="+mn-cs"/>
                <a:sym typeface="Quattrocento Sans"/>
              </a:rPr>
              <a:t>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093974" y="729051"/>
            <a:ext cx="4589207" cy="455509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772154"/>
            <a:ext cx="5489434" cy="2492990"/>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GENERATION DATA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013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ext Placeholder 23"/>
          <p:cNvSpPr>
            <a:spLocks noGrp="1"/>
          </p:cNvSpPr>
          <p:nvPr>
            <p:ph type="body" sz="quarter" idx="14" hasCustomPrompt="1"/>
          </p:nvPr>
        </p:nvSpPr>
        <p:spPr>
          <a:xfrm>
            <a:off x="5328871" y="4402483"/>
            <a:ext cx="785328" cy="1056986"/>
          </a:xfrm>
        </p:spPr>
        <p:txBody>
          <a:bodyPr anchor="t">
            <a:normAutofit/>
          </a:bodyPr>
          <a:lstStyle>
            <a:lvl1pPr marL="0" indent="0" algn="r">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9" name="Text Placeholder 23"/>
          <p:cNvSpPr>
            <a:spLocks noGrp="1"/>
          </p:cNvSpPr>
          <p:nvPr>
            <p:ph type="body" sz="quarter" idx="15" hasCustomPrompt="1"/>
          </p:nvPr>
        </p:nvSpPr>
        <p:spPr>
          <a:xfrm>
            <a:off x="625611" y="1679591"/>
            <a:ext cx="2613204" cy="1221666"/>
          </a:xfrm>
        </p:spPr>
        <p:txBody>
          <a:bodyPr anchor="t">
            <a:normAutofit/>
          </a:bodyPr>
          <a:lstStyle>
            <a:lvl1pPr marL="0" indent="0" algn="l">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10" name="Text Placeholder 23"/>
          <p:cNvSpPr>
            <a:spLocks noGrp="1"/>
          </p:cNvSpPr>
          <p:nvPr>
            <p:ph type="body" sz="quarter" idx="13" hasCustomPrompt="1"/>
          </p:nvPr>
        </p:nvSpPr>
        <p:spPr>
          <a:xfrm>
            <a:off x="658268" y="2325125"/>
            <a:ext cx="5423273" cy="2497338"/>
          </a:xfrm>
        </p:spPr>
        <p:txBody>
          <a:bodyPr anchor="ctr">
            <a:normAutofit/>
          </a:bodyPr>
          <a:lstStyle>
            <a:lvl1pPr marL="0" indent="0" algn="ctr">
              <a:buNone/>
              <a:defRPr sz="3000" i="1" baseline="0">
                <a:solidFill>
                  <a:srgbClr val="085156"/>
                </a:solidFill>
                <a:latin typeface="+mn-lt"/>
              </a:defRPr>
            </a:lvl1pPr>
          </a:lstStyle>
          <a:p>
            <a:pPr lvl="0"/>
            <a:r>
              <a:rPr lang="en-US" dirty="0"/>
              <a:t>Quote Here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373" r="24114" b="-8777"/>
          <a:stretch/>
        </p:blipFill>
        <p:spPr>
          <a:xfrm rot="5400000" flipH="1">
            <a:off x="6648102" y="-693604"/>
            <a:ext cx="4602211" cy="5982003"/>
          </a:xfrm>
          <a:prstGeom prst="rect">
            <a:avLst/>
          </a:prstGeom>
        </p:spPr>
      </p:pic>
      <p:sp>
        <p:nvSpPr>
          <p:cNvPr id="15"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val="1283426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ud Icon with title">
    <p:spTree>
      <p:nvGrpSpPr>
        <p:cNvPr id="1" name=""/>
        <p:cNvGrpSpPr/>
        <p:nvPr/>
      </p:nvGrpSpPr>
      <p:grpSpPr>
        <a:xfrm>
          <a:off x="0" y="0"/>
          <a:ext cx="0" cy="0"/>
          <a:chOff x="0" y="0"/>
          <a:chExt cx="0" cy="0"/>
        </a:xfrm>
      </p:grpSpPr>
      <p:cxnSp>
        <p:nvCxnSpPr>
          <p:cNvPr id="7" name="Straight Connector 6"/>
          <p:cNvCxnSpPr/>
          <p:nvPr userDrawn="1"/>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Freeform 5"/>
          <p:cNvSpPr>
            <a:spLocks/>
          </p:cNvSpPr>
          <p:nvPr userDrawn="1"/>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9" name="Straight Connector 8"/>
          <p:cNvCxnSpPr/>
          <p:nvPr userDrawn="1"/>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userDrawn="1"/>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1" name="Straight Connector 10"/>
          <p:cNvCxnSpPr/>
          <p:nvPr userDrawn="1"/>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userDrawn="1"/>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3" name="Straight Connector 12"/>
          <p:cNvCxnSpPr/>
          <p:nvPr userDrawn="1"/>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p:nvPr userDrawn="1"/>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userDrawn="1"/>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 name="Group 26"/>
          <p:cNvGrpSpPr/>
          <p:nvPr userDrawn="1"/>
        </p:nvGrpSpPr>
        <p:grpSpPr>
          <a:xfrm>
            <a:off x="0" y="-1416"/>
            <a:ext cx="12192000" cy="1110069"/>
            <a:chOff x="0" y="-1416"/>
            <a:chExt cx="12192000" cy="1110069"/>
          </a:xfrm>
          <a:solidFill>
            <a:srgbClr val="085156"/>
          </a:solidFill>
        </p:grpSpPr>
        <p:sp>
          <p:nvSpPr>
            <p:cNvPr id="28" name="Rectangle 27"/>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rminator 28"/>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34" name="Text Placeholder 23"/>
          <p:cNvSpPr>
            <a:spLocks noGrp="1"/>
          </p:cNvSpPr>
          <p:nvPr>
            <p:ph type="body" sz="quarter" idx="14" hasCustomPrompt="1"/>
          </p:nvPr>
        </p:nvSpPr>
        <p:spPr>
          <a:xfrm>
            <a:off x="599491" y="3453777"/>
            <a:ext cx="1752788" cy="745278"/>
          </a:xfrm>
        </p:spPr>
        <p:txBody>
          <a:bodyPr anchor="ctr">
            <a:normAutofit/>
          </a:bodyPr>
          <a:lstStyle>
            <a:lvl1pPr marL="0" indent="0" algn="ctr">
              <a:buNone/>
              <a:defRPr sz="3000">
                <a:solidFill>
                  <a:srgbClr val="95D600"/>
                </a:solidFill>
                <a:latin typeface="+mn-lt"/>
              </a:defRPr>
            </a:lvl1pPr>
          </a:lstStyle>
          <a:p>
            <a:pPr lvl="0"/>
            <a:r>
              <a:rPr lang="en-US" dirty="0"/>
              <a:t>Title</a:t>
            </a:r>
          </a:p>
        </p:txBody>
      </p:sp>
      <p:sp>
        <p:nvSpPr>
          <p:cNvPr id="35" name="Text Placeholder 23"/>
          <p:cNvSpPr>
            <a:spLocks noGrp="1"/>
          </p:cNvSpPr>
          <p:nvPr>
            <p:ph type="body" sz="quarter" idx="15" hasCustomPrompt="1"/>
          </p:nvPr>
        </p:nvSpPr>
        <p:spPr>
          <a:xfrm>
            <a:off x="613779" y="4292763"/>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36" name="Text Placeholder 23"/>
          <p:cNvSpPr>
            <a:spLocks noGrp="1"/>
          </p:cNvSpPr>
          <p:nvPr>
            <p:ph type="body" sz="quarter" idx="16" hasCustomPrompt="1"/>
          </p:nvPr>
        </p:nvSpPr>
        <p:spPr>
          <a:xfrm>
            <a:off x="2896000" y="3953793"/>
            <a:ext cx="1752788" cy="745278"/>
          </a:xfrm>
        </p:spPr>
        <p:txBody>
          <a:bodyPr anchor="ctr">
            <a:normAutofit/>
          </a:bodyPr>
          <a:lstStyle>
            <a:lvl1pPr marL="0" indent="0" algn="ctr">
              <a:buNone/>
              <a:defRPr sz="3000">
                <a:solidFill>
                  <a:srgbClr val="ED2891"/>
                </a:solidFill>
                <a:latin typeface="+mn-lt"/>
              </a:defRPr>
            </a:lvl1pPr>
          </a:lstStyle>
          <a:p>
            <a:pPr lvl="0"/>
            <a:r>
              <a:rPr lang="en-US" dirty="0"/>
              <a:t>Title</a:t>
            </a:r>
          </a:p>
        </p:txBody>
      </p:sp>
      <p:sp>
        <p:nvSpPr>
          <p:cNvPr id="37" name="Text Placeholder 23"/>
          <p:cNvSpPr>
            <a:spLocks noGrp="1"/>
          </p:cNvSpPr>
          <p:nvPr>
            <p:ph type="body" sz="quarter" idx="17" hasCustomPrompt="1"/>
          </p:nvPr>
        </p:nvSpPr>
        <p:spPr>
          <a:xfrm>
            <a:off x="2910288" y="4792779"/>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0" name="Text Placeholder 23"/>
          <p:cNvSpPr>
            <a:spLocks noGrp="1"/>
          </p:cNvSpPr>
          <p:nvPr>
            <p:ph type="body" sz="quarter" idx="18" hasCustomPrompt="1"/>
          </p:nvPr>
        </p:nvSpPr>
        <p:spPr>
          <a:xfrm>
            <a:off x="5152299" y="2622738"/>
            <a:ext cx="1752788" cy="745278"/>
          </a:xfrm>
        </p:spPr>
        <p:txBody>
          <a:bodyPr anchor="ctr">
            <a:normAutofit/>
          </a:bodyPr>
          <a:lstStyle>
            <a:lvl1pPr marL="0" indent="0" algn="ctr">
              <a:buNone/>
              <a:defRPr sz="3000">
                <a:solidFill>
                  <a:srgbClr val="F15A2A"/>
                </a:solidFill>
                <a:latin typeface="+mn-lt"/>
              </a:defRPr>
            </a:lvl1pPr>
          </a:lstStyle>
          <a:p>
            <a:pPr lvl="0"/>
            <a:r>
              <a:rPr lang="en-US" dirty="0"/>
              <a:t>Title</a:t>
            </a:r>
          </a:p>
        </p:txBody>
      </p:sp>
      <p:sp>
        <p:nvSpPr>
          <p:cNvPr id="41" name="Text Placeholder 23"/>
          <p:cNvSpPr>
            <a:spLocks noGrp="1"/>
          </p:cNvSpPr>
          <p:nvPr>
            <p:ph type="body" sz="quarter" idx="19" hasCustomPrompt="1"/>
          </p:nvPr>
        </p:nvSpPr>
        <p:spPr>
          <a:xfrm>
            <a:off x="5166587" y="3461724"/>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2" name="Text Placeholder 23"/>
          <p:cNvSpPr>
            <a:spLocks noGrp="1"/>
          </p:cNvSpPr>
          <p:nvPr>
            <p:ph type="body" sz="quarter" idx="20" hasCustomPrompt="1"/>
          </p:nvPr>
        </p:nvSpPr>
        <p:spPr>
          <a:xfrm>
            <a:off x="7407508" y="3286184"/>
            <a:ext cx="1752788" cy="745278"/>
          </a:xfrm>
        </p:spPr>
        <p:txBody>
          <a:bodyPr anchor="ctr">
            <a:normAutofit/>
          </a:bodyPr>
          <a:lstStyle>
            <a:lvl1pPr marL="0" indent="0" algn="ctr">
              <a:buNone/>
              <a:defRPr sz="3000">
                <a:solidFill>
                  <a:srgbClr val="FFD700"/>
                </a:solidFill>
                <a:latin typeface="+mn-lt"/>
              </a:defRPr>
            </a:lvl1pPr>
          </a:lstStyle>
          <a:p>
            <a:pPr lvl="0"/>
            <a:r>
              <a:rPr lang="en-US" dirty="0"/>
              <a:t>Title</a:t>
            </a:r>
          </a:p>
        </p:txBody>
      </p:sp>
      <p:sp>
        <p:nvSpPr>
          <p:cNvPr id="43" name="Text Placeholder 23"/>
          <p:cNvSpPr>
            <a:spLocks noGrp="1"/>
          </p:cNvSpPr>
          <p:nvPr>
            <p:ph type="body" sz="quarter" idx="21" hasCustomPrompt="1"/>
          </p:nvPr>
        </p:nvSpPr>
        <p:spPr>
          <a:xfrm>
            <a:off x="7421796" y="4125170"/>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4" name="Text Placeholder 23"/>
          <p:cNvSpPr>
            <a:spLocks noGrp="1"/>
          </p:cNvSpPr>
          <p:nvPr>
            <p:ph type="body" sz="quarter" idx="22" hasCustomPrompt="1"/>
          </p:nvPr>
        </p:nvSpPr>
        <p:spPr>
          <a:xfrm>
            <a:off x="9813634" y="3838311"/>
            <a:ext cx="1752788" cy="745278"/>
          </a:xfrm>
        </p:spPr>
        <p:txBody>
          <a:bodyPr anchor="ctr">
            <a:normAutofit/>
          </a:bodyPr>
          <a:lstStyle>
            <a:lvl1pPr marL="0" indent="0" algn="ctr">
              <a:buNone/>
              <a:defRPr sz="3000">
                <a:solidFill>
                  <a:srgbClr val="B52372"/>
                </a:solidFill>
                <a:latin typeface="+mn-lt"/>
              </a:defRPr>
            </a:lvl1pPr>
          </a:lstStyle>
          <a:p>
            <a:pPr lvl="0"/>
            <a:r>
              <a:rPr lang="en-US" dirty="0"/>
              <a:t>Title</a:t>
            </a:r>
          </a:p>
        </p:txBody>
      </p:sp>
      <p:sp>
        <p:nvSpPr>
          <p:cNvPr id="45" name="Text Placeholder 23"/>
          <p:cNvSpPr>
            <a:spLocks noGrp="1"/>
          </p:cNvSpPr>
          <p:nvPr>
            <p:ph type="body" sz="quarter" idx="23" hasCustomPrompt="1"/>
          </p:nvPr>
        </p:nvSpPr>
        <p:spPr>
          <a:xfrm>
            <a:off x="9827922" y="4677297"/>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6"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val="41286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tro. Text with 3 bullets">
    <p:spTree>
      <p:nvGrpSpPr>
        <p:cNvPr id="1" name=""/>
        <p:cNvGrpSpPr/>
        <p:nvPr/>
      </p:nvGrpSpPr>
      <p:grpSpPr>
        <a:xfrm>
          <a:off x="0" y="0"/>
          <a:ext cx="0" cy="0"/>
          <a:chOff x="0" y="0"/>
          <a:chExt cx="0" cy="0"/>
        </a:xfrm>
      </p:grpSpPr>
      <p:grpSp>
        <p:nvGrpSpPr>
          <p:cNvPr id="7" name="Group 6"/>
          <p:cNvGrpSpPr/>
          <p:nvPr userDrawn="1"/>
        </p:nvGrpSpPr>
        <p:grpSpPr>
          <a:xfrm>
            <a:off x="4647458" y="4378560"/>
            <a:ext cx="6649321" cy="1132146"/>
            <a:chOff x="4731122" y="1329195"/>
            <a:chExt cx="6649321" cy="1132146"/>
          </a:xfrm>
          <a:solidFill>
            <a:srgbClr val="F15A2A"/>
          </a:solidFill>
        </p:grpSpPr>
        <p:sp>
          <p:nvSpPr>
            <p:cNvPr id="8" name="Rectangle 7"/>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731949" y="2857426"/>
            <a:ext cx="6649321" cy="1132146"/>
            <a:chOff x="4731122" y="1329195"/>
            <a:chExt cx="6649321" cy="1132146"/>
          </a:xfrm>
          <a:solidFill>
            <a:srgbClr val="ED2891"/>
          </a:solidFill>
        </p:grpSpPr>
        <p:sp>
          <p:nvSpPr>
            <p:cNvPr id="11" name="Rectangle 10"/>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731122" y="1329195"/>
            <a:ext cx="6649321" cy="1132146"/>
            <a:chOff x="4731122" y="1329195"/>
            <a:chExt cx="6649321" cy="1132146"/>
          </a:xfrm>
          <a:solidFill>
            <a:srgbClr val="95D600"/>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6003332" y="1601480"/>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78564" t="6637" r="6523" b="6599"/>
          <a:stretch/>
        </p:blipFill>
        <p:spPr>
          <a:xfrm>
            <a:off x="4791275" y="393787"/>
            <a:ext cx="268053" cy="5201246"/>
          </a:xfrm>
          <a:prstGeom prst="rect">
            <a:avLst/>
          </a:prstGeom>
        </p:spPr>
      </p:pic>
      <p:cxnSp>
        <p:nvCxnSpPr>
          <p:cNvPr id="21" name="Straight Connector 20"/>
          <p:cNvCxnSpPr/>
          <p:nvPr userDrawn="1"/>
        </p:nvCxnSpPr>
        <p:spPr>
          <a:xfrm>
            <a:off x="6003332" y="3145135"/>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003332" y="4657299"/>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2"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
        <p:nvSpPr>
          <p:cNvPr id="35" name="Text Placeholder 7"/>
          <p:cNvSpPr>
            <a:spLocks noGrp="1"/>
          </p:cNvSpPr>
          <p:nvPr>
            <p:ph type="body" sz="quarter" idx="15" hasCustomPrompt="1"/>
          </p:nvPr>
        </p:nvSpPr>
        <p:spPr>
          <a:xfrm>
            <a:off x="4800568" y="1329195"/>
            <a:ext cx="1176670" cy="1122295"/>
          </a:xfrm>
        </p:spPr>
        <p:txBody>
          <a:bodyPr anchor="ctr">
            <a:normAutofit/>
          </a:bodyPr>
          <a:lstStyle>
            <a:lvl1pPr marL="0" indent="0" algn="ctr">
              <a:buNone/>
              <a:defRPr sz="4800">
                <a:solidFill>
                  <a:schemeClr val="bg1"/>
                </a:solidFill>
              </a:defRPr>
            </a:lvl1pPr>
          </a:lstStyle>
          <a:p>
            <a:r>
              <a:rPr lang="en-US" dirty="0"/>
              <a:t>01</a:t>
            </a:r>
          </a:p>
        </p:txBody>
      </p:sp>
      <p:sp>
        <p:nvSpPr>
          <p:cNvPr id="36" name="Text Placeholder 4"/>
          <p:cNvSpPr>
            <a:spLocks noGrp="1"/>
          </p:cNvSpPr>
          <p:nvPr>
            <p:ph type="body" sz="quarter" idx="12" hasCustomPrompt="1"/>
          </p:nvPr>
        </p:nvSpPr>
        <p:spPr>
          <a:xfrm>
            <a:off x="6271052" y="1338468"/>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7" name="Text Placeholder 8"/>
          <p:cNvSpPr>
            <a:spLocks noGrp="1"/>
          </p:cNvSpPr>
          <p:nvPr>
            <p:ph type="body" sz="quarter" idx="16" hasCustomPrompt="1"/>
          </p:nvPr>
        </p:nvSpPr>
        <p:spPr>
          <a:xfrm>
            <a:off x="4824386" y="2877026"/>
            <a:ext cx="1176670" cy="1122295"/>
          </a:xfrm>
        </p:spPr>
        <p:txBody>
          <a:bodyPr anchor="ctr">
            <a:normAutofit/>
          </a:bodyPr>
          <a:lstStyle>
            <a:lvl1pPr marL="0" indent="0" algn="ctr">
              <a:buNone/>
              <a:defRPr sz="4800">
                <a:solidFill>
                  <a:schemeClr val="bg1"/>
                </a:solidFill>
              </a:defRPr>
            </a:lvl1pPr>
          </a:lstStyle>
          <a:p>
            <a:r>
              <a:rPr lang="en-US" dirty="0"/>
              <a:t>02</a:t>
            </a:r>
          </a:p>
        </p:txBody>
      </p:sp>
      <p:sp>
        <p:nvSpPr>
          <p:cNvPr id="38" name="Text Placeholder 9"/>
          <p:cNvSpPr>
            <a:spLocks noGrp="1"/>
          </p:cNvSpPr>
          <p:nvPr>
            <p:ph type="body" sz="quarter" idx="17" hasCustomPrompt="1"/>
          </p:nvPr>
        </p:nvSpPr>
        <p:spPr>
          <a:xfrm>
            <a:off x="6294870" y="2873047"/>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9" name="Text Placeholder 10"/>
          <p:cNvSpPr>
            <a:spLocks noGrp="1"/>
          </p:cNvSpPr>
          <p:nvPr>
            <p:ph type="body" sz="quarter" idx="18" hasCustomPrompt="1"/>
          </p:nvPr>
        </p:nvSpPr>
        <p:spPr>
          <a:xfrm>
            <a:off x="4794438" y="4391626"/>
            <a:ext cx="1176670" cy="1122295"/>
          </a:xfrm>
        </p:spPr>
        <p:txBody>
          <a:bodyPr anchor="ctr">
            <a:normAutofit/>
          </a:bodyPr>
          <a:lstStyle>
            <a:lvl1pPr marL="0" indent="0" algn="ctr">
              <a:buNone/>
              <a:defRPr sz="4800">
                <a:solidFill>
                  <a:schemeClr val="bg1"/>
                </a:solidFill>
              </a:defRPr>
            </a:lvl1pPr>
          </a:lstStyle>
          <a:p>
            <a:r>
              <a:rPr lang="en-US" dirty="0"/>
              <a:t>03</a:t>
            </a:r>
          </a:p>
        </p:txBody>
      </p:sp>
      <p:sp>
        <p:nvSpPr>
          <p:cNvPr id="40" name="Text Placeholder 11"/>
          <p:cNvSpPr>
            <a:spLocks noGrp="1"/>
          </p:cNvSpPr>
          <p:nvPr>
            <p:ph type="body" sz="quarter" idx="19" hasCustomPrompt="1"/>
          </p:nvPr>
        </p:nvSpPr>
        <p:spPr>
          <a:xfrm>
            <a:off x="6264922" y="4374394"/>
            <a:ext cx="4871864" cy="1122292"/>
          </a:xfrm>
        </p:spPr>
        <p:txBody>
          <a:bodyPr anchor="ct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p14="http://schemas.microsoft.com/office/powerpoint/2010/main" val="729034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Text with 3 bullets">
    <p:spTree>
      <p:nvGrpSpPr>
        <p:cNvPr id="1" name=""/>
        <p:cNvGrpSpPr/>
        <p:nvPr/>
      </p:nvGrpSpPr>
      <p:grpSpPr>
        <a:xfrm>
          <a:off x="0" y="0"/>
          <a:ext cx="0" cy="0"/>
          <a:chOff x="0" y="0"/>
          <a:chExt cx="0" cy="0"/>
        </a:xfrm>
      </p:grpSpPr>
      <p:grpSp>
        <p:nvGrpSpPr>
          <p:cNvPr id="26" name="Group 25"/>
          <p:cNvGrpSpPr/>
          <p:nvPr userDrawn="1"/>
        </p:nvGrpSpPr>
        <p:grpSpPr>
          <a:xfrm>
            <a:off x="-1487837"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p14="http://schemas.microsoft.com/office/powerpoint/2010/main" val="156980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8" name="Straight Connector 7"/>
          <p:cNvCxnSpPr/>
          <p:nvPr userDrawn="1"/>
        </p:nvCxnSpPr>
        <p:spPr>
          <a:xfrm flipH="1">
            <a:off x="9430053" y="2525266"/>
            <a:ext cx="1506" cy="1279572"/>
          </a:xfrm>
          <a:prstGeom prst="line">
            <a:avLst/>
          </a:prstGeom>
          <a:ln w="19050">
            <a:solidFill>
              <a:srgbClr val="B523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06416" y="982539"/>
            <a:ext cx="21853" cy="2668912"/>
          </a:xfrm>
          <a:prstGeom prst="line">
            <a:avLst/>
          </a:prstGeom>
          <a:ln w="1905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21610" y="2494472"/>
            <a:ext cx="10730" cy="1310366"/>
          </a:xfrm>
          <a:prstGeom prst="line">
            <a:avLst/>
          </a:prstGeom>
          <a:ln w="19050">
            <a:solidFill>
              <a:srgbClr val="ED2891"/>
            </a:solidFill>
          </a:ln>
        </p:spPr>
        <p:style>
          <a:lnRef idx="1">
            <a:schemeClr val="accent1"/>
          </a:lnRef>
          <a:fillRef idx="0">
            <a:schemeClr val="accent1"/>
          </a:fillRef>
          <a:effectRef idx="0">
            <a:schemeClr val="accent1"/>
          </a:effectRef>
          <a:fontRef idx="minor">
            <a:schemeClr val="tx1"/>
          </a:fontRef>
        </p:style>
      </p:cxnSp>
      <p:sp>
        <p:nvSpPr>
          <p:cNvPr id="11" name="タイトル 35"/>
          <p:cNvSpPr txBox="1">
            <a:spLocks/>
          </p:cNvSpPr>
          <p:nvPr userDrawn="1"/>
        </p:nvSpPr>
        <p:spPr bwMode="auto">
          <a:xfrm>
            <a:off x="27038" y="5130404"/>
            <a:ext cx="1219199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US" altLang="ja-JP" sz="2000" i="1" dirty="0">
                <a:solidFill>
                  <a:schemeClr val="bg1"/>
                </a:solidFill>
                <a:latin typeface="+mj-lt"/>
              </a:rPr>
              <a:t>Any Questions?</a:t>
            </a:r>
            <a:endParaRPr kumimoji="1" lang="ja-JP" altLang="en-US" sz="2000" i="1" dirty="0">
              <a:solidFill>
                <a:schemeClr val="bg1"/>
              </a:solidFill>
              <a:latin typeface="+mj-lt"/>
            </a:endParaRPr>
          </a:p>
        </p:txBody>
      </p:sp>
      <p:sp>
        <p:nvSpPr>
          <p:cNvPr id="12" name="Oval 23"/>
          <p:cNvSpPr>
            <a:spLocks noChangeArrowheads="1"/>
          </p:cNvSpPr>
          <p:nvPr userDrawn="1"/>
        </p:nvSpPr>
        <p:spPr bwMode="auto">
          <a:xfrm>
            <a:off x="24549285" y="52181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3" name="Oval 24"/>
          <p:cNvSpPr>
            <a:spLocks noChangeArrowheads="1"/>
          </p:cNvSpPr>
          <p:nvPr userDrawn="1"/>
        </p:nvSpPr>
        <p:spPr bwMode="auto">
          <a:xfrm>
            <a:off x="24350847" y="58324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4" name="Oval 25"/>
          <p:cNvSpPr>
            <a:spLocks noChangeArrowheads="1"/>
          </p:cNvSpPr>
          <p:nvPr userDrawn="1"/>
        </p:nvSpPr>
        <p:spPr bwMode="auto">
          <a:xfrm>
            <a:off x="25185872" y="52133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5" name="Oval 26"/>
          <p:cNvSpPr>
            <a:spLocks noChangeArrowheads="1"/>
          </p:cNvSpPr>
          <p:nvPr userDrawn="1"/>
        </p:nvSpPr>
        <p:spPr bwMode="auto">
          <a:xfrm>
            <a:off x="24701685" y="53705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7"/>
          <p:cNvSpPr>
            <a:spLocks noChangeArrowheads="1"/>
          </p:cNvSpPr>
          <p:nvPr userDrawn="1"/>
        </p:nvSpPr>
        <p:spPr bwMode="auto">
          <a:xfrm>
            <a:off x="24503247" y="59848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8"/>
          <p:cNvSpPr>
            <a:spLocks noChangeArrowheads="1"/>
          </p:cNvSpPr>
          <p:nvPr userDrawn="1"/>
        </p:nvSpPr>
        <p:spPr bwMode="auto">
          <a:xfrm>
            <a:off x="25338272" y="53657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9"/>
          <p:cNvSpPr>
            <a:spLocks noChangeArrowheads="1"/>
          </p:cNvSpPr>
          <p:nvPr userDrawn="1"/>
        </p:nvSpPr>
        <p:spPr bwMode="auto">
          <a:xfrm>
            <a:off x="24854085" y="55229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30"/>
          <p:cNvSpPr>
            <a:spLocks noChangeArrowheads="1"/>
          </p:cNvSpPr>
          <p:nvPr userDrawn="1"/>
        </p:nvSpPr>
        <p:spPr bwMode="auto">
          <a:xfrm>
            <a:off x="24655647" y="61372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31"/>
          <p:cNvSpPr>
            <a:spLocks noChangeArrowheads="1"/>
          </p:cNvSpPr>
          <p:nvPr userDrawn="1"/>
        </p:nvSpPr>
        <p:spPr bwMode="auto">
          <a:xfrm>
            <a:off x="25490672" y="55181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フッター プレースホルダー 1"/>
          <p:cNvSpPr txBox="1">
            <a:spLocks/>
          </p:cNvSpPr>
          <p:nvPr userDrawn="1"/>
        </p:nvSpPr>
        <p:spPr>
          <a:xfrm>
            <a:off x="18559647" y="5559425"/>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2" name="Oval 23"/>
          <p:cNvSpPr>
            <a:spLocks noChangeArrowheads="1"/>
          </p:cNvSpPr>
          <p:nvPr userDrawn="1"/>
        </p:nvSpPr>
        <p:spPr bwMode="auto">
          <a:xfrm>
            <a:off x="24396885" y="49133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3" name="Oval 24"/>
          <p:cNvSpPr>
            <a:spLocks noChangeArrowheads="1"/>
          </p:cNvSpPr>
          <p:nvPr userDrawn="1"/>
        </p:nvSpPr>
        <p:spPr bwMode="auto">
          <a:xfrm>
            <a:off x="24198447" y="55276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Oval 25"/>
          <p:cNvSpPr>
            <a:spLocks noChangeArrowheads="1"/>
          </p:cNvSpPr>
          <p:nvPr userDrawn="1"/>
        </p:nvSpPr>
        <p:spPr bwMode="auto">
          <a:xfrm>
            <a:off x="25033472" y="49085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Oval 26"/>
          <p:cNvSpPr>
            <a:spLocks noChangeArrowheads="1"/>
          </p:cNvSpPr>
          <p:nvPr userDrawn="1"/>
        </p:nvSpPr>
        <p:spPr bwMode="auto">
          <a:xfrm>
            <a:off x="24549285" y="50657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7"/>
          <p:cNvSpPr>
            <a:spLocks noChangeArrowheads="1"/>
          </p:cNvSpPr>
          <p:nvPr userDrawn="1"/>
        </p:nvSpPr>
        <p:spPr bwMode="auto">
          <a:xfrm>
            <a:off x="24350847" y="56800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8"/>
          <p:cNvSpPr>
            <a:spLocks noChangeArrowheads="1"/>
          </p:cNvSpPr>
          <p:nvPr userDrawn="1"/>
        </p:nvSpPr>
        <p:spPr bwMode="auto">
          <a:xfrm>
            <a:off x="25185872" y="50609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9"/>
          <p:cNvSpPr>
            <a:spLocks noChangeArrowheads="1"/>
          </p:cNvSpPr>
          <p:nvPr userDrawn="1"/>
        </p:nvSpPr>
        <p:spPr bwMode="auto">
          <a:xfrm>
            <a:off x="24701685" y="52181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30"/>
          <p:cNvSpPr>
            <a:spLocks noChangeArrowheads="1"/>
          </p:cNvSpPr>
          <p:nvPr userDrawn="1"/>
        </p:nvSpPr>
        <p:spPr bwMode="auto">
          <a:xfrm>
            <a:off x="24503247" y="58324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31"/>
          <p:cNvSpPr>
            <a:spLocks noChangeArrowheads="1"/>
          </p:cNvSpPr>
          <p:nvPr userDrawn="1"/>
        </p:nvSpPr>
        <p:spPr bwMode="auto">
          <a:xfrm>
            <a:off x="25338272" y="52133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フッター プレースホルダー 1"/>
          <p:cNvSpPr txBox="1">
            <a:spLocks/>
          </p:cNvSpPr>
          <p:nvPr userDrawn="1"/>
        </p:nvSpPr>
        <p:spPr>
          <a:xfrm>
            <a:off x="18407247" y="5254625"/>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2" name="Oval 31"/>
          <p:cNvSpPr>
            <a:spLocks noChangeArrowheads="1"/>
          </p:cNvSpPr>
          <p:nvPr userDrawn="1"/>
        </p:nvSpPr>
        <p:spPr bwMode="auto">
          <a:xfrm>
            <a:off x="23857637" y="49387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2"/>
          <p:cNvSpPr>
            <a:spLocks noChangeArrowheads="1"/>
          </p:cNvSpPr>
          <p:nvPr userDrawn="1"/>
        </p:nvSpPr>
        <p:spPr bwMode="auto">
          <a:xfrm>
            <a:off x="23659199" y="55530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Oval 33"/>
          <p:cNvSpPr>
            <a:spLocks noChangeArrowheads="1"/>
          </p:cNvSpPr>
          <p:nvPr userDrawn="1"/>
        </p:nvSpPr>
        <p:spPr bwMode="auto">
          <a:xfrm>
            <a:off x="24494224" y="49339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5" name="Oval 34"/>
          <p:cNvSpPr>
            <a:spLocks noChangeArrowheads="1"/>
          </p:cNvSpPr>
          <p:nvPr userDrawn="1"/>
        </p:nvSpPr>
        <p:spPr bwMode="auto">
          <a:xfrm>
            <a:off x="24010037" y="50911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6" name="Oval 35"/>
          <p:cNvSpPr>
            <a:spLocks noChangeArrowheads="1"/>
          </p:cNvSpPr>
          <p:nvPr userDrawn="1"/>
        </p:nvSpPr>
        <p:spPr bwMode="auto">
          <a:xfrm>
            <a:off x="23811599" y="57054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7" name="Oval 36"/>
          <p:cNvSpPr>
            <a:spLocks noChangeArrowheads="1"/>
          </p:cNvSpPr>
          <p:nvPr userDrawn="1"/>
        </p:nvSpPr>
        <p:spPr bwMode="auto">
          <a:xfrm>
            <a:off x="24646624" y="50863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24162437" y="52435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23963999" y="58578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24799024" y="52387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フッター プレースホルダー 1"/>
          <p:cNvSpPr txBox="1">
            <a:spLocks/>
          </p:cNvSpPr>
          <p:nvPr userDrawn="1"/>
        </p:nvSpPr>
        <p:spPr>
          <a:xfrm>
            <a:off x="17867999" y="5280025"/>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3" name="Oval 42"/>
          <p:cNvSpPr/>
          <p:nvPr userDrawn="1"/>
        </p:nvSpPr>
        <p:spPr>
          <a:xfrm>
            <a:off x="1315423" y="872776"/>
            <a:ext cx="540733" cy="540733"/>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48" name="Oval 47"/>
          <p:cNvSpPr/>
          <p:nvPr userDrawn="1"/>
        </p:nvSpPr>
        <p:spPr>
          <a:xfrm>
            <a:off x="4825589" y="441808"/>
            <a:ext cx="540733" cy="54073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0" name="Oval 49"/>
          <p:cNvSpPr/>
          <p:nvPr userDrawn="1"/>
        </p:nvSpPr>
        <p:spPr>
          <a:xfrm>
            <a:off x="2461973" y="2002148"/>
            <a:ext cx="540733" cy="54073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2" name="Oval 51"/>
          <p:cNvSpPr/>
          <p:nvPr userDrawn="1"/>
        </p:nvSpPr>
        <p:spPr>
          <a:xfrm>
            <a:off x="9138511" y="2007077"/>
            <a:ext cx="540733" cy="540733"/>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5" name="Oval 54"/>
          <p:cNvSpPr/>
          <p:nvPr userDrawn="1"/>
        </p:nvSpPr>
        <p:spPr>
          <a:xfrm>
            <a:off x="6902704" y="1069656"/>
            <a:ext cx="540733" cy="540733"/>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cxnSp>
        <p:nvCxnSpPr>
          <p:cNvPr id="57" name="Straight Connector 56"/>
          <p:cNvCxnSpPr/>
          <p:nvPr userDrawn="1"/>
        </p:nvCxnSpPr>
        <p:spPr>
          <a:xfrm flipH="1">
            <a:off x="1567467" y="1413509"/>
            <a:ext cx="18323" cy="2237942"/>
          </a:xfrm>
          <a:prstGeom prst="line">
            <a:avLst/>
          </a:prstGeom>
          <a:ln w="1905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7139157" y="1590372"/>
            <a:ext cx="16937" cy="206837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60" name="Terminator 59"/>
          <p:cNvSpPr/>
          <p:nvPr/>
        </p:nvSpPr>
        <p:spPr>
          <a:xfrm rot="10800000">
            <a:off x="-8490" y="3651451"/>
            <a:ext cx="12200489" cy="2115992"/>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800000">
            <a:off x="0" y="4766258"/>
            <a:ext cx="12192000" cy="20917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5400000">
            <a:off x="-287971" y="3684246"/>
            <a:ext cx="3452287" cy="2880379"/>
          </a:xfrm>
          <a:prstGeom prst="rect">
            <a:avLst/>
          </a:prstGeom>
        </p:spPr>
      </p:pic>
      <p:sp>
        <p:nvSpPr>
          <p:cNvPr id="64" name="Text Placeholder 74"/>
          <p:cNvSpPr>
            <a:spLocks noGrp="1"/>
          </p:cNvSpPr>
          <p:nvPr userDrawn="1">
            <p:ph type="body" sz="quarter" idx="20" hasCustomPrompt="1"/>
          </p:nvPr>
        </p:nvSpPr>
        <p:spPr>
          <a:xfrm>
            <a:off x="-2017" y="4660249"/>
            <a:ext cx="12194016"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65" name="Text Placeholder 2"/>
          <p:cNvSpPr>
            <a:spLocks noGrp="1"/>
          </p:cNvSpPr>
          <p:nvPr>
            <p:ph type="body" sz="quarter" idx="15" hasCustomPrompt="1"/>
          </p:nvPr>
        </p:nvSpPr>
        <p:spPr>
          <a:xfrm>
            <a:off x="1880515" y="994977"/>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6" name="Text Placeholder 2"/>
          <p:cNvSpPr>
            <a:spLocks noGrp="1"/>
          </p:cNvSpPr>
          <p:nvPr>
            <p:ph type="body" sz="quarter" idx="21" hasCustomPrompt="1"/>
          </p:nvPr>
        </p:nvSpPr>
        <p:spPr>
          <a:xfrm>
            <a:off x="3088066" y="2113977"/>
            <a:ext cx="1897058" cy="805706"/>
          </a:xfrm>
        </p:spPr>
        <p:txBody>
          <a:bodyPr anchor="t">
            <a:normAutofit/>
          </a:bodyPr>
          <a:lstStyle>
            <a:lvl1pPr marL="0" indent="0">
              <a:buNone/>
              <a:defRPr sz="1600">
                <a:solidFill>
                  <a:srgbClr val="085156"/>
                </a:solidFill>
              </a:defRPr>
            </a:lvl1pPr>
          </a:lstStyle>
          <a:p>
            <a:pPr lvl="0"/>
            <a:r>
              <a:rPr lang="en-US" dirty="0"/>
              <a:t>Text 1</a:t>
            </a:r>
          </a:p>
        </p:txBody>
      </p:sp>
      <p:sp>
        <p:nvSpPr>
          <p:cNvPr id="67" name="Text Placeholder 2"/>
          <p:cNvSpPr>
            <a:spLocks noGrp="1"/>
          </p:cNvSpPr>
          <p:nvPr>
            <p:ph type="body" sz="quarter" idx="22" hasCustomPrompt="1"/>
          </p:nvPr>
        </p:nvSpPr>
        <p:spPr>
          <a:xfrm>
            <a:off x="5437922" y="524308"/>
            <a:ext cx="2486878" cy="458231"/>
          </a:xfrm>
        </p:spPr>
        <p:txBody>
          <a:bodyPr anchor="t">
            <a:normAutofit/>
          </a:bodyPr>
          <a:lstStyle>
            <a:lvl1pPr marL="0" indent="0">
              <a:buNone/>
              <a:defRPr sz="1600">
                <a:solidFill>
                  <a:srgbClr val="085156"/>
                </a:solidFill>
              </a:defRPr>
            </a:lvl1pPr>
          </a:lstStyle>
          <a:p>
            <a:pPr lvl="0"/>
            <a:r>
              <a:rPr lang="en-US" dirty="0"/>
              <a:t>Text 1</a:t>
            </a:r>
          </a:p>
        </p:txBody>
      </p:sp>
      <p:sp>
        <p:nvSpPr>
          <p:cNvPr id="68" name="Text Placeholder 2"/>
          <p:cNvSpPr>
            <a:spLocks noGrp="1"/>
          </p:cNvSpPr>
          <p:nvPr>
            <p:ph type="body" sz="quarter" idx="23" hasCustomPrompt="1"/>
          </p:nvPr>
        </p:nvSpPr>
        <p:spPr>
          <a:xfrm>
            <a:off x="7478569" y="1134634"/>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9" name="Text Placeholder 2"/>
          <p:cNvSpPr>
            <a:spLocks noGrp="1"/>
          </p:cNvSpPr>
          <p:nvPr>
            <p:ph type="body" sz="quarter" idx="24" hasCustomPrompt="1"/>
          </p:nvPr>
        </p:nvSpPr>
        <p:spPr>
          <a:xfrm>
            <a:off x="9755193" y="2129627"/>
            <a:ext cx="2203695" cy="805706"/>
          </a:xfrm>
        </p:spPr>
        <p:txBody>
          <a:bodyPr anchor="t">
            <a:normAutofit/>
          </a:bodyPr>
          <a:lstStyle>
            <a:lvl1pPr marL="0" indent="0">
              <a:buNone/>
              <a:defRPr sz="1600">
                <a:solidFill>
                  <a:srgbClr val="085156"/>
                </a:solidFill>
              </a:defRPr>
            </a:lvl1pPr>
          </a:lstStyle>
          <a:p>
            <a:pPr lvl="0"/>
            <a:r>
              <a:rPr lang="en-US" dirty="0"/>
              <a:t>Text 1</a:t>
            </a:r>
          </a:p>
        </p:txBody>
      </p:sp>
    </p:spTree>
    <p:extLst>
      <p:ext uri="{BB962C8B-B14F-4D97-AF65-F5344CB8AC3E}">
        <p14:creationId xmlns:p14="http://schemas.microsoft.com/office/powerpoint/2010/main" val="618224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nt Siz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33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86901" y="491138"/>
            <a:ext cx="4250142"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GENERATION DATA</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
        <p:nvSpPr>
          <p:cNvPr id="4" name="Rectangle 3"/>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29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Freeform 13"/>
          <p:cNvSpPr/>
          <p:nvPr userDrawn="1"/>
        </p:nvSpPr>
        <p:spPr>
          <a:xfrm>
            <a:off x="-1" y="3300870"/>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1"/>
          <p:cNvSpPr>
            <a:spLocks noGrp="1"/>
          </p:cNvSpPr>
          <p:nvPr>
            <p:ph type="body" sz="quarter" idx="10" hasCustomPrompt="1"/>
          </p:nvPr>
        </p:nvSpPr>
        <p:spPr>
          <a:xfrm>
            <a:off x="494470" y="3286539"/>
            <a:ext cx="5071444" cy="821635"/>
          </a:xfrm>
        </p:spPr>
        <p:txBody>
          <a:bodyPr anchor="ctr">
            <a:normAutofit/>
          </a:bodyPr>
          <a:lstStyle>
            <a:lvl1pPr marL="0" indent="0">
              <a:buNone/>
              <a:defRPr sz="3600">
                <a:solidFill>
                  <a:schemeClr val="bg1"/>
                </a:solidFill>
              </a:defRPr>
            </a:lvl1pPr>
          </a:lstStyle>
          <a:p>
            <a:pPr lvl="0"/>
            <a:r>
              <a:rPr lang="en-US" dirty="0"/>
              <a:t>Title</a:t>
            </a:r>
          </a:p>
        </p:txBody>
      </p:sp>
      <p:sp>
        <p:nvSpPr>
          <p:cNvPr id="15" name="Picture Placeholder 14"/>
          <p:cNvSpPr>
            <a:spLocks noGrp="1"/>
          </p:cNvSpPr>
          <p:nvPr>
            <p:ph type="pic" sz="quarter" idx="11"/>
          </p:nvPr>
        </p:nvSpPr>
        <p:spPr>
          <a:xfrm>
            <a:off x="0" y="3630613"/>
            <a:ext cx="12192000" cy="3227387"/>
          </a:xfrm>
          <a:custGeom>
            <a:avLst/>
            <a:gdLst>
              <a:gd name="connsiteX0" fmla="*/ 12138005 w 12192000"/>
              <a:gd name="connsiteY0" fmla="*/ 1280552 h 3227387"/>
              <a:gd name="connsiteX1" fmla="*/ 11901384 w 12192000"/>
              <a:gd name="connsiteY1" fmla="*/ 1517173 h 3227387"/>
              <a:gd name="connsiteX2" fmla="*/ 12138005 w 12192000"/>
              <a:gd name="connsiteY2" fmla="*/ 1753794 h 3227387"/>
              <a:gd name="connsiteX3" fmla="*/ 12185692 w 12192000"/>
              <a:gd name="connsiteY3" fmla="*/ 1748987 h 3227387"/>
              <a:gd name="connsiteX4" fmla="*/ 12191998 w 12192000"/>
              <a:gd name="connsiteY4" fmla="*/ 1747030 h 3227387"/>
              <a:gd name="connsiteX5" fmla="*/ 12191998 w 12192000"/>
              <a:gd name="connsiteY5" fmla="*/ 1287317 h 3227387"/>
              <a:gd name="connsiteX6" fmla="*/ 12185692 w 12192000"/>
              <a:gd name="connsiteY6" fmla="*/ 1285360 h 3227387"/>
              <a:gd name="connsiteX7" fmla="*/ 12138005 w 12192000"/>
              <a:gd name="connsiteY7" fmla="*/ 1280552 h 3227387"/>
              <a:gd name="connsiteX8" fmla="*/ 9983536 w 12192000"/>
              <a:gd name="connsiteY8" fmla="*/ 1280552 h 3227387"/>
              <a:gd name="connsiteX9" fmla="*/ 9746915 w 12192000"/>
              <a:gd name="connsiteY9" fmla="*/ 1517173 h 3227387"/>
              <a:gd name="connsiteX10" fmla="*/ 9983536 w 12192000"/>
              <a:gd name="connsiteY10" fmla="*/ 1753794 h 3227387"/>
              <a:gd name="connsiteX11" fmla="*/ 9985206 w 12192000"/>
              <a:gd name="connsiteY11" fmla="*/ 1753626 h 3227387"/>
              <a:gd name="connsiteX12" fmla="*/ 9985206 w 12192000"/>
              <a:gd name="connsiteY12" fmla="*/ 1753793 h 3227387"/>
              <a:gd name="connsiteX13" fmla="*/ 11483472 w 12192000"/>
              <a:gd name="connsiteY13" fmla="*/ 1753793 h 3227387"/>
              <a:gd name="connsiteX14" fmla="*/ 11483472 w 12192000"/>
              <a:gd name="connsiteY14" fmla="*/ 1753626 h 3227387"/>
              <a:gd name="connsiteX15" fmla="*/ 11485143 w 12192000"/>
              <a:gd name="connsiteY15" fmla="*/ 1753794 h 3227387"/>
              <a:gd name="connsiteX16" fmla="*/ 11721764 w 12192000"/>
              <a:gd name="connsiteY16" fmla="*/ 1517173 h 3227387"/>
              <a:gd name="connsiteX17" fmla="*/ 11485143 w 12192000"/>
              <a:gd name="connsiteY17" fmla="*/ 1280552 h 3227387"/>
              <a:gd name="connsiteX18" fmla="*/ 11483472 w 12192000"/>
              <a:gd name="connsiteY18" fmla="*/ 1280721 h 3227387"/>
              <a:gd name="connsiteX19" fmla="*/ 11483472 w 12192000"/>
              <a:gd name="connsiteY19" fmla="*/ 1280552 h 3227387"/>
              <a:gd name="connsiteX20" fmla="*/ 9985206 w 12192000"/>
              <a:gd name="connsiteY20" fmla="*/ 1280552 h 3227387"/>
              <a:gd name="connsiteX21" fmla="*/ 9985206 w 12192000"/>
              <a:gd name="connsiteY21" fmla="*/ 1280721 h 3227387"/>
              <a:gd name="connsiteX22" fmla="*/ 11842734 w 12192000"/>
              <a:gd name="connsiteY22" fmla="*/ 340817 h 3227387"/>
              <a:gd name="connsiteX23" fmla="*/ 11606113 w 12192000"/>
              <a:gd name="connsiteY23" fmla="*/ 577438 h 3227387"/>
              <a:gd name="connsiteX24" fmla="*/ 11842734 w 12192000"/>
              <a:gd name="connsiteY24" fmla="*/ 814059 h 3227387"/>
              <a:gd name="connsiteX25" fmla="*/ 11844404 w 12192000"/>
              <a:gd name="connsiteY25" fmla="*/ 813891 h 3227387"/>
              <a:gd name="connsiteX26" fmla="*/ 11844404 w 12192000"/>
              <a:gd name="connsiteY26" fmla="*/ 814058 h 3227387"/>
              <a:gd name="connsiteX27" fmla="*/ 12191997 w 12192000"/>
              <a:gd name="connsiteY27" fmla="*/ 814058 h 3227387"/>
              <a:gd name="connsiteX28" fmla="*/ 12191997 w 12192000"/>
              <a:gd name="connsiteY28" fmla="*/ 340817 h 3227387"/>
              <a:gd name="connsiteX29" fmla="*/ 11844404 w 12192000"/>
              <a:gd name="connsiteY29" fmla="*/ 340817 h 3227387"/>
              <a:gd name="connsiteX30" fmla="*/ 11844404 w 12192000"/>
              <a:gd name="connsiteY30" fmla="*/ 340985 h 3227387"/>
              <a:gd name="connsiteX31" fmla="*/ 10732668 w 12192000"/>
              <a:gd name="connsiteY31" fmla="*/ 340817 h 3227387"/>
              <a:gd name="connsiteX32" fmla="*/ 10496047 w 12192000"/>
              <a:gd name="connsiteY32" fmla="*/ 577438 h 3227387"/>
              <a:gd name="connsiteX33" fmla="*/ 10732668 w 12192000"/>
              <a:gd name="connsiteY33" fmla="*/ 814059 h 3227387"/>
              <a:gd name="connsiteX34" fmla="*/ 10734338 w 12192000"/>
              <a:gd name="connsiteY34" fmla="*/ 813891 h 3227387"/>
              <a:gd name="connsiteX35" fmla="*/ 10734338 w 12192000"/>
              <a:gd name="connsiteY35" fmla="*/ 814058 h 3227387"/>
              <a:gd name="connsiteX36" fmla="*/ 11197590 w 12192000"/>
              <a:gd name="connsiteY36" fmla="*/ 814058 h 3227387"/>
              <a:gd name="connsiteX37" fmla="*/ 11197600 w 12192000"/>
              <a:gd name="connsiteY37" fmla="*/ 814059 h 3227387"/>
              <a:gd name="connsiteX38" fmla="*/ 11197610 w 12192000"/>
              <a:gd name="connsiteY38" fmla="*/ 814058 h 3227387"/>
              <a:gd name="connsiteX39" fmla="*/ 11207579 w 12192000"/>
              <a:gd name="connsiteY39" fmla="*/ 814058 h 3227387"/>
              <a:gd name="connsiteX40" fmla="*/ 11207579 w 12192000"/>
              <a:gd name="connsiteY40" fmla="*/ 813053 h 3227387"/>
              <a:gd name="connsiteX41" fmla="*/ 11245287 w 12192000"/>
              <a:gd name="connsiteY41" fmla="*/ 809252 h 3227387"/>
              <a:gd name="connsiteX42" fmla="*/ 11434221 w 12192000"/>
              <a:gd name="connsiteY42" fmla="*/ 577438 h 3227387"/>
              <a:gd name="connsiteX43" fmla="*/ 11245287 w 12192000"/>
              <a:gd name="connsiteY43" fmla="*/ 345624 h 3227387"/>
              <a:gd name="connsiteX44" fmla="*/ 11207579 w 12192000"/>
              <a:gd name="connsiteY44" fmla="*/ 341823 h 3227387"/>
              <a:gd name="connsiteX45" fmla="*/ 11207579 w 12192000"/>
              <a:gd name="connsiteY45" fmla="*/ 340817 h 3227387"/>
              <a:gd name="connsiteX46" fmla="*/ 11197600 w 12192000"/>
              <a:gd name="connsiteY46" fmla="*/ 340817 h 3227387"/>
              <a:gd name="connsiteX47" fmla="*/ 10734338 w 12192000"/>
              <a:gd name="connsiteY47" fmla="*/ 340817 h 3227387"/>
              <a:gd name="connsiteX48" fmla="*/ 10734338 w 12192000"/>
              <a:gd name="connsiteY48" fmla="*/ 340985 h 3227387"/>
              <a:gd name="connsiteX49" fmla="*/ 8841093 w 12192000"/>
              <a:gd name="connsiteY49" fmla="*/ 338497 h 3227387"/>
              <a:gd name="connsiteX50" fmla="*/ 8604472 w 12192000"/>
              <a:gd name="connsiteY50" fmla="*/ 575118 h 3227387"/>
              <a:gd name="connsiteX51" fmla="*/ 8841093 w 12192000"/>
              <a:gd name="connsiteY51" fmla="*/ 811739 h 3227387"/>
              <a:gd name="connsiteX52" fmla="*/ 8842763 w 12192000"/>
              <a:gd name="connsiteY52" fmla="*/ 811571 h 3227387"/>
              <a:gd name="connsiteX53" fmla="*/ 8842763 w 12192000"/>
              <a:gd name="connsiteY53" fmla="*/ 811738 h 3227387"/>
              <a:gd name="connsiteX54" fmla="*/ 10090296 w 12192000"/>
              <a:gd name="connsiteY54" fmla="*/ 811738 h 3227387"/>
              <a:gd name="connsiteX55" fmla="*/ 10090296 w 12192000"/>
              <a:gd name="connsiteY55" fmla="*/ 811483 h 3227387"/>
              <a:gd name="connsiteX56" fmla="*/ 10092838 w 12192000"/>
              <a:gd name="connsiteY56" fmla="*/ 811739 h 3227387"/>
              <a:gd name="connsiteX57" fmla="*/ 10329459 w 12192000"/>
              <a:gd name="connsiteY57" fmla="*/ 575118 h 3227387"/>
              <a:gd name="connsiteX58" fmla="*/ 10092838 w 12192000"/>
              <a:gd name="connsiteY58" fmla="*/ 338497 h 3227387"/>
              <a:gd name="connsiteX59" fmla="*/ 10090296 w 12192000"/>
              <a:gd name="connsiteY59" fmla="*/ 338753 h 3227387"/>
              <a:gd name="connsiteX60" fmla="*/ 10090296 w 12192000"/>
              <a:gd name="connsiteY60" fmla="*/ 338497 h 3227387"/>
              <a:gd name="connsiteX61" fmla="*/ 8842763 w 12192000"/>
              <a:gd name="connsiteY61" fmla="*/ 338497 h 3227387"/>
              <a:gd name="connsiteX62" fmla="*/ 8842763 w 12192000"/>
              <a:gd name="connsiteY62" fmla="*/ 338665 h 3227387"/>
              <a:gd name="connsiteX63" fmla="*/ 6087030 w 12192000"/>
              <a:gd name="connsiteY63" fmla="*/ 0 h 3227387"/>
              <a:gd name="connsiteX64" fmla="*/ 12192000 w 12192000"/>
              <a:gd name="connsiteY64" fmla="*/ 0 h 3227387"/>
              <a:gd name="connsiteX65" fmla="*/ 12192000 w 12192000"/>
              <a:gd name="connsiteY65" fmla="*/ 2337581 h 3227387"/>
              <a:gd name="connsiteX66" fmla="*/ 7888406 w 12192000"/>
              <a:gd name="connsiteY66" fmla="*/ 2337581 h 3227387"/>
              <a:gd name="connsiteX67" fmla="*/ 7888406 w 12192000"/>
              <a:gd name="connsiteY67" fmla="*/ 2951731 h 3227387"/>
              <a:gd name="connsiteX68" fmla="*/ 12192000 w 12192000"/>
              <a:gd name="connsiteY68" fmla="*/ 2951731 h 3227387"/>
              <a:gd name="connsiteX69" fmla="*/ 12192000 w 12192000"/>
              <a:gd name="connsiteY69" fmla="*/ 3227387 h 3227387"/>
              <a:gd name="connsiteX70" fmla="*/ 0 w 12192000"/>
              <a:gd name="connsiteY70" fmla="*/ 3227387 h 3227387"/>
              <a:gd name="connsiteX71" fmla="*/ 0 w 12192000"/>
              <a:gd name="connsiteY71" fmla="*/ 472049 h 3227387"/>
              <a:gd name="connsiteX72" fmla="*/ 5656335 w 12192000"/>
              <a:gd name="connsiteY72" fmla="*/ 472049 h 3227387"/>
              <a:gd name="connsiteX73" fmla="*/ 5656335 w 12192000"/>
              <a:gd name="connsiteY73" fmla="*/ 467597 h 3227387"/>
              <a:gd name="connsiteX74" fmla="*/ 5700499 w 12192000"/>
              <a:gd name="connsiteY74" fmla="*/ 472049 h 3227387"/>
              <a:gd name="connsiteX75" fmla="*/ 6101395 w 12192000"/>
              <a:gd name="connsiteY75" fmla="*/ 71153 h 32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192000" h="3227387">
                <a:moveTo>
                  <a:pt x="12138005" y="1280552"/>
                </a:moveTo>
                <a:cubicBezTo>
                  <a:pt x="12007323" y="1280552"/>
                  <a:pt x="11901384" y="1386491"/>
                  <a:pt x="11901384" y="1517173"/>
                </a:cubicBezTo>
                <a:cubicBezTo>
                  <a:pt x="11901384" y="1647855"/>
                  <a:pt x="12007323" y="1753794"/>
                  <a:pt x="12138005" y="1753794"/>
                </a:cubicBezTo>
                <a:cubicBezTo>
                  <a:pt x="12154340" y="1753794"/>
                  <a:pt x="12170289" y="1752139"/>
                  <a:pt x="12185692" y="1748987"/>
                </a:cubicBezTo>
                <a:lnTo>
                  <a:pt x="12191998" y="1747030"/>
                </a:lnTo>
                <a:lnTo>
                  <a:pt x="12191998" y="1287317"/>
                </a:lnTo>
                <a:lnTo>
                  <a:pt x="12185692" y="1285360"/>
                </a:lnTo>
                <a:cubicBezTo>
                  <a:pt x="12170289" y="1282208"/>
                  <a:pt x="12154340" y="1280552"/>
                  <a:pt x="12138005" y="1280552"/>
                </a:cubicBezTo>
                <a:close/>
                <a:moveTo>
                  <a:pt x="9983536" y="1280552"/>
                </a:moveTo>
                <a:cubicBezTo>
                  <a:pt x="9852854" y="1280552"/>
                  <a:pt x="9746915" y="1386491"/>
                  <a:pt x="9746915" y="1517173"/>
                </a:cubicBezTo>
                <a:cubicBezTo>
                  <a:pt x="9746915" y="1647855"/>
                  <a:pt x="9852854" y="1753794"/>
                  <a:pt x="9983536" y="1753794"/>
                </a:cubicBezTo>
                <a:lnTo>
                  <a:pt x="9985206" y="1753626"/>
                </a:lnTo>
                <a:lnTo>
                  <a:pt x="9985206" y="1753793"/>
                </a:lnTo>
                <a:lnTo>
                  <a:pt x="11483472" y="1753793"/>
                </a:lnTo>
                <a:lnTo>
                  <a:pt x="11483472" y="1753626"/>
                </a:lnTo>
                <a:lnTo>
                  <a:pt x="11485143" y="1753794"/>
                </a:lnTo>
                <a:cubicBezTo>
                  <a:pt x="11615825" y="1753794"/>
                  <a:pt x="11721764" y="1647855"/>
                  <a:pt x="11721764" y="1517173"/>
                </a:cubicBezTo>
                <a:cubicBezTo>
                  <a:pt x="11721764" y="1386491"/>
                  <a:pt x="11615825" y="1280552"/>
                  <a:pt x="11485143" y="1280552"/>
                </a:cubicBezTo>
                <a:lnTo>
                  <a:pt x="11483472" y="1280721"/>
                </a:lnTo>
                <a:lnTo>
                  <a:pt x="11483472" y="1280552"/>
                </a:lnTo>
                <a:lnTo>
                  <a:pt x="9985206" y="1280552"/>
                </a:lnTo>
                <a:lnTo>
                  <a:pt x="9985206" y="1280721"/>
                </a:lnTo>
                <a:close/>
                <a:moveTo>
                  <a:pt x="11842734" y="340817"/>
                </a:moveTo>
                <a:cubicBezTo>
                  <a:pt x="11712052" y="340817"/>
                  <a:pt x="11606113" y="446756"/>
                  <a:pt x="11606113" y="577438"/>
                </a:cubicBezTo>
                <a:cubicBezTo>
                  <a:pt x="11606113" y="708120"/>
                  <a:pt x="11712052" y="814059"/>
                  <a:pt x="11842734" y="814059"/>
                </a:cubicBezTo>
                <a:lnTo>
                  <a:pt x="11844404" y="813891"/>
                </a:lnTo>
                <a:lnTo>
                  <a:pt x="11844404" y="814058"/>
                </a:lnTo>
                <a:lnTo>
                  <a:pt x="12191997" y="814058"/>
                </a:lnTo>
                <a:lnTo>
                  <a:pt x="12191997" y="340817"/>
                </a:lnTo>
                <a:lnTo>
                  <a:pt x="11844404" y="340817"/>
                </a:lnTo>
                <a:lnTo>
                  <a:pt x="11844404" y="340985"/>
                </a:lnTo>
                <a:close/>
                <a:moveTo>
                  <a:pt x="10732668" y="340817"/>
                </a:moveTo>
                <a:cubicBezTo>
                  <a:pt x="10601986" y="340817"/>
                  <a:pt x="10496047" y="446756"/>
                  <a:pt x="10496047" y="577438"/>
                </a:cubicBezTo>
                <a:cubicBezTo>
                  <a:pt x="10496047" y="708120"/>
                  <a:pt x="10601986" y="814059"/>
                  <a:pt x="10732668" y="814059"/>
                </a:cubicBezTo>
                <a:lnTo>
                  <a:pt x="10734338" y="813891"/>
                </a:lnTo>
                <a:lnTo>
                  <a:pt x="10734338" y="814058"/>
                </a:lnTo>
                <a:lnTo>
                  <a:pt x="11197590" y="814058"/>
                </a:lnTo>
                <a:lnTo>
                  <a:pt x="11197600" y="814059"/>
                </a:lnTo>
                <a:lnTo>
                  <a:pt x="11197610" y="814058"/>
                </a:lnTo>
                <a:lnTo>
                  <a:pt x="11207579" y="814058"/>
                </a:lnTo>
                <a:lnTo>
                  <a:pt x="11207579" y="813053"/>
                </a:lnTo>
                <a:lnTo>
                  <a:pt x="11245287" y="809252"/>
                </a:lnTo>
                <a:cubicBezTo>
                  <a:pt x="11353111" y="787188"/>
                  <a:pt x="11434221" y="691785"/>
                  <a:pt x="11434221" y="577438"/>
                </a:cubicBezTo>
                <a:cubicBezTo>
                  <a:pt x="11434221" y="463091"/>
                  <a:pt x="11353111" y="367688"/>
                  <a:pt x="11245287" y="345624"/>
                </a:cubicBezTo>
                <a:lnTo>
                  <a:pt x="11207579" y="341823"/>
                </a:lnTo>
                <a:lnTo>
                  <a:pt x="11207579" y="340817"/>
                </a:lnTo>
                <a:lnTo>
                  <a:pt x="11197600" y="340817"/>
                </a:lnTo>
                <a:lnTo>
                  <a:pt x="10734338" y="340817"/>
                </a:lnTo>
                <a:lnTo>
                  <a:pt x="10734338" y="340985"/>
                </a:lnTo>
                <a:close/>
                <a:moveTo>
                  <a:pt x="8841093" y="338497"/>
                </a:moveTo>
                <a:cubicBezTo>
                  <a:pt x="8710411" y="338497"/>
                  <a:pt x="8604472" y="444436"/>
                  <a:pt x="8604472" y="575118"/>
                </a:cubicBezTo>
                <a:cubicBezTo>
                  <a:pt x="8604472" y="705800"/>
                  <a:pt x="8710411" y="811739"/>
                  <a:pt x="8841093" y="811739"/>
                </a:cubicBezTo>
                <a:lnTo>
                  <a:pt x="8842763" y="811571"/>
                </a:lnTo>
                <a:lnTo>
                  <a:pt x="8842763" y="811738"/>
                </a:lnTo>
                <a:lnTo>
                  <a:pt x="10090296" y="811738"/>
                </a:lnTo>
                <a:lnTo>
                  <a:pt x="10090296" y="811483"/>
                </a:lnTo>
                <a:lnTo>
                  <a:pt x="10092838" y="811739"/>
                </a:lnTo>
                <a:cubicBezTo>
                  <a:pt x="10223520" y="811739"/>
                  <a:pt x="10329459" y="705800"/>
                  <a:pt x="10329459" y="575118"/>
                </a:cubicBezTo>
                <a:cubicBezTo>
                  <a:pt x="10329459" y="444436"/>
                  <a:pt x="10223520" y="338497"/>
                  <a:pt x="10092838" y="338497"/>
                </a:cubicBezTo>
                <a:lnTo>
                  <a:pt x="10090296" y="338753"/>
                </a:lnTo>
                <a:lnTo>
                  <a:pt x="10090296" y="338497"/>
                </a:lnTo>
                <a:lnTo>
                  <a:pt x="8842763" y="338497"/>
                </a:lnTo>
                <a:lnTo>
                  <a:pt x="8842763" y="338665"/>
                </a:lnTo>
                <a:close/>
                <a:moveTo>
                  <a:pt x="6087030" y="0"/>
                </a:moveTo>
                <a:lnTo>
                  <a:pt x="12192000" y="0"/>
                </a:lnTo>
                <a:lnTo>
                  <a:pt x="12192000" y="2337581"/>
                </a:lnTo>
                <a:lnTo>
                  <a:pt x="7888406" y="2337581"/>
                </a:lnTo>
                <a:lnTo>
                  <a:pt x="7888406" y="2951731"/>
                </a:lnTo>
                <a:lnTo>
                  <a:pt x="12192000" y="2951731"/>
                </a:lnTo>
                <a:lnTo>
                  <a:pt x="12192000" y="3227387"/>
                </a:lnTo>
                <a:lnTo>
                  <a:pt x="0" y="3227387"/>
                </a:lnTo>
                <a:lnTo>
                  <a:pt x="0" y="472049"/>
                </a:lnTo>
                <a:lnTo>
                  <a:pt x="5656335" y="472049"/>
                </a:lnTo>
                <a:lnTo>
                  <a:pt x="5656335" y="467597"/>
                </a:lnTo>
                <a:lnTo>
                  <a:pt x="5700499" y="472049"/>
                </a:lnTo>
                <a:cubicBezTo>
                  <a:pt x="5921909" y="472049"/>
                  <a:pt x="6101395" y="292562"/>
                  <a:pt x="6101395" y="71153"/>
                </a:cubicBezTo>
                <a:close/>
              </a:path>
            </a:pathLst>
          </a:custGeom>
          <a:noFill/>
        </p:spPr>
        <p:txBody>
          <a:bodyPr wrap="square">
            <a:noAutofit/>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50913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8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3826" y="6052320"/>
            <a:ext cx="6692348" cy="400110"/>
          </a:xfrm>
          <a:prstGeom prst="rect">
            <a:avLst/>
          </a:prstGeom>
        </p:spPr>
        <p:txBody>
          <a:bodyPr wrap="square">
            <a:spAutoFit/>
          </a:bodyPr>
          <a:lstStyle/>
          <a:p>
            <a:pPr algn="just">
              <a:spcBef>
                <a:spcPct val="0"/>
              </a:spcBef>
              <a:buFontTx/>
              <a:buNone/>
            </a:pPr>
            <a:r>
              <a:rPr lang="en-GB" altLang="x-none" sz="1000" dirty="0">
                <a:solidFill>
                  <a:schemeClr val="bg1"/>
                </a:solidFill>
              </a:rPr>
              <a:t>This publication reflects the views only of the authors, and the Education, </a:t>
            </a:r>
            <a:r>
              <a:rPr lang="en-GB" altLang="x-none" sz="1000" dirty="0" err="1">
                <a:solidFill>
                  <a:schemeClr val="bg1"/>
                </a:solidFill>
              </a:rPr>
              <a:t>Audiovisual</a:t>
            </a:r>
            <a:r>
              <a:rPr lang="en-GB" altLang="x-none" sz="1000" dirty="0">
                <a:solidFill>
                  <a:schemeClr val="bg1"/>
                </a:solidFill>
              </a:rPr>
              <a:t> and Culture Executive Agency and the European Commission cannot be held responsible for any use which may be made of the information contained therein."  </a:t>
            </a:r>
            <a:endParaRPr lang="en-IE" altLang="en-US" sz="1000" dirty="0">
              <a:solidFill>
                <a:schemeClr val="bg1"/>
              </a:solidFill>
            </a:endParaRPr>
          </a:p>
        </p:txBody>
      </p:sp>
      <p:pic>
        <p:nvPicPr>
          <p:cNvPr id="10" name="Picture 9"/>
          <p:cNvPicPr>
            <a:picLocks noChangeAspect="1"/>
          </p:cNvPicPr>
          <p:nvPr userDrawn="1"/>
        </p:nvPicPr>
        <p:blipFill rotWithShape="1">
          <a:blip r:embed="rId2">
            <a:alphaModFix amt="14000"/>
            <a:extLst>
              <a:ext uri="{28A0092B-C50C-407E-A947-70E740481C1C}">
                <a14:useLocalDpi xmlns:a14="http://schemas.microsoft.com/office/drawing/2010/main" val="0"/>
              </a:ext>
            </a:extLst>
          </a:blip>
          <a:srcRect b="26629"/>
          <a:stretch/>
        </p:blipFill>
        <p:spPr>
          <a:xfrm rot="16200000">
            <a:off x="7600639" y="1861068"/>
            <a:ext cx="5006012" cy="4176712"/>
          </a:xfrm>
          <a:prstGeom prst="rect">
            <a:avLst/>
          </a:prstGeom>
        </p:spPr>
      </p:pic>
      <p:sp>
        <p:nvSpPr>
          <p:cNvPr id="12" name="Text Placeholder 11"/>
          <p:cNvSpPr>
            <a:spLocks noGrp="1"/>
          </p:cNvSpPr>
          <p:nvPr>
            <p:ph type="body" sz="quarter" idx="10" hasCustomPrompt="1"/>
          </p:nvPr>
        </p:nvSpPr>
        <p:spPr>
          <a:xfrm>
            <a:off x="576136" y="391665"/>
            <a:ext cx="5199824" cy="3224991"/>
          </a:xfrm>
        </p:spPr>
        <p:txBody>
          <a:bodyPr>
            <a:normAutofit/>
          </a:bodyPr>
          <a:lstStyle>
            <a:lvl1pPr marL="0" indent="0">
              <a:buNone/>
              <a:defRPr sz="5400">
                <a:solidFill>
                  <a:schemeClr val="bg1"/>
                </a:solidFill>
              </a:defRPr>
            </a:lvl1pPr>
          </a:lstStyle>
          <a:p>
            <a:pPr lvl="0"/>
            <a:r>
              <a:rPr lang="en-US" dirty="0"/>
              <a:t>INTRO.</a:t>
            </a:r>
          </a:p>
        </p:txBody>
      </p:sp>
    </p:spTree>
    <p:extLst>
      <p:ext uri="{BB962C8B-B14F-4D97-AF65-F5344CB8AC3E}">
        <p14:creationId xmlns:p14="http://schemas.microsoft.com/office/powerpoint/2010/main" val="397844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flipH="1">
            <a:off x="4855003" y="3936428"/>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flipH="1">
            <a:off x="4775509"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flipH="1">
            <a:off x="4650426" y="1953470"/>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flipH="1">
            <a:off x="5384093" y="286695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7" name="Oval 1"/>
          <p:cNvSpPr>
            <a:spLocks noChangeArrowheads="1"/>
          </p:cNvSpPr>
          <p:nvPr userDrawn="1"/>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1</a:t>
            </a:r>
          </a:p>
        </p:txBody>
      </p:sp>
      <p:sp>
        <p:nvSpPr>
          <p:cNvPr id="50" name="Oval 42"/>
          <p:cNvSpPr>
            <a:spLocks noChangeArrowheads="1"/>
          </p:cNvSpPr>
          <p:nvPr userDrawn="1"/>
        </p:nvSpPr>
        <p:spPr bwMode="auto">
          <a:xfrm>
            <a:off x="6760639" y="180744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2</a:t>
            </a:r>
          </a:p>
        </p:txBody>
      </p:sp>
      <p:sp>
        <p:nvSpPr>
          <p:cNvPr id="53" name="Oval 48"/>
          <p:cNvSpPr>
            <a:spLocks noChangeArrowheads="1"/>
          </p:cNvSpPr>
          <p:nvPr userDrawn="1"/>
        </p:nvSpPr>
        <p:spPr bwMode="auto">
          <a:xfrm>
            <a:off x="6768576" y="2750416"/>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3</a:t>
            </a:r>
          </a:p>
        </p:txBody>
      </p:sp>
      <p:sp>
        <p:nvSpPr>
          <p:cNvPr id="56" name="Oval 51"/>
          <p:cNvSpPr>
            <a:spLocks noChangeArrowheads="1"/>
          </p:cNvSpPr>
          <p:nvPr userDrawn="1"/>
        </p:nvSpPr>
        <p:spPr bwMode="auto">
          <a:xfrm>
            <a:off x="6778101" y="3806103"/>
            <a:ext cx="525463" cy="525463"/>
          </a:xfrm>
          <a:prstGeom prst="ellipse">
            <a:avLst/>
          </a:prstGeom>
          <a:solidFill>
            <a:srgbClr val="FFD7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4</a:t>
            </a:r>
          </a:p>
        </p:txBody>
      </p:sp>
      <p:cxnSp>
        <p:nvCxnSpPr>
          <p:cNvPr id="57" name="Straight Connector 56"/>
          <p:cNvCxnSpPr/>
          <p:nvPr userDrawn="1"/>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4773948" y="2077162"/>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91256" y="3030311"/>
            <a:ext cx="1260000"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940413" y="4068835"/>
            <a:ext cx="1837688" cy="20331"/>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5400000">
            <a:off x="-287971" y="3684246"/>
            <a:ext cx="3452287" cy="2880379"/>
          </a:xfrm>
          <a:prstGeom prst="rect">
            <a:avLst/>
          </a:prstGeom>
        </p:spPr>
      </p:pic>
      <p:sp>
        <p:nvSpPr>
          <p:cNvPr id="69" name="Text Placeholder 63"/>
          <p:cNvSpPr>
            <a:spLocks noGrp="1"/>
          </p:cNvSpPr>
          <p:nvPr>
            <p:ph type="body" sz="quarter" idx="14" hasCustomPrompt="1"/>
          </p:nvPr>
        </p:nvSpPr>
        <p:spPr>
          <a:xfrm>
            <a:off x="7313089" y="174103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0" name="Text Placeholder 63"/>
          <p:cNvSpPr>
            <a:spLocks noGrp="1"/>
          </p:cNvSpPr>
          <p:nvPr>
            <p:ph type="body" sz="quarter" idx="15" hasCustomPrompt="1"/>
          </p:nvPr>
        </p:nvSpPr>
        <p:spPr>
          <a:xfrm>
            <a:off x="7313088" y="211926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4" name="Text Placeholder 63"/>
          <p:cNvSpPr>
            <a:spLocks noGrp="1"/>
          </p:cNvSpPr>
          <p:nvPr>
            <p:ph type="body" sz="quarter" idx="16" hasCustomPrompt="1"/>
          </p:nvPr>
        </p:nvSpPr>
        <p:spPr>
          <a:xfrm>
            <a:off x="7310080" y="739320"/>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5" name="Text Placeholder 63"/>
          <p:cNvSpPr>
            <a:spLocks noGrp="1"/>
          </p:cNvSpPr>
          <p:nvPr>
            <p:ph type="body" sz="quarter" idx="17" hasCustomPrompt="1"/>
          </p:nvPr>
        </p:nvSpPr>
        <p:spPr>
          <a:xfrm>
            <a:off x="7310079" y="1117551"/>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9" name="Text Placeholder 63"/>
          <p:cNvSpPr>
            <a:spLocks noGrp="1"/>
          </p:cNvSpPr>
          <p:nvPr>
            <p:ph type="body" sz="quarter" idx="18" hasCustomPrompt="1"/>
          </p:nvPr>
        </p:nvSpPr>
        <p:spPr>
          <a:xfrm>
            <a:off x="7322037" y="3743135"/>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0" name="Text Placeholder 63"/>
          <p:cNvSpPr>
            <a:spLocks noGrp="1"/>
          </p:cNvSpPr>
          <p:nvPr>
            <p:ph type="body" sz="quarter" idx="19" hasCustomPrompt="1"/>
          </p:nvPr>
        </p:nvSpPr>
        <p:spPr>
          <a:xfrm>
            <a:off x="7322036" y="4121366"/>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83" name="Text Placeholder 63"/>
          <p:cNvSpPr>
            <a:spLocks noGrp="1"/>
          </p:cNvSpPr>
          <p:nvPr>
            <p:ph type="body" sz="quarter" idx="20" hasCustomPrompt="1"/>
          </p:nvPr>
        </p:nvSpPr>
        <p:spPr>
          <a:xfrm>
            <a:off x="7313501" y="268148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4" name="Text Placeholder 63"/>
          <p:cNvSpPr>
            <a:spLocks noGrp="1"/>
          </p:cNvSpPr>
          <p:nvPr>
            <p:ph type="body" sz="quarter" idx="21" hasCustomPrompt="1"/>
          </p:nvPr>
        </p:nvSpPr>
        <p:spPr>
          <a:xfrm>
            <a:off x="7313500" y="305971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Tree>
    <p:extLst>
      <p:ext uri="{BB962C8B-B14F-4D97-AF65-F5344CB8AC3E}">
        <p14:creationId xmlns:p14="http://schemas.microsoft.com/office/powerpoint/2010/main" val="4974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5400000">
            <a:off x="-287971" y="3684246"/>
            <a:ext cx="3452287" cy="2880379"/>
          </a:xfrm>
          <a:prstGeom prst="rect">
            <a:avLst/>
          </a:prstGeom>
        </p:spPr>
      </p:pic>
    </p:spTree>
    <p:extLst>
      <p:ext uri="{BB962C8B-B14F-4D97-AF65-F5344CB8AC3E}">
        <p14:creationId xmlns:p14="http://schemas.microsoft.com/office/powerpoint/2010/main" val="140329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ith Title">
    <p:spTree>
      <p:nvGrpSpPr>
        <p:cNvPr id="1" name=""/>
        <p:cNvGrpSpPr/>
        <p:nvPr/>
      </p:nvGrpSpPr>
      <p:grpSpPr>
        <a:xfrm>
          <a:off x="0" y="0"/>
          <a:ext cx="0" cy="0"/>
          <a:chOff x="0" y="0"/>
          <a:chExt cx="0" cy="0"/>
        </a:xfrm>
      </p:grpSpPr>
      <p:grpSp>
        <p:nvGrpSpPr>
          <p:cNvPr id="7" name="Group 6"/>
          <p:cNvGrpSpPr/>
          <p:nvPr userDrawn="1"/>
        </p:nvGrpSpPr>
        <p:grpSpPr>
          <a:xfrm>
            <a:off x="0" y="16929"/>
            <a:ext cx="12192686" cy="2525893"/>
            <a:chOff x="0" y="-1416"/>
            <a:chExt cx="12192686" cy="2144184"/>
          </a:xfrm>
          <a:solidFill>
            <a:srgbClr val="085156"/>
          </a:solidFill>
        </p:grpSpPr>
        <p:sp>
          <p:nvSpPr>
            <p:cNvPr id="8" name="Terminator 7"/>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3"/>
          <p:cNvSpPr>
            <a:spLocks noChangeArrowheads="1"/>
          </p:cNvSpPr>
          <p:nvPr userDrawn="1"/>
        </p:nvSpPr>
        <p:spPr bwMode="auto">
          <a:xfrm>
            <a:off x="16262195" y="7966708"/>
            <a:ext cx="452438"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1" name="Oval 24"/>
          <p:cNvSpPr>
            <a:spLocks noChangeArrowheads="1"/>
          </p:cNvSpPr>
          <p:nvPr userDrawn="1"/>
        </p:nvSpPr>
        <p:spPr bwMode="auto">
          <a:xfrm>
            <a:off x="16063758" y="8581070"/>
            <a:ext cx="719137"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2" name="Oval 25"/>
          <p:cNvSpPr>
            <a:spLocks noChangeArrowheads="1"/>
          </p:cNvSpPr>
          <p:nvPr userDrawn="1"/>
        </p:nvSpPr>
        <p:spPr bwMode="auto">
          <a:xfrm>
            <a:off x="16898783" y="7961945"/>
            <a:ext cx="1060450" cy="1058863"/>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26"/>
          <p:cNvSpPr>
            <a:spLocks noChangeArrowheads="1"/>
          </p:cNvSpPr>
          <p:nvPr userDrawn="1"/>
        </p:nvSpPr>
        <p:spPr bwMode="auto">
          <a:xfrm>
            <a:off x="16414595" y="8119108"/>
            <a:ext cx="452438"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Oval 27"/>
          <p:cNvSpPr>
            <a:spLocks noChangeArrowheads="1"/>
          </p:cNvSpPr>
          <p:nvPr userDrawn="1"/>
        </p:nvSpPr>
        <p:spPr bwMode="auto">
          <a:xfrm>
            <a:off x="16216158" y="8733470"/>
            <a:ext cx="719137"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5" name="Oval 28"/>
          <p:cNvSpPr>
            <a:spLocks noChangeArrowheads="1"/>
          </p:cNvSpPr>
          <p:nvPr userDrawn="1"/>
        </p:nvSpPr>
        <p:spPr bwMode="auto">
          <a:xfrm>
            <a:off x="17051183" y="8114345"/>
            <a:ext cx="1060450" cy="1058863"/>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Oval 29"/>
          <p:cNvSpPr>
            <a:spLocks noChangeArrowheads="1"/>
          </p:cNvSpPr>
          <p:nvPr userDrawn="1"/>
        </p:nvSpPr>
        <p:spPr bwMode="auto">
          <a:xfrm>
            <a:off x="16566995" y="8271508"/>
            <a:ext cx="452438"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30"/>
          <p:cNvSpPr>
            <a:spLocks noChangeArrowheads="1"/>
          </p:cNvSpPr>
          <p:nvPr userDrawn="1"/>
        </p:nvSpPr>
        <p:spPr bwMode="auto">
          <a:xfrm>
            <a:off x="16368558" y="8885870"/>
            <a:ext cx="719137"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Oval 31"/>
          <p:cNvSpPr>
            <a:spLocks noChangeArrowheads="1"/>
          </p:cNvSpPr>
          <p:nvPr userDrawn="1"/>
        </p:nvSpPr>
        <p:spPr bwMode="auto">
          <a:xfrm>
            <a:off x="17203583" y="8266745"/>
            <a:ext cx="1060450" cy="1058863"/>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pic>
        <p:nvPicPr>
          <p:cNvPr id="20" name="図プレースホルダー 37"/>
          <p:cNvPicPr>
            <a:picLocks noChangeAspect="1"/>
          </p:cNvPicPr>
          <p:nvPr userDrawn="1"/>
        </p:nvPicPr>
        <p:blipFill>
          <a:blip r:embed="rId2">
            <a:extLst>
              <a:ext uri="{28A0092B-C50C-407E-A947-70E740481C1C}">
                <a14:useLocalDpi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rotWithShape="1">
          <a:blip r:embed="rId3">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44" name="Oval 41"/>
          <p:cNvSpPr>
            <a:spLocks noChangeArrowheads="1"/>
          </p:cNvSpPr>
          <p:nvPr userDrawn="1"/>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46"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47"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48" name="Straight Connector 47"/>
          <p:cNvCxnSpPr/>
          <p:nvPr userDrawn="1"/>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49" name="Oval 41"/>
          <p:cNvSpPr>
            <a:spLocks noChangeArrowheads="1"/>
          </p:cNvSpPr>
          <p:nvPr userDrawn="1"/>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0"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1"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2" name="Straight Connector 51"/>
          <p:cNvCxnSpPr/>
          <p:nvPr userDrawn="1"/>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53" name="Oval 41"/>
          <p:cNvSpPr>
            <a:spLocks noChangeArrowheads="1"/>
          </p:cNvSpPr>
          <p:nvPr userDrawn="1"/>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4"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5"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6" name="Straight Connector 55"/>
          <p:cNvCxnSpPr/>
          <p:nvPr userDrawn="1"/>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val="304212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4933-F2B1-8A48-B5FC-18445F691229}"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4CC3-3726-6A40-B89F-F0B2541AE1A6}" type="slidenum">
              <a:rPr lang="en-US" smtClean="0"/>
              <a:t>‹#›</a:t>
            </a:fld>
            <a:endParaRPr lang="en-US"/>
          </a:p>
        </p:txBody>
      </p:sp>
    </p:spTree>
    <p:extLst>
      <p:ext uri="{BB962C8B-B14F-4D97-AF65-F5344CB8AC3E}">
        <p14:creationId xmlns:p14="http://schemas.microsoft.com/office/powerpoint/2010/main" val="136154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generationdata.eu/learning-resources/"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3675529"/>
            <a:ext cx="7046259" cy="2026024"/>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360ABFE-8362-48A1-A6BE-F70139182E2F}"/>
              </a:ext>
            </a:extLst>
          </p:cNvPr>
          <p:cNvSpPr/>
          <p:nvPr/>
        </p:nvSpPr>
        <p:spPr>
          <a:xfrm>
            <a:off x="133432" y="3811378"/>
            <a:ext cx="6328328" cy="1754326"/>
          </a:xfrm>
          <a:prstGeom prst="rect">
            <a:avLst/>
          </a:prstGeom>
        </p:spPr>
        <p:txBody>
          <a:bodyPr wrap="square">
            <a:spAutoFit/>
          </a:bodyPr>
          <a:lstStyle/>
          <a:p>
            <a:r>
              <a:rPr lang="en-IE" sz="3600" b="1" dirty="0">
                <a:hlinkClick r:id="rId2"/>
              </a:rPr>
              <a:t>CLASSROOM COURSE</a:t>
            </a:r>
          </a:p>
          <a:p>
            <a:r>
              <a:rPr lang="en-IE" sz="3600" dirty="0">
                <a:hlinkClick r:id="rId2"/>
              </a:rPr>
              <a:t>https://www.generationdata.eu/learning-resources/</a:t>
            </a:r>
            <a:endParaRPr lang="en-IE" sz="3600" dirty="0"/>
          </a:p>
        </p:txBody>
      </p:sp>
    </p:spTree>
    <p:extLst>
      <p:ext uri="{BB962C8B-B14F-4D97-AF65-F5344CB8AC3E}">
        <p14:creationId xmlns:p14="http://schemas.microsoft.com/office/powerpoint/2010/main" val="11801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252068"/>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775509" y="3583784"/>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651525" y="4763262"/>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1114" y="1050662"/>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7" name="Oval 42"/>
          <p:cNvSpPr>
            <a:spLocks noChangeArrowheads="1"/>
          </p:cNvSpPr>
          <p:nvPr/>
        </p:nvSpPr>
        <p:spPr bwMode="auto">
          <a:xfrm>
            <a:off x="6902448" y="341919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sp>
        <p:nvSpPr>
          <p:cNvPr id="8" name="Oval 48"/>
          <p:cNvSpPr>
            <a:spLocks noChangeArrowheads="1"/>
          </p:cNvSpPr>
          <p:nvPr/>
        </p:nvSpPr>
        <p:spPr bwMode="auto">
          <a:xfrm>
            <a:off x="6890607" y="463214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5</a:t>
            </a:r>
          </a:p>
        </p:txBody>
      </p:sp>
      <p:cxnSp>
        <p:nvCxnSpPr>
          <p:cNvPr id="10" name="Straight Connector 9"/>
          <p:cNvCxnSpPr/>
          <p:nvPr/>
        </p:nvCxnSpPr>
        <p:spPr>
          <a:xfrm flipH="1">
            <a:off x="4825298" y="1343431"/>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88970" y="3701081"/>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83931" y="4912849"/>
            <a:ext cx="2077778"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Text Placeholder 63"/>
          <p:cNvSpPr txBox="1">
            <a:spLocks/>
          </p:cNvSpPr>
          <p:nvPr/>
        </p:nvSpPr>
        <p:spPr>
          <a:xfrm>
            <a:off x="7427910" y="1035365"/>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Collection</a:t>
            </a:r>
          </a:p>
          <a:p>
            <a:pPr>
              <a:lnSpc>
                <a:spcPct val="100000"/>
              </a:lnSpc>
              <a:spcBef>
                <a:spcPts val="0"/>
              </a:spcBef>
            </a:pPr>
            <a:r>
              <a:rPr lang="en-US" sz="2000" i="1" dirty="0"/>
              <a:t>Sources of data</a:t>
            </a:r>
          </a:p>
          <a:p>
            <a:pPr>
              <a:lnSpc>
                <a:spcPct val="100000"/>
              </a:lnSpc>
              <a:spcBef>
                <a:spcPts val="0"/>
              </a:spcBef>
            </a:pPr>
            <a:r>
              <a:rPr lang="en-US" sz="2000" i="1" dirty="0"/>
              <a:t>Types of data</a:t>
            </a:r>
          </a:p>
        </p:txBody>
      </p:sp>
      <p:cxnSp>
        <p:nvCxnSpPr>
          <p:cNvPr id="27" name="Straight Connector 26"/>
          <p:cNvCxnSpPr/>
          <p:nvPr/>
        </p:nvCxnSpPr>
        <p:spPr>
          <a:xfrm flipH="1">
            <a:off x="4876120" y="2658474"/>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2363073"/>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30" name="Oval 29"/>
          <p:cNvSpPr/>
          <p:nvPr/>
        </p:nvSpPr>
        <p:spPr>
          <a:xfrm flipH="1">
            <a:off x="4724158" y="2522284"/>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5921" y="1929725"/>
            <a:ext cx="2160720" cy="707886"/>
          </a:xfrm>
          <a:prstGeom prst="rect">
            <a:avLst/>
          </a:prstGeom>
        </p:spPr>
        <p:txBody>
          <a:bodyPr wrap="none">
            <a:spAutoFit/>
          </a:bodyPr>
          <a:lstStyle/>
          <a:p>
            <a:r>
              <a:rPr lang="es-ES_tradnl" sz="4000">
                <a:solidFill>
                  <a:schemeClr val="bg1"/>
                </a:solidFill>
              </a:rPr>
              <a:t>Overview</a:t>
            </a:r>
            <a:endParaRPr lang="es-ES_tradnl" sz="2800" dirty="0">
              <a:solidFill>
                <a:schemeClr val="bg1"/>
              </a:solidFill>
            </a:endParaRPr>
          </a:p>
        </p:txBody>
      </p:sp>
      <p:sp>
        <p:nvSpPr>
          <p:cNvPr id="21" name="Text Placeholder 63"/>
          <p:cNvSpPr txBox="1">
            <a:spLocks/>
          </p:cNvSpPr>
          <p:nvPr/>
        </p:nvSpPr>
        <p:spPr>
          <a:xfrm>
            <a:off x="7503448" y="2191609"/>
            <a:ext cx="3523235" cy="829177"/>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Storage</a:t>
            </a:r>
          </a:p>
          <a:p>
            <a:pPr>
              <a:lnSpc>
                <a:spcPct val="100000"/>
              </a:lnSpc>
              <a:spcBef>
                <a:spcPts val="0"/>
              </a:spcBef>
            </a:pPr>
            <a:r>
              <a:rPr lang="en-US" sz="2000" i="1" dirty="0"/>
              <a:t>Onsite v. Cloud storage</a:t>
            </a:r>
          </a:p>
        </p:txBody>
      </p:sp>
      <p:sp>
        <p:nvSpPr>
          <p:cNvPr id="22" name="Text Placeholder 63"/>
          <p:cNvSpPr txBox="1">
            <a:spLocks/>
          </p:cNvSpPr>
          <p:nvPr/>
        </p:nvSpPr>
        <p:spPr>
          <a:xfrm>
            <a:off x="7528419" y="3302653"/>
            <a:ext cx="3523235" cy="1253018"/>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Analysis </a:t>
            </a:r>
          </a:p>
          <a:p>
            <a:pPr>
              <a:lnSpc>
                <a:spcPct val="100000"/>
              </a:lnSpc>
              <a:spcBef>
                <a:spcPts val="0"/>
              </a:spcBef>
            </a:pPr>
            <a:r>
              <a:rPr lang="en-US" sz="2000" i="1" dirty="0"/>
              <a:t>Basic techniques </a:t>
            </a:r>
          </a:p>
          <a:p>
            <a:pPr>
              <a:lnSpc>
                <a:spcPct val="100000"/>
              </a:lnSpc>
              <a:spcBef>
                <a:spcPts val="0"/>
              </a:spcBef>
            </a:pPr>
            <a:r>
              <a:rPr lang="en-US" sz="2000" i="1" dirty="0"/>
              <a:t>Advanced techniques </a:t>
            </a:r>
          </a:p>
        </p:txBody>
      </p:sp>
      <p:sp>
        <p:nvSpPr>
          <p:cNvPr id="23" name="Text Placeholder 63"/>
          <p:cNvSpPr txBox="1">
            <a:spLocks/>
          </p:cNvSpPr>
          <p:nvPr/>
        </p:nvSpPr>
        <p:spPr>
          <a:xfrm>
            <a:off x="7528419" y="4632143"/>
            <a:ext cx="4244481" cy="1253018"/>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Interpretation and Use</a:t>
            </a:r>
          </a:p>
          <a:p>
            <a:pPr>
              <a:lnSpc>
                <a:spcPct val="100000"/>
              </a:lnSpc>
              <a:spcBef>
                <a:spcPts val="0"/>
              </a:spcBef>
            </a:pPr>
            <a:r>
              <a:rPr lang="en-US" sz="2000" i="1" dirty="0"/>
              <a:t>Data visualization </a:t>
            </a:r>
          </a:p>
          <a:p>
            <a:pPr>
              <a:lnSpc>
                <a:spcPct val="100000"/>
              </a:lnSpc>
              <a:spcBef>
                <a:spcPts val="0"/>
              </a:spcBef>
            </a:pPr>
            <a:r>
              <a:rPr lang="en-US" sz="2000" i="1" dirty="0"/>
              <a:t>Implementing insights</a:t>
            </a:r>
          </a:p>
        </p:txBody>
      </p:sp>
      <p:sp>
        <p:nvSpPr>
          <p:cNvPr id="19" name="Oval 18"/>
          <p:cNvSpPr>
            <a:spLocks noChangeArrowheads="1"/>
          </p:cNvSpPr>
          <p:nvPr/>
        </p:nvSpPr>
        <p:spPr bwMode="auto">
          <a:xfrm>
            <a:off x="6774577" y="304655"/>
            <a:ext cx="527050" cy="525463"/>
          </a:xfrm>
          <a:prstGeom prst="ellipse">
            <a:avLst/>
          </a:prstGeom>
          <a:solidFill>
            <a:srgbClr val="08515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20" name="Oval 19"/>
          <p:cNvSpPr/>
          <p:nvPr/>
        </p:nvSpPr>
        <p:spPr>
          <a:xfrm flipH="1">
            <a:off x="3877334" y="413471"/>
            <a:ext cx="264812" cy="264812"/>
          </a:xfrm>
          <a:prstGeom prst="ellipse">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19" idx="2"/>
            <a:endCxn id="20" idx="2"/>
          </p:cNvCxnSpPr>
          <p:nvPr/>
        </p:nvCxnSpPr>
        <p:spPr>
          <a:xfrm flipH="1" flipV="1">
            <a:off x="4142146" y="545877"/>
            <a:ext cx="2632431" cy="21510"/>
          </a:xfrm>
          <a:prstGeom prst="line">
            <a:avLst/>
          </a:prstGeom>
          <a:ln>
            <a:solidFill>
              <a:srgbClr val="085156"/>
            </a:solidFill>
          </a:ln>
        </p:spPr>
        <p:style>
          <a:lnRef idx="1">
            <a:schemeClr val="accent1"/>
          </a:lnRef>
          <a:fillRef idx="0">
            <a:schemeClr val="accent1"/>
          </a:fillRef>
          <a:effectRef idx="0">
            <a:schemeClr val="accent1"/>
          </a:effectRef>
          <a:fontRef idx="minor">
            <a:schemeClr val="tx1"/>
          </a:fontRef>
        </p:style>
      </p:cxnSp>
      <p:sp>
        <p:nvSpPr>
          <p:cNvPr id="25" name="Text Placeholder 63"/>
          <p:cNvSpPr txBox="1">
            <a:spLocks/>
          </p:cNvSpPr>
          <p:nvPr/>
        </p:nvSpPr>
        <p:spPr>
          <a:xfrm>
            <a:off x="7427910" y="304384"/>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The Data Value Chain</a:t>
            </a:r>
          </a:p>
        </p:txBody>
      </p:sp>
    </p:spTree>
    <p:extLst>
      <p:ext uri="{BB962C8B-B14F-4D97-AF65-F5344CB8AC3E}">
        <p14:creationId xmlns:p14="http://schemas.microsoft.com/office/powerpoint/2010/main" val="210119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5763986" y="707995"/>
            <a:ext cx="5988186" cy="1724962"/>
          </a:xfrm>
        </p:spPr>
        <p:txBody>
          <a:bodyPr/>
          <a:lstStyle/>
          <a:p>
            <a:pPr algn="r"/>
            <a:r>
              <a:rPr lang="es-ES_tradnl" sz="3200" i="0" dirty="0"/>
              <a:t>Set the Scene Case Study                                                                        (see </a:t>
            </a:r>
            <a:r>
              <a:rPr lang="es-ES_tradnl" sz="3200" i="0" dirty="0" err="1"/>
              <a:t>resourse</a:t>
            </a:r>
            <a:r>
              <a:rPr lang="es-ES_tradnl" sz="3200" i="0" dirty="0"/>
              <a:t> notes 2)</a:t>
            </a:r>
          </a:p>
          <a:p>
            <a:pPr algn="r"/>
            <a:r>
              <a:rPr lang="es-ES_tradnl" sz="6000" i="0" dirty="0"/>
              <a:t>Tesco </a:t>
            </a:r>
            <a:r>
              <a:rPr lang="es-ES_tradnl" sz="6000" i="0" dirty="0" err="1"/>
              <a:t>Clubcard</a:t>
            </a:r>
            <a:endParaRPr lang="es-ES_tradnl" sz="6000" i="0" dirty="0"/>
          </a:p>
          <a:p>
            <a:pPr algn="r"/>
            <a:endParaRPr lang="es-ES_tradnl" sz="1800" i="0" dirty="0"/>
          </a:p>
          <a:p>
            <a:pPr algn="r"/>
            <a:r>
              <a:rPr lang="es-ES_tradnl" sz="4000" i="0" dirty="0"/>
              <a:t>“</a:t>
            </a:r>
            <a:r>
              <a:rPr lang="en-US" sz="4000" dirty="0"/>
              <a:t>This really worries me because you seem to know more about my business in three months than I’ve learned in 30 years.”</a:t>
            </a:r>
          </a:p>
          <a:p>
            <a:pPr algn="r"/>
            <a:r>
              <a:rPr lang="en-US" sz="2400" dirty="0"/>
              <a:t>Lord Ian </a:t>
            </a:r>
            <a:r>
              <a:rPr lang="en-US" sz="2400" dirty="0" err="1"/>
              <a:t>MacLaurin</a:t>
            </a:r>
            <a:r>
              <a:rPr lang="en-US" sz="2400" dirty="0"/>
              <a:t>, Chairman </a:t>
            </a:r>
            <a:endParaRPr lang="es-ES_tradnl" sz="2400" i="0" dirty="0"/>
          </a:p>
        </p:txBody>
      </p:sp>
      <p:pic>
        <p:nvPicPr>
          <p:cNvPr id="5" name="Picture Placeholder 4"/>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t="2325" b="2325"/>
          <a:stretch>
            <a:fillRect/>
          </a:stretch>
        </p:blipFill>
        <p:spPr/>
      </p:pic>
    </p:spTree>
    <p:extLst>
      <p:ext uri="{BB962C8B-B14F-4D97-AF65-F5344CB8AC3E}">
        <p14:creationId xmlns:p14="http://schemas.microsoft.com/office/powerpoint/2010/main" val="63155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858808"/>
            <a:ext cx="6101397" cy="15259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5" y="3998291"/>
            <a:ext cx="5071444" cy="496214"/>
          </a:xfrm>
          <a:prstGeom prst="rect">
            <a:avLst/>
          </a:prstGeom>
          <a:solidFill>
            <a:srgbClr val="B52372"/>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dirty="0">
                <a:solidFill>
                  <a:schemeClr val="bg1"/>
                </a:solidFill>
              </a:rPr>
              <a:t>Module 3: </a:t>
            </a:r>
          </a:p>
          <a:p>
            <a:pPr marL="0" indent="0">
              <a:buNone/>
            </a:pPr>
            <a:r>
              <a:rPr lang="es-ES_tradnl" sz="4000" dirty="0">
                <a:solidFill>
                  <a:schemeClr val="bg1"/>
                </a:solidFill>
              </a:rPr>
              <a:t>Data for Strategy</a:t>
            </a:r>
          </a:p>
        </p:txBody>
      </p:sp>
      <p:sp>
        <p:nvSpPr>
          <p:cNvPr id="4" name="Rectangle 3">
            <a:extLst>
              <a:ext uri="{FF2B5EF4-FFF2-40B4-BE49-F238E27FC236}">
                <a16:creationId xmlns:a16="http://schemas.microsoft.com/office/drawing/2014/main" id="{B7D2F156-E882-4010-94D2-3D1E0BC48F11}"/>
              </a:ext>
            </a:extLst>
          </p:cNvPr>
          <p:cNvSpPr/>
          <p:nvPr/>
        </p:nvSpPr>
        <p:spPr>
          <a:xfrm>
            <a:off x="358916" y="5852067"/>
            <a:ext cx="5737083" cy="369332"/>
          </a:xfrm>
          <a:prstGeom prst="rect">
            <a:avLst/>
          </a:prstGeom>
        </p:spPr>
        <p:txBody>
          <a:bodyPr wrap="none">
            <a:spAutoFit/>
          </a:bodyPr>
          <a:lstStyle/>
          <a:p>
            <a:r>
              <a:rPr lang="es-ES_tradnl" b="1" dirty="0">
                <a:solidFill>
                  <a:srgbClr val="B52372"/>
                </a:solidFill>
              </a:rPr>
              <a:t>Complete this module in conjunction with Module 3 notes</a:t>
            </a:r>
          </a:p>
        </p:txBody>
      </p:sp>
    </p:spTree>
    <p:extLst>
      <p:ext uri="{BB962C8B-B14F-4D97-AF65-F5344CB8AC3E}">
        <p14:creationId xmlns:p14="http://schemas.microsoft.com/office/powerpoint/2010/main" val="70596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199934" y="397969"/>
            <a:ext cx="5738482" cy="672389"/>
          </a:xfrm>
        </p:spPr>
        <p:txBody>
          <a:bodyPr/>
          <a:lstStyle/>
          <a:p>
            <a:r>
              <a:rPr lang="en-US" sz="3200" dirty="0"/>
              <a:t> Use </a:t>
            </a:r>
            <a:r>
              <a:rPr lang="en-IE" sz="3200" dirty="0"/>
              <a:t>data as an effective driver of competitiveness and profitability within a business. </a:t>
            </a:r>
            <a:endParaRPr lang="en-US" sz="3200" dirty="0"/>
          </a:p>
          <a:p>
            <a:pPr marL="514350" indent="-514350">
              <a:buFont typeface="+mj-lt"/>
              <a:buAutoNum type="alphaLcParenR"/>
            </a:pPr>
            <a:endParaRPr lang="en-US" sz="3200" dirty="0"/>
          </a:p>
          <a:p>
            <a:pPr marL="457200" lvl="0" indent="-457200">
              <a:buFont typeface="+mj-lt"/>
              <a:buAutoNum type="arabicPeriod"/>
            </a:pPr>
            <a:r>
              <a:rPr lang="en-US" sz="2400" dirty="0"/>
              <a:t>Understand the role of data to transform performance, strategy and new opportunities.</a:t>
            </a:r>
          </a:p>
          <a:p>
            <a:pPr marL="457200" lvl="0" indent="-457200">
              <a:buFont typeface="+mj-lt"/>
              <a:buAutoNum type="arabicPeriod"/>
            </a:pPr>
            <a:r>
              <a:rPr lang="en-US" sz="2400" dirty="0"/>
              <a:t>Assess and improve the ability of data to lead to actionable insights.</a:t>
            </a:r>
          </a:p>
          <a:p>
            <a:pPr marL="457200" lvl="0" indent="-457200">
              <a:buFont typeface="+mj-lt"/>
              <a:buAutoNum type="arabicPeriod"/>
            </a:pPr>
            <a:r>
              <a:rPr lang="en-US" sz="2400" dirty="0" err="1"/>
              <a:t>Maximise</a:t>
            </a:r>
            <a:r>
              <a:rPr lang="en-US" sz="2400" dirty="0"/>
              <a:t> data value by asking appropriate data questions</a:t>
            </a:r>
          </a:p>
          <a:p>
            <a:pPr marL="457200" lvl="0" indent="-457200">
              <a:buFont typeface="+mj-lt"/>
              <a:buAutoNum type="arabicPeriod"/>
            </a:pPr>
            <a:r>
              <a:rPr lang="en-US" sz="2400" dirty="0"/>
              <a:t>Define capabilities and recruit a data lead</a:t>
            </a:r>
          </a:p>
        </p:txBody>
      </p:sp>
      <p:pic>
        <p:nvPicPr>
          <p:cNvPr id="4" name="Picture Placeholder 3"/>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62" r="20362"/>
          <a:stretch>
            <a:fillRect/>
          </a:stretch>
        </p:blipFill>
        <p:spPr>
          <a:xfrm flipH="1">
            <a:off x="4988311" y="0"/>
            <a:ext cx="7203689" cy="6868406"/>
          </a:xfrm>
        </p:spPr>
      </p:pic>
    </p:spTree>
    <p:extLst>
      <p:ext uri="{BB962C8B-B14F-4D97-AF65-F5344CB8AC3E}">
        <p14:creationId xmlns:p14="http://schemas.microsoft.com/office/powerpoint/2010/main" val="206551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756459" y="375251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632475" y="4668012"/>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883398" y="358791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871557" y="453689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9920" y="386980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64881" y="4817599"/>
            <a:ext cx="2077778"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Text Placeholder 63"/>
          <p:cNvSpPr txBox="1">
            <a:spLocks/>
          </p:cNvSpPr>
          <p:nvPr/>
        </p:nvSpPr>
        <p:spPr>
          <a:xfrm>
            <a:off x="7408860" y="702299"/>
            <a:ext cx="3523235"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driven growth</a:t>
            </a:r>
          </a:p>
          <a:p>
            <a:pPr>
              <a:lnSpc>
                <a:spcPct val="100000"/>
              </a:lnSpc>
              <a:spcBef>
                <a:spcPts val="0"/>
              </a:spcBef>
            </a:pPr>
            <a:r>
              <a:rPr lang="en-US" sz="2000" i="1" dirty="0"/>
              <a:t>5 ways to unlock value</a:t>
            </a:r>
          </a:p>
        </p:txBody>
      </p:sp>
      <p:cxnSp>
        <p:nvCxnSpPr>
          <p:cNvPr id="27" name="Straight Connector 26"/>
          <p:cNvCxnSpPr/>
          <p:nvPr/>
        </p:nvCxnSpPr>
        <p:spPr>
          <a:xfrm flipH="1">
            <a:off x="4876120" y="2179501"/>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1884100"/>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24158" y="2043311"/>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5921" y="1929725"/>
            <a:ext cx="2160720" cy="707886"/>
          </a:xfrm>
          <a:prstGeom prst="rect">
            <a:avLst/>
          </a:prstGeom>
        </p:spPr>
        <p:txBody>
          <a:bodyPr wrap="none">
            <a:spAutoFit/>
          </a:bodyPr>
          <a:lstStyle/>
          <a:p>
            <a:r>
              <a:rPr lang="es-ES_tradnl" sz="4000">
                <a:solidFill>
                  <a:schemeClr val="bg1"/>
                </a:solidFill>
              </a:rPr>
              <a:t>Overview</a:t>
            </a:r>
            <a:endParaRPr lang="es-ES_tradnl" sz="2800" dirty="0">
              <a:solidFill>
                <a:schemeClr val="bg1"/>
              </a:solidFill>
            </a:endParaRPr>
          </a:p>
        </p:txBody>
      </p:sp>
      <p:sp>
        <p:nvSpPr>
          <p:cNvPr id="17" name="Text Placeholder 63"/>
          <p:cNvSpPr txBox="1">
            <a:spLocks/>
          </p:cNvSpPr>
          <p:nvPr/>
        </p:nvSpPr>
        <p:spPr>
          <a:xfrm>
            <a:off x="7528419" y="1713839"/>
            <a:ext cx="4663581"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How to make your data strategy more strategic</a:t>
            </a:r>
          </a:p>
          <a:p>
            <a:pPr>
              <a:lnSpc>
                <a:spcPct val="100000"/>
              </a:lnSpc>
              <a:spcBef>
                <a:spcPts val="0"/>
              </a:spcBef>
            </a:pPr>
            <a:r>
              <a:rPr lang="en-US" sz="2000" i="1" dirty="0"/>
              <a:t>Make a business case for data </a:t>
            </a:r>
          </a:p>
          <a:p>
            <a:pPr>
              <a:lnSpc>
                <a:spcPct val="100000"/>
              </a:lnSpc>
              <a:spcBef>
                <a:spcPts val="0"/>
              </a:spcBef>
            </a:pPr>
            <a:r>
              <a:rPr lang="en-US" sz="2000" i="1" dirty="0"/>
              <a:t>Data Audit </a:t>
            </a:r>
          </a:p>
          <a:p>
            <a:pPr>
              <a:lnSpc>
                <a:spcPct val="100000"/>
              </a:lnSpc>
              <a:spcBef>
                <a:spcPts val="0"/>
              </a:spcBef>
            </a:pPr>
            <a:r>
              <a:rPr lang="en-US" sz="2000" i="1" dirty="0"/>
              <a:t>Asking the right questions </a:t>
            </a:r>
          </a:p>
        </p:txBody>
      </p:sp>
      <p:sp>
        <p:nvSpPr>
          <p:cNvPr id="18" name="Text Placeholder 63"/>
          <p:cNvSpPr txBox="1">
            <a:spLocks/>
          </p:cNvSpPr>
          <p:nvPr/>
        </p:nvSpPr>
        <p:spPr>
          <a:xfrm>
            <a:off x="7528419" y="3587918"/>
            <a:ext cx="4663581"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Data-based decision making</a:t>
            </a:r>
            <a:endParaRPr lang="en-US" sz="2000" i="1" dirty="0"/>
          </a:p>
        </p:txBody>
      </p:sp>
      <p:sp>
        <p:nvSpPr>
          <p:cNvPr id="19" name="Text Placeholder 63"/>
          <p:cNvSpPr txBox="1">
            <a:spLocks/>
          </p:cNvSpPr>
          <p:nvPr/>
        </p:nvSpPr>
        <p:spPr>
          <a:xfrm>
            <a:off x="7528419" y="4536554"/>
            <a:ext cx="4663581"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Choosing a data lead</a:t>
            </a:r>
          </a:p>
          <a:p>
            <a:pPr>
              <a:lnSpc>
                <a:spcPct val="100000"/>
              </a:lnSpc>
              <a:spcBef>
                <a:spcPts val="0"/>
              </a:spcBef>
            </a:pPr>
            <a:r>
              <a:rPr lang="en-US" sz="2000" i="1" dirty="0"/>
              <a:t>The data science skillset</a:t>
            </a:r>
          </a:p>
          <a:p>
            <a:pPr>
              <a:lnSpc>
                <a:spcPct val="100000"/>
              </a:lnSpc>
              <a:spcBef>
                <a:spcPts val="0"/>
              </a:spcBef>
            </a:pPr>
            <a:r>
              <a:rPr lang="en-US" sz="2000" i="1" dirty="0"/>
              <a:t>IT </a:t>
            </a:r>
            <a:r>
              <a:rPr lang="mr-IN" sz="2000" i="1" dirty="0"/>
              <a:t>–</a:t>
            </a:r>
            <a:r>
              <a:rPr lang="en-US" sz="2000" i="1" dirty="0"/>
              <a:t> Business tradeoffs</a:t>
            </a:r>
          </a:p>
          <a:p>
            <a:pPr>
              <a:lnSpc>
                <a:spcPct val="100000"/>
              </a:lnSpc>
              <a:spcBef>
                <a:spcPts val="0"/>
              </a:spcBef>
            </a:pPr>
            <a:endParaRPr lang="en-US" sz="2000" i="1" dirty="0"/>
          </a:p>
        </p:txBody>
      </p:sp>
    </p:spTree>
    <p:extLst>
      <p:ext uri="{BB962C8B-B14F-4D97-AF65-F5344CB8AC3E}">
        <p14:creationId xmlns:p14="http://schemas.microsoft.com/office/powerpoint/2010/main" val="148881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5041" r="15041"/>
          <a:stretch>
            <a:fillRect/>
          </a:stretch>
        </p:blipFill>
        <p:spPr/>
      </p:pic>
      <p:sp>
        <p:nvSpPr>
          <p:cNvPr id="2" name="TextBox 1"/>
          <p:cNvSpPr txBox="1"/>
          <p:nvPr/>
        </p:nvSpPr>
        <p:spPr>
          <a:xfrm>
            <a:off x="590550" y="869252"/>
            <a:ext cx="5765280" cy="4339650"/>
          </a:xfrm>
          <a:prstGeom prst="rect">
            <a:avLst/>
          </a:prstGeom>
          <a:noFill/>
        </p:spPr>
        <p:txBody>
          <a:bodyPr wrap="square" rtlCol="0">
            <a:spAutoFit/>
          </a:bodyPr>
          <a:lstStyle/>
          <a:p>
            <a:r>
              <a:rPr lang="es-ES_tradnl" sz="2800" dirty="0">
                <a:solidFill>
                  <a:schemeClr val="bg1"/>
                </a:solidFill>
              </a:rPr>
              <a:t>Set the Scene Case Study                                                                        (see resource notes 3)</a:t>
            </a:r>
          </a:p>
          <a:p>
            <a:r>
              <a:rPr lang="es-ES_tradnl" sz="4000" dirty="0">
                <a:solidFill>
                  <a:schemeClr val="bg1"/>
                </a:solidFill>
              </a:rPr>
              <a:t> </a:t>
            </a:r>
          </a:p>
          <a:p>
            <a:r>
              <a:rPr lang="es-ES_tradnl" sz="4000" b="1" dirty="0">
                <a:solidFill>
                  <a:schemeClr val="bg1"/>
                </a:solidFill>
              </a:rPr>
              <a:t>Amazon </a:t>
            </a:r>
          </a:p>
          <a:p>
            <a:r>
              <a:rPr lang="en-US" sz="2800" dirty="0">
                <a:solidFill>
                  <a:schemeClr val="bg1"/>
                </a:solidFill>
              </a:rPr>
              <a:t>Data collection is important, but it is the way that Amazon transformed client insights into a new personalized service model that really drove their growth.</a:t>
            </a:r>
            <a:endParaRPr lang="es-ES_tradnl" sz="4000" dirty="0">
              <a:solidFill>
                <a:schemeClr val="bg1"/>
              </a:solidFill>
            </a:endParaRPr>
          </a:p>
        </p:txBody>
      </p:sp>
    </p:spTree>
    <p:extLst>
      <p:ext uri="{BB962C8B-B14F-4D97-AF65-F5344CB8AC3E}">
        <p14:creationId xmlns:p14="http://schemas.microsoft.com/office/powerpoint/2010/main" val="92840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858807"/>
            <a:ext cx="6101397" cy="1424393"/>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4" y="3998291"/>
            <a:ext cx="5390525" cy="496214"/>
          </a:xfrm>
          <a:prstGeom prst="rect">
            <a:avLst/>
          </a:prstGeom>
          <a:solidFill>
            <a:srgbClr val="FFD7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dirty="0">
                <a:solidFill>
                  <a:schemeClr val="bg1"/>
                </a:solidFill>
              </a:rPr>
              <a:t>Module 4:                                      Data Technology</a:t>
            </a:r>
          </a:p>
        </p:txBody>
      </p:sp>
      <p:sp>
        <p:nvSpPr>
          <p:cNvPr id="4" name="Rectangle 3">
            <a:extLst>
              <a:ext uri="{FF2B5EF4-FFF2-40B4-BE49-F238E27FC236}">
                <a16:creationId xmlns:a16="http://schemas.microsoft.com/office/drawing/2014/main" id="{A5400121-CE14-4657-9D88-10F3334EB57C}"/>
              </a:ext>
            </a:extLst>
          </p:cNvPr>
          <p:cNvSpPr/>
          <p:nvPr/>
        </p:nvSpPr>
        <p:spPr>
          <a:xfrm>
            <a:off x="364313" y="5733534"/>
            <a:ext cx="5737083" cy="369332"/>
          </a:xfrm>
          <a:prstGeom prst="rect">
            <a:avLst/>
          </a:prstGeom>
        </p:spPr>
        <p:txBody>
          <a:bodyPr wrap="none">
            <a:spAutoFit/>
          </a:bodyPr>
          <a:lstStyle/>
          <a:p>
            <a:r>
              <a:rPr lang="es-ES_tradnl" b="1" dirty="0">
                <a:solidFill>
                  <a:srgbClr val="085156"/>
                </a:solidFill>
              </a:rPr>
              <a:t>Complete this module in conjunction with Module 4 notes</a:t>
            </a:r>
          </a:p>
        </p:txBody>
      </p:sp>
    </p:spTree>
    <p:extLst>
      <p:ext uri="{BB962C8B-B14F-4D97-AF65-F5344CB8AC3E}">
        <p14:creationId xmlns:p14="http://schemas.microsoft.com/office/powerpoint/2010/main" val="225249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738482" cy="5397482"/>
          </a:xfrm>
        </p:spPr>
        <p:txBody>
          <a:bodyPr/>
          <a:lstStyle/>
          <a:p>
            <a:r>
              <a:rPr lang="en-US" sz="3200" dirty="0"/>
              <a:t>Understand the technologies used in data for business and how to make sensible investments in data capacity. </a:t>
            </a:r>
          </a:p>
          <a:p>
            <a:pPr marL="457200" lvl="0" indent="-457200">
              <a:buFont typeface="+mj-lt"/>
              <a:buAutoNum type="alphaLcParenR"/>
            </a:pPr>
            <a:r>
              <a:rPr lang="en-US" sz="2800" dirty="0"/>
              <a:t>Comprehend key components of data science technology  </a:t>
            </a:r>
          </a:p>
          <a:p>
            <a:pPr marL="457200" lvl="0" indent="-457200">
              <a:buFont typeface="+mj-lt"/>
              <a:buAutoNum type="alphaLcParenR"/>
            </a:pPr>
            <a:r>
              <a:rPr lang="en-US" sz="2800" dirty="0"/>
              <a:t>Understand the benefits and costs of software-as-a-service in the cloud </a:t>
            </a:r>
          </a:p>
          <a:p>
            <a:pPr marL="457200" lvl="0" indent="-457200">
              <a:buFont typeface="+mj-lt"/>
              <a:buAutoNum type="alphaLcParenR"/>
            </a:pPr>
            <a:r>
              <a:rPr lang="en-US" sz="2800" dirty="0"/>
              <a:t>Select appropriate data tech solutions based on cost/benefit and long term value analyses  </a:t>
            </a:r>
          </a:p>
        </p:txBody>
      </p:sp>
      <p:pic>
        <p:nvPicPr>
          <p:cNvPr id="7" name="Picture Placeholder 6"/>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5063" r="15063"/>
          <a:stretch>
            <a:fillRect/>
          </a:stretch>
        </p:blipFill>
        <p:spPr/>
      </p:pic>
    </p:spTree>
    <p:extLst>
      <p:ext uri="{BB962C8B-B14F-4D97-AF65-F5344CB8AC3E}">
        <p14:creationId xmlns:p14="http://schemas.microsoft.com/office/powerpoint/2010/main" val="155882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32475" y="8547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804815" y="381073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518175" y="5125212"/>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32064" y="6533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931754" y="364613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757257" y="499409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06248" y="9460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18276" y="392802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50581" y="5274799"/>
            <a:ext cx="2077778"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Text Placeholder 63"/>
          <p:cNvSpPr txBox="1">
            <a:spLocks/>
          </p:cNvSpPr>
          <p:nvPr/>
        </p:nvSpPr>
        <p:spPr>
          <a:xfrm>
            <a:off x="7394407" y="488186"/>
            <a:ext cx="4078290"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Understanding data architecture </a:t>
            </a:r>
          </a:p>
        </p:txBody>
      </p:sp>
      <p:cxnSp>
        <p:nvCxnSpPr>
          <p:cNvPr id="27" name="Straight Connector 26"/>
          <p:cNvCxnSpPr/>
          <p:nvPr/>
        </p:nvCxnSpPr>
        <p:spPr>
          <a:xfrm flipH="1">
            <a:off x="4857070" y="2408101"/>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34236" y="2112700"/>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05108" y="2271911"/>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5921" y="1929725"/>
            <a:ext cx="2160720" cy="707886"/>
          </a:xfrm>
          <a:prstGeom prst="rect">
            <a:avLst/>
          </a:prstGeom>
        </p:spPr>
        <p:txBody>
          <a:bodyPr wrap="none">
            <a:spAutoFit/>
          </a:bodyPr>
          <a:lstStyle/>
          <a:p>
            <a:r>
              <a:rPr lang="es-ES_tradnl" sz="4000">
                <a:solidFill>
                  <a:schemeClr val="bg1"/>
                </a:solidFill>
              </a:rPr>
              <a:t>Overview</a:t>
            </a:r>
            <a:endParaRPr lang="es-ES_tradnl" sz="2800" dirty="0">
              <a:solidFill>
                <a:schemeClr val="bg1"/>
              </a:solidFill>
            </a:endParaRPr>
          </a:p>
        </p:txBody>
      </p:sp>
      <p:sp>
        <p:nvSpPr>
          <p:cNvPr id="17" name="Text Placeholder 63"/>
          <p:cNvSpPr txBox="1">
            <a:spLocks/>
          </p:cNvSpPr>
          <p:nvPr/>
        </p:nvSpPr>
        <p:spPr>
          <a:xfrm>
            <a:off x="7457216" y="1967076"/>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technologies </a:t>
            </a:r>
          </a:p>
          <a:p>
            <a:pPr>
              <a:lnSpc>
                <a:spcPct val="100000"/>
              </a:lnSpc>
              <a:spcBef>
                <a:spcPts val="0"/>
              </a:spcBef>
            </a:pPr>
            <a:r>
              <a:rPr lang="en-US" sz="2000" i="1" dirty="0"/>
              <a:t>Entry level tools</a:t>
            </a:r>
          </a:p>
          <a:p>
            <a:pPr>
              <a:lnSpc>
                <a:spcPct val="100000"/>
              </a:lnSpc>
              <a:spcBef>
                <a:spcPts val="0"/>
              </a:spcBef>
            </a:pPr>
            <a:r>
              <a:rPr lang="en-US" sz="2000" i="1" dirty="0"/>
              <a:t>Big data tools </a:t>
            </a:r>
          </a:p>
          <a:p>
            <a:pPr>
              <a:lnSpc>
                <a:spcPct val="100000"/>
              </a:lnSpc>
              <a:spcBef>
                <a:spcPts val="0"/>
              </a:spcBef>
            </a:pPr>
            <a:endParaRPr lang="en-US" dirty="0"/>
          </a:p>
        </p:txBody>
      </p:sp>
      <p:sp>
        <p:nvSpPr>
          <p:cNvPr id="18" name="Text Placeholder 63"/>
          <p:cNvSpPr txBox="1">
            <a:spLocks/>
          </p:cNvSpPr>
          <p:nvPr/>
        </p:nvSpPr>
        <p:spPr>
          <a:xfrm>
            <a:off x="7457216" y="3373490"/>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Working in the cloud</a:t>
            </a:r>
          </a:p>
          <a:p>
            <a:pPr>
              <a:lnSpc>
                <a:spcPct val="100000"/>
              </a:lnSpc>
              <a:spcBef>
                <a:spcPts val="0"/>
              </a:spcBef>
            </a:pPr>
            <a:r>
              <a:rPr lang="en-US" sz="2000" i="1" dirty="0"/>
              <a:t>Benefits and challenges</a:t>
            </a:r>
          </a:p>
          <a:p>
            <a:pPr>
              <a:lnSpc>
                <a:spcPct val="100000"/>
              </a:lnSpc>
              <a:spcBef>
                <a:spcPts val="0"/>
              </a:spcBef>
            </a:pPr>
            <a:r>
              <a:rPr lang="en-US" sz="2000" i="1" dirty="0"/>
              <a:t>Principal cloud providers</a:t>
            </a:r>
          </a:p>
          <a:p>
            <a:pPr>
              <a:lnSpc>
                <a:spcPct val="100000"/>
              </a:lnSpc>
              <a:spcBef>
                <a:spcPts val="0"/>
              </a:spcBef>
            </a:pPr>
            <a:r>
              <a:rPr lang="en-US" sz="2000" i="1" dirty="0"/>
              <a:t>Service comparisons</a:t>
            </a:r>
          </a:p>
          <a:p>
            <a:pPr>
              <a:lnSpc>
                <a:spcPct val="100000"/>
              </a:lnSpc>
              <a:spcBef>
                <a:spcPts val="0"/>
              </a:spcBef>
            </a:pPr>
            <a:endParaRPr lang="en-US" dirty="0"/>
          </a:p>
        </p:txBody>
      </p:sp>
      <p:sp>
        <p:nvSpPr>
          <p:cNvPr id="19" name="Text Placeholder 63"/>
          <p:cNvSpPr txBox="1">
            <a:spLocks/>
          </p:cNvSpPr>
          <p:nvPr/>
        </p:nvSpPr>
        <p:spPr>
          <a:xfrm>
            <a:off x="7457216" y="4820377"/>
            <a:ext cx="4078290"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Choosing the right </a:t>
            </a:r>
            <a:r>
              <a:rPr lang="en-US"/>
              <a:t>tech solutions</a:t>
            </a:r>
            <a:endParaRPr lang="en-US" dirty="0"/>
          </a:p>
        </p:txBody>
      </p:sp>
    </p:spTree>
    <p:extLst>
      <p:ext uri="{BB962C8B-B14F-4D97-AF65-F5344CB8AC3E}">
        <p14:creationId xmlns:p14="http://schemas.microsoft.com/office/powerpoint/2010/main" val="355902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49" y="869252"/>
            <a:ext cx="5142594" cy="3416320"/>
          </a:xfrm>
          <a:prstGeom prst="rect">
            <a:avLst/>
          </a:prstGeom>
          <a:noFill/>
        </p:spPr>
        <p:txBody>
          <a:bodyPr wrap="square" rtlCol="0">
            <a:spAutoFit/>
          </a:bodyPr>
          <a:lstStyle/>
          <a:p>
            <a:r>
              <a:rPr lang="es-ES_tradnl" sz="4000" b="1" dirty="0">
                <a:solidFill>
                  <a:schemeClr val="bg1"/>
                </a:solidFill>
              </a:rPr>
              <a:t>The data labyrinth</a:t>
            </a:r>
          </a:p>
          <a:p>
            <a:endParaRPr lang="es-ES_tradnl" sz="4000" b="1" dirty="0">
              <a:solidFill>
                <a:schemeClr val="bg1"/>
              </a:solidFill>
            </a:endParaRPr>
          </a:p>
          <a:p>
            <a:r>
              <a:rPr lang="es-ES_tradnl" sz="2400" b="1" dirty="0">
                <a:solidFill>
                  <a:schemeClr val="bg1"/>
                </a:solidFill>
              </a:rPr>
              <a:t>Navigating your way through the array of software and services can be bewildering, but is especially difficult for smaller companies.</a:t>
            </a:r>
          </a:p>
          <a:p>
            <a:endParaRPr lang="es-ES_tradnl" sz="4000" dirty="0">
              <a:solidFill>
                <a:schemeClr val="bg1"/>
              </a:solidFill>
            </a:endParaRPr>
          </a:p>
        </p:txBody>
      </p:sp>
      <p:pic>
        <p:nvPicPr>
          <p:cNvPr id="5" name="Picture Placeholder 4"/>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5003" r="15003"/>
          <a:stretch>
            <a:fillRect/>
          </a:stretch>
        </p:blipFill>
        <p:spPr/>
      </p:pic>
    </p:spTree>
    <p:extLst>
      <p:ext uri="{BB962C8B-B14F-4D97-AF65-F5344CB8AC3E}">
        <p14:creationId xmlns:p14="http://schemas.microsoft.com/office/powerpoint/2010/main" val="10081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90FAE0-EC17-46A8-8C4B-82B3E6FB1F78}"/>
              </a:ext>
            </a:extLst>
          </p:cNvPr>
          <p:cNvSpPr/>
          <p:nvPr/>
        </p:nvSpPr>
        <p:spPr>
          <a:xfrm>
            <a:off x="406400" y="198761"/>
            <a:ext cx="7254240" cy="6055504"/>
          </a:xfrm>
          <a:prstGeom prst="rect">
            <a:avLst/>
          </a:prstGeom>
          <a:solidFill>
            <a:schemeClr val="bg1"/>
          </a:solidFill>
        </p:spPr>
        <p:txBody>
          <a:bodyPr wrap="square">
            <a:spAutoFit/>
          </a:bodyPr>
          <a:lstStyle/>
          <a:p>
            <a:pPr marL="1706563" indent="-1527175" algn="ctr">
              <a:lnSpc>
                <a:spcPct val="115000"/>
              </a:lnSpc>
              <a:spcAft>
                <a:spcPts val="0"/>
              </a:spcAft>
            </a:pPr>
            <a:r>
              <a:rPr lang="en-GB" sz="2800" b="1" dirty="0">
                <a:solidFill>
                  <a:srgbClr val="3D1951"/>
                </a:solidFill>
                <a:latin typeface="Calibri" panose="020F0502020204030204" pitchFamily="34" charset="0"/>
                <a:ea typeface="Calibri" panose="020F0502020204030204" pitchFamily="34" charset="0"/>
                <a:cs typeface="Times New Roman" panose="02020603050405020304" pitchFamily="18" charset="0"/>
              </a:rPr>
              <a:t>WHAT :  </a:t>
            </a:r>
          </a:p>
          <a:p>
            <a:pPr marL="1706563" indent="-1527175" algn="ctr">
              <a:lnSpc>
                <a:spcPct val="115000"/>
              </a:lnSpc>
              <a:spcAft>
                <a:spcPts val="0"/>
              </a:spcAft>
            </a:pPr>
            <a:r>
              <a:rPr lang="en-GB" sz="2800" b="1" dirty="0">
                <a:solidFill>
                  <a:srgbClr val="3D1951"/>
                </a:solidFill>
                <a:latin typeface="Calibri" panose="020F0502020204030204" pitchFamily="34" charset="0"/>
                <a:ea typeface="Calibri" panose="020F0502020204030204" pitchFamily="34" charset="0"/>
                <a:cs typeface="Times New Roman" panose="02020603050405020304" pitchFamily="18" charset="0"/>
              </a:rPr>
              <a:t>A set of open educational resources</a:t>
            </a:r>
          </a:p>
          <a:p>
            <a:pPr marL="1706563" indent="-1527175" algn="ctr">
              <a:lnSpc>
                <a:spcPct val="115000"/>
              </a:lnSpc>
              <a:spcAft>
                <a:spcPts val="0"/>
              </a:spcAft>
            </a:pPr>
            <a:r>
              <a:rPr lang="en-GB" sz="2800" b="1" dirty="0">
                <a:solidFill>
                  <a:srgbClr val="3D1951"/>
                </a:solidFill>
                <a:latin typeface="Calibri" panose="020F0502020204030204" pitchFamily="34" charset="0"/>
                <a:ea typeface="Calibri" panose="020F0502020204030204" pitchFamily="34" charset="0"/>
                <a:cs typeface="Times New Roman" panose="02020603050405020304" pitchFamily="18" charset="0"/>
              </a:rPr>
              <a:t>created for teachers and lecturers,</a:t>
            </a:r>
          </a:p>
          <a:p>
            <a:pPr marL="1706563" indent="-1527175" algn="ctr">
              <a:lnSpc>
                <a:spcPct val="115000"/>
              </a:lnSpc>
              <a:spcAft>
                <a:spcPts val="0"/>
              </a:spcAft>
            </a:pPr>
            <a:r>
              <a:rPr lang="en-GB" sz="2800" b="1" dirty="0">
                <a:solidFill>
                  <a:srgbClr val="3D1951"/>
                </a:solidFill>
                <a:latin typeface="Calibri" panose="020F0502020204030204" pitchFamily="34" charset="0"/>
                <a:ea typeface="Calibri" panose="020F0502020204030204" pitchFamily="34" charset="0"/>
                <a:cs typeface="Times New Roman" panose="02020603050405020304" pitchFamily="18" charset="0"/>
              </a:rPr>
              <a:t>published online and free to download</a:t>
            </a:r>
          </a:p>
          <a:p>
            <a:pPr marL="1706563" indent="-1527175" algn="ctr">
              <a:lnSpc>
                <a:spcPct val="115000"/>
              </a:lnSpc>
              <a:spcAft>
                <a:spcPts val="0"/>
              </a:spcAft>
            </a:pPr>
            <a:r>
              <a:rPr lang="en-GB" sz="2800" b="1" dirty="0">
                <a:solidFill>
                  <a:srgbClr val="3D1951"/>
                </a:solidFill>
                <a:latin typeface="Calibri" panose="020F0502020204030204" pitchFamily="34" charset="0"/>
                <a:ea typeface="Calibri" panose="020F0502020204030204" pitchFamily="34" charset="0"/>
                <a:cs typeface="Times New Roman" panose="02020603050405020304" pitchFamily="18" charset="0"/>
              </a:rPr>
              <a:t>and use</a:t>
            </a:r>
            <a:r>
              <a:rPr lang="en-GB" sz="2400" dirty="0">
                <a:solidFill>
                  <a:srgbClr val="3D1951"/>
                </a:solidFill>
                <a:latin typeface="Calibri" panose="020F0502020204030204" pitchFamily="34" charset="0"/>
                <a:ea typeface="Calibri" panose="020F0502020204030204" pitchFamily="34" charset="0"/>
                <a:cs typeface="Times New Roman" panose="02020603050405020304" pitchFamily="18" charset="0"/>
              </a:rPr>
              <a:t>.</a:t>
            </a:r>
            <a:endParaRPr lang="en-IE" sz="2800" dirty="0">
              <a:solidFill>
                <a:srgbClr val="3D195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Generation Data Curriculum and corresponding Course Materials are intended to enable facilitators (lecturers, trainers and teachers) to deliver classroom and small group training to business/management students and start-up entrepreneurs on the topic of smart data.  Although a proportion of teachers and lecturers state they have some understanding of smart data, a large majority recognise that they lack pedagogic strategies to teach the topic confidently. </a:t>
            </a:r>
            <a:endParaRPr lang="en-IE" sz="4000" dirty="0"/>
          </a:p>
        </p:txBody>
      </p:sp>
    </p:spTree>
    <p:extLst>
      <p:ext uri="{BB962C8B-B14F-4D97-AF65-F5344CB8AC3E}">
        <p14:creationId xmlns:p14="http://schemas.microsoft.com/office/powerpoint/2010/main" val="67103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858808"/>
            <a:ext cx="6993468" cy="1383660"/>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4" y="3998290"/>
            <a:ext cx="5905498" cy="1244177"/>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dirty="0">
                <a:solidFill>
                  <a:schemeClr val="bg1"/>
                </a:solidFill>
              </a:rPr>
              <a:t>M5:Data Governance, Security &amp; Privacy </a:t>
            </a:r>
          </a:p>
        </p:txBody>
      </p:sp>
      <p:sp>
        <p:nvSpPr>
          <p:cNvPr id="4" name="Rectangle 3">
            <a:extLst>
              <a:ext uri="{FF2B5EF4-FFF2-40B4-BE49-F238E27FC236}">
                <a16:creationId xmlns:a16="http://schemas.microsoft.com/office/drawing/2014/main" id="{D5B192C9-3246-4BF5-9A43-1595FC3D1438}"/>
              </a:ext>
            </a:extLst>
          </p:cNvPr>
          <p:cNvSpPr/>
          <p:nvPr/>
        </p:nvSpPr>
        <p:spPr>
          <a:xfrm>
            <a:off x="155427" y="5919802"/>
            <a:ext cx="5737083" cy="369332"/>
          </a:xfrm>
          <a:prstGeom prst="rect">
            <a:avLst/>
          </a:prstGeom>
        </p:spPr>
        <p:txBody>
          <a:bodyPr wrap="none">
            <a:spAutoFit/>
          </a:bodyPr>
          <a:lstStyle/>
          <a:p>
            <a:r>
              <a:rPr lang="es-ES_tradnl" b="1" dirty="0">
                <a:solidFill>
                  <a:srgbClr val="085156"/>
                </a:solidFill>
              </a:rPr>
              <a:t>Complete this module in conjunction with Module 5 notes</a:t>
            </a:r>
          </a:p>
        </p:txBody>
      </p:sp>
    </p:spTree>
    <p:extLst>
      <p:ext uri="{BB962C8B-B14F-4D97-AF65-F5344CB8AC3E}">
        <p14:creationId xmlns:p14="http://schemas.microsoft.com/office/powerpoint/2010/main" val="44597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738482" cy="5397482"/>
          </a:xfrm>
        </p:spPr>
        <p:txBody>
          <a:bodyPr/>
          <a:lstStyle/>
          <a:p>
            <a:r>
              <a:rPr lang="en-US" sz="3200" dirty="0"/>
              <a:t>Introduce the key regulatory and ethical aspects of data and their practical application.</a:t>
            </a:r>
          </a:p>
          <a:p>
            <a:endParaRPr lang="en-US" sz="3200" dirty="0"/>
          </a:p>
          <a:p>
            <a:r>
              <a:rPr lang="en-US" sz="2800" dirty="0"/>
              <a:t>Understand the benefits and costs of software-as-a-service in the cloud </a:t>
            </a:r>
          </a:p>
          <a:p>
            <a:pPr marL="457200" lvl="0" indent="-457200">
              <a:buFont typeface="+mj-lt"/>
              <a:buAutoNum type="alphaLcParenR"/>
            </a:pPr>
            <a:r>
              <a:rPr lang="en-US" sz="2800" dirty="0"/>
              <a:t>Select appropriate data tech solutions based on cost/benefit and long term value analyses  </a:t>
            </a:r>
          </a:p>
        </p:txBody>
      </p:sp>
      <p:pic>
        <p:nvPicPr>
          <p:cNvPr id="7" name="Picture Placeholder 6"/>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23286" r="23286"/>
          <a:stretch>
            <a:fillRect/>
          </a:stretch>
        </p:blipFill>
        <p:spPr/>
      </p:pic>
    </p:spTree>
    <p:extLst>
      <p:ext uri="{BB962C8B-B14F-4D97-AF65-F5344CB8AC3E}">
        <p14:creationId xmlns:p14="http://schemas.microsoft.com/office/powerpoint/2010/main" val="151338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32475" y="8547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804815" y="381073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518175" y="5125212"/>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32064" y="6533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931754" y="364613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757257" y="499409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06248" y="9460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18276" y="392802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50581" y="5274799"/>
            <a:ext cx="2077778"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Text Placeholder 63"/>
          <p:cNvSpPr txBox="1">
            <a:spLocks/>
          </p:cNvSpPr>
          <p:nvPr/>
        </p:nvSpPr>
        <p:spPr>
          <a:xfrm>
            <a:off x="7394407" y="488186"/>
            <a:ext cx="4078290"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Security</a:t>
            </a:r>
          </a:p>
          <a:p>
            <a:pPr>
              <a:lnSpc>
                <a:spcPct val="100000"/>
              </a:lnSpc>
              <a:spcBef>
                <a:spcPts val="0"/>
              </a:spcBef>
            </a:pPr>
            <a:r>
              <a:rPr lang="en-US" sz="1600" dirty="0"/>
              <a:t>Types of threats</a:t>
            </a:r>
          </a:p>
        </p:txBody>
      </p:sp>
      <p:cxnSp>
        <p:nvCxnSpPr>
          <p:cNvPr id="27" name="Straight Connector 26"/>
          <p:cNvCxnSpPr/>
          <p:nvPr/>
        </p:nvCxnSpPr>
        <p:spPr>
          <a:xfrm flipH="1">
            <a:off x="4857070" y="2408101"/>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34236" y="2112700"/>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05108" y="2271911"/>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5921" y="1929725"/>
            <a:ext cx="2160720" cy="707886"/>
          </a:xfrm>
          <a:prstGeom prst="rect">
            <a:avLst/>
          </a:prstGeom>
        </p:spPr>
        <p:txBody>
          <a:bodyPr wrap="none">
            <a:spAutoFit/>
          </a:bodyPr>
          <a:lstStyle/>
          <a:p>
            <a:r>
              <a:rPr lang="es-ES_tradnl" sz="4000">
                <a:solidFill>
                  <a:schemeClr val="bg1"/>
                </a:solidFill>
              </a:rPr>
              <a:t>Overview</a:t>
            </a:r>
            <a:endParaRPr lang="es-ES_tradnl" sz="2800" dirty="0">
              <a:solidFill>
                <a:schemeClr val="bg1"/>
              </a:solidFill>
            </a:endParaRPr>
          </a:p>
        </p:txBody>
      </p:sp>
      <p:sp>
        <p:nvSpPr>
          <p:cNvPr id="17" name="Text Placeholder 63"/>
          <p:cNvSpPr txBox="1">
            <a:spLocks/>
          </p:cNvSpPr>
          <p:nvPr/>
        </p:nvSpPr>
        <p:spPr>
          <a:xfrm>
            <a:off x="7457216" y="1967076"/>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Privacy</a:t>
            </a:r>
          </a:p>
          <a:p>
            <a:pPr>
              <a:lnSpc>
                <a:spcPct val="100000"/>
              </a:lnSpc>
              <a:spcBef>
                <a:spcPts val="0"/>
              </a:spcBef>
            </a:pPr>
            <a:r>
              <a:rPr lang="en-US" sz="2000" dirty="0"/>
              <a:t>Data protection legislation - GDPR</a:t>
            </a:r>
          </a:p>
          <a:p>
            <a:pPr>
              <a:lnSpc>
                <a:spcPct val="100000"/>
              </a:lnSpc>
              <a:spcBef>
                <a:spcPts val="0"/>
              </a:spcBef>
            </a:pPr>
            <a:endParaRPr lang="en-US" sz="2000" i="1" dirty="0"/>
          </a:p>
          <a:p>
            <a:pPr>
              <a:lnSpc>
                <a:spcPct val="100000"/>
              </a:lnSpc>
              <a:spcBef>
                <a:spcPts val="0"/>
              </a:spcBef>
            </a:pPr>
            <a:endParaRPr lang="en-US" dirty="0"/>
          </a:p>
        </p:txBody>
      </p:sp>
      <p:sp>
        <p:nvSpPr>
          <p:cNvPr id="18" name="Text Placeholder 63"/>
          <p:cNvSpPr txBox="1">
            <a:spLocks/>
          </p:cNvSpPr>
          <p:nvPr/>
        </p:nvSpPr>
        <p:spPr>
          <a:xfrm>
            <a:off x="7564646" y="3603541"/>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Data Ethics</a:t>
            </a:r>
          </a:p>
          <a:p>
            <a:pPr>
              <a:lnSpc>
                <a:spcPct val="100000"/>
              </a:lnSpc>
              <a:spcBef>
                <a:spcPts val="0"/>
              </a:spcBef>
            </a:pPr>
            <a:endParaRPr lang="en-US" sz="2000" i="1" dirty="0"/>
          </a:p>
        </p:txBody>
      </p:sp>
      <p:sp>
        <p:nvSpPr>
          <p:cNvPr id="19" name="Text Placeholder 63"/>
          <p:cNvSpPr txBox="1">
            <a:spLocks/>
          </p:cNvSpPr>
          <p:nvPr/>
        </p:nvSpPr>
        <p:spPr>
          <a:xfrm>
            <a:off x="7394407" y="4994093"/>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dirty="0"/>
              <a:t>Information Governance</a:t>
            </a:r>
          </a:p>
          <a:p>
            <a:pPr>
              <a:lnSpc>
                <a:spcPct val="100000"/>
              </a:lnSpc>
              <a:spcBef>
                <a:spcPts val="0"/>
              </a:spcBef>
            </a:pPr>
            <a:endParaRPr lang="en-US" sz="2000" i="1" dirty="0"/>
          </a:p>
        </p:txBody>
      </p:sp>
    </p:spTree>
    <p:extLst>
      <p:ext uri="{BB962C8B-B14F-4D97-AF65-F5344CB8AC3E}">
        <p14:creationId xmlns:p14="http://schemas.microsoft.com/office/powerpoint/2010/main" val="138850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3675529"/>
            <a:ext cx="7046259" cy="2026024"/>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6" y="3675529"/>
            <a:ext cx="5071444" cy="496214"/>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sz="4000" dirty="0">
                <a:solidFill>
                  <a:schemeClr val="bg1"/>
                </a:solidFill>
              </a:rPr>
              <a:t>Module 6: </a:t>
            </a:r>
          </a:p>
          <a:p>
            <a:pPr marL="0" indent="0">
              <a:lnSpc>
                <a:spcPct val="100000"/>
              </a:lnSpc>
              <a:buNone/>
            </a:pPr>
            <a:r>
              <a:rPr lang="es-ES_tradnl" sz="4000" b="1" dirty="0" err="1">
                <a:solidFill>
                  <a:schemeClr val="bg1"/>
                </a:solidFill>
              </a:rPr>
              <a:t>The</a:t>
            </a:r>
            <a:r>
              <a:rPr lang="es-ES_tradnl" sz="4000" b="1" dirty="0">
                <a:solidFill>
                  <a:schemeClr val="bg1"/>
                </a:solidFill>
              </a:rPr>
              <a:t> Future of Data</a:t>
            </a:r>
          </a:p>
          <a:p>
            <a:pPr marL="0" indent="0">
              <a:lnSpc>
                <a:spcPct val="100000"/>
              </a:lnSpc>
              <a:buNone/>
            </a:pPr>
            <a:r>
              <a:rPr lang="en-IE" dirty="0">
                <a:solidFill>
                  <a:schemeClr val="bg1"/>
                </a:solidFill>
              </a:rPr>
              <a:t>Trends and Developments</a:t>
            </a:r>
          </a:p>
          <a:p>
            <a:pPr marL="0" indent="0">
              <a:buNone/>
            </a:pPr>
            <a:endParaRPr lang="es-ES_tradnl" sz="1100" dirty="0">
              <a:solidFill>
                <a:schemeClr val="bg1"/>
              </a:solidFill>
            </a:endParaRPr>
          </a:p>
          <a:p>
            <a:pPr marL="0" indent="0">
              <a:buNone/>
            </a:pPr>
            <a:r>
              <a:rPr lang="es-ES_tradnl" sz="2400" b="1" dirty="0">
                <a:solidFill>
                  <a:srgbClr val="95D600"/>
                </a:solidFill>
              </a:rPr>
              <a:t>Complete this module in conjunction with Module 6 notes</a:t>
            </a:r>
          </a:p>
        </p:txBody>
      </p:sp>
    </p:spTree>
    <p:extLst>
      <p:ext uri="{BB962C8B-B14F-4D97-AF65-F5344CB8AC3E}">
        <p14:creationId xmlns:p14="http://schemas.microsoft.com/office/powerpoint/2010/main" val="1240186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314019" cy="672389"/>
          </a:xfrm>
        </p:spPr>
        <p:txBody>
          <a:bodyPr/>
          <a:lstStyle/>
          <a:p>
            <a:r>
              <a:rPr lang="en-GB" altLang="ja-JP" sz="3200" dirty="0">
                <a:latin typeface="Calibri" charset="0"/>
              </a:rPr>
              <a:t>Discover the importance of data as a driver of business growth and profitability</a:t>
            </a:r>
            <a:r>
              <a:rPr lang="en-GB" altLang="ja-JP" b="1" dirty="0">
                <a:latin typeface="Calibri" charset="0"/>
              </a:rPr>
              <a:t>.</a:t>
            </a:r>
            <a:endParaRPr kumimoji="1" lang="en-GB" altLang="ja-JP" dirty="0">
              <a:latin typeface="Calibri" charset="0"/>
            </a:endParaRPr>
          </a:p>
          <a:p>
            <a:endParaRPr lang="es-ES_tradnl" dirty="0"/>
          </a:p>
        </p:txBody>
      </p:sp>
      <p:sp>
        <p:nvSpPr>
          <p:cNvPr id="4" name="Text Placeholder 3"/>
          <p:cNvSpPr>
            <a:spLocks noGrp="1"/>
          </p:cNvSpPr>
          <p:nvPr>
            <p:ph type="body" sz="quarter" idx="23"/>
          </p:nvPr>
        </p:nvSpPr>
        <p:spPr>
          <a:xfrm>
            <a:off x="606334" y="2117584"/>
            <a:ext cx="5499998" cy="4042992"/>
          </a:xfrm>
        </p:spPr>
        <p:txBody>
          <a:bodyPr/>
          <a:lstStyle/>
          <a:p>
            <a:pPr marL="342900" lvl="0" indent="-342900">
              <a:spcBef>
                <a:spcPct val="0"/>
              </a:spcBef>
              <a:buClr>
                <a:schemeClr val="bg1"/>
              </a:buClr>
              <a:buFont typeface="+mj-lt"/>
              <a:buAutoNum type="alphaLcPeriod"/>
            </a:pPr>
            <a:r>
              <a:rPr kumimoji="1" lang="en-GB" altLang="ja-JP" sz="2800" dirty="0">
                <a:latin typeface="Calibri" charset="0"/>
              </a:rPr>
              <a:t>Look at future trends in data</a:t>
            </a:r>
          </a:p>
          <a:p>
            <a:pPr marL="342900" lvl="0" indent="-342900">
              <a:spcBef>
                <a:spcPct val="0"/>
              </a:spcBef>
              <a:buClr>
                <a:schemeClr val="bg1"/>
              </a:buClr>
              <a:buFont typeface="+mj-lt"/>
              <a:buAutoNum type="alphaLcPeriod"/>
            </a:pPr>
            <a:r>
              <a:rPr kumimoji="1" lang="en-GB" altLang="ja-JP" sz="2800" dirty="0">
                <a:latin typeface="Calibri" charset="0"/>
              </a:rPr>
              <a:t>Understand the key terms and concepts</a:t>
            </a:r>
          </a:p>
          <a:p>
            <a:pPr marL="342900" lvl="0" indent="-342900">
              <a:spcBef>
                <a:spcPct val="0"/>
              </a:spcBef>
              <a:buClr>
                <a:schemeClr val="bg1"/>
              </a:buClr>
              <a:buFont typeface="+mj-lt"/>
              <a:buAutoNum type="alphaLcPeriod"/>
            </a:pPr>
            <a:r>
              <a:rPr kumimoji="1" lang="en-GB" altLang="ja-JP" sz="2800" dirty="0">
                <a:latin typeface="Calibri" charset="0"/>
              </a:rPr>
              <a:t>See the applications for future development</a:t>
            </a:r>
          </a:p>
          <a:p>
            <a:pPr marL="342900" lvl="0" indent="-342900">
              <a:spcBef>
                <a:spcPct val="0"/>
              </a:spcBef>
              <a:buClr>
                <a:schemeClr val="bg1"/>
              </a:buClr>
              <a:buFont typeface="+mj-lt"/>
              <a:buAutoNum type="alphaLcPeriod"/>
            </a:pPr>
            <a:r>
              <a:rPr kumimoji="1" lang="en-GB" altLang="ja-JP" sz="2800" dirty="0">
                <a:latin typeface="Calibri" charset="0"/>
              </a:rPr>
              <a:t>The next Big Thing</a:t>
            </a:r>
            <a:endParaRPr lang="es-ES_tradnl" sz="2800" dirty="0"/>
          </a:p>
        </p:txBody>
      </p:sp>
      <p:pic>
        <p:nvPicPr>
          <p:cNvPr id="11" name="Picture Placeholder 10"/>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5105" r="15105"/>
          <a:stretch>
            <a:fillRect/>
          </a:stretch>
        </p:blipFill>
        <p:spPr/>
      </p:pic>
    </p:spTree>
    <p:extLst>
      <p:ext uri="{BB962C8B-B14F-4D97-AF65-F5344CB8AC3E}">
        <p14:creationId xmlns:p14="http://schemas.microsoft.com/office/powerpoint/2010/main" val="157765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825298" y="373158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568413" y="495798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952237" y="356698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890607" y="4811759"/>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38759" y="384887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2"/>
            <a:endCxn id="5" idx="2"/>
          </p:cNvCxnSpPr>
          <p:nvPr/>
        </p:nvCxnSpPr>
        <p:spPr>
          <a:xfrm flipH="1">
            <a:off x="4833225" y="5075284"/>
            <a:ext cx="2057382" cy="15108"/>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Text Placeholder 63"/>
          <p:cNvSpPr txBox="1">
            <a:spLocks/>
          </p:cNvSpPr>
          <p:nvPr/>
        </p:nvSpPr>
        <p:spPr>
          <a:xfrm>
            <a:off x="7599923" y="3541549"/>
            <a:ext cx="4510843"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Future Concepts</a:t>
            </a:r>
          </a:p>
        </p:txBody>
      </p:sp>
      <p:sp>
        <p:nvSpPr>
          <p:cNvPr id="16" name="Text Placeholder 63"/>
          <p:cNvSpPr txBox="1">
            <a:spLocks/>
          </p:cNvSpPr>
          <p:nvPr/>
        </p:nvSpPr>
        <p:spPr>
          <a:xfrm>
            <a:off x="7427910" y="790431"/>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The future of data</a:t>
            </a:r>
          </a:p>
        </p:txBody>
      </p:sp>
      <p:sp>
        <p:nvSpPr>
          <p:cNvPr id="20" name="Text Placeholder 63"/>
          <p:cNvSpPr txBox="1">
            <a:spLocks/>
          </p:cNvSpPr>
          <p:nvPr/>
        </p:nvSpPr>
        <p:spPr>
          <a:xfrm>
            <a:off x="7503448" y="4841001"/>
            <a:ext cx="4467568"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cxnSp>
        <p:nvCxnSpPr>
          <p:cNvPr id="27" name="Straight Connector 26"/>
          <p:cNvCxnSpPr/>
          <p:nvPr/>
        </p:nvCxnSpPr>
        <p:spPr>
          <a:xfrm flipH="1">
            <a:off x="4876120" y="2086970"/>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1791569"/>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43714" y="1977717"/>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63"/>
          <p:cNvSpPr txBox="1">
            <a:spLocks/>
          </p:cNvSpPr>
          <p:nvPr/>
        </p:nvSpPr>
        <p:spPr>
          <a:xfrm>
            <a:off x="7560591" y="1811272"/>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Artificial Intelligence</a:t>
            </a:r>
          </a:p>
        </p:txBody>
      </p:sp>
      <p:sp>
        <p:nvSpPr>
          <p:cNvPr id="32" name="Text Placeholder 63"/>
          <p:cNvSpPr txBox="1">
            <a:spLocks/>
          </p:cNvSpPr>
          <p:nvPr/>
        </p:nvSpPr>
        <p:spPr>
          <a:xfrm>
            <a:off x="7560591" y="2275659"/>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000" i="1" dirty="0"/>
              <a:t>2.1 Machine Learning</a:t>
            </a:r>
          </a:p>
          <a:p>
            <a:pPr>
              <a:lnSpc>
                <a:spcPct val="100000"/>
              </a:lnSpc>
              <a:spcBef>
                <a:spcPts val="0"/>
              </a:spcBef>
            </a:pPr>
            <a:r>
              <a:rPr lang="en-US" sz="2000" i="1" dirty="0"/>
              <a:t>2.2 Deep Learning</a:t>
            </a:r>
          </a:p>
        </p:txBody>
      </p:sp>
      <p:sp>
        <p:nvSpPr>
          <p:cNvPr id="33" name="Rectangle 32"/>
          <p:cNvSpPr/>
          <p:nvPr/>
        </p:nvSpPr>
        <p:spPr>
          <a:xfrm>
            <a:off x="895921" y="1929725"/>
            <a:ext cx="2160720" cy="707886"/>
          </a:xfrm>
          <a:prstGeom prst="rect">
            <a:avLst/>
          </a:prstGeom>
        </p:spPr>
        <p:txBody>
          <a:bodyPr wrap="none" anchor="t">
            <a:spAutoFit/>
          </a:bodyPr>
          <a:lstStyle/>
          <a:p>
            <a:r>
              <a:rPr lang="es-ES" sz="4000" dirty="0" err="1">
                <a:solidFill>
                  <a:schemeClr val="bg1"/>
                </a:solidFill>
                <a:ea typeface="+mn-lt"/>
                <a:cs typeface="+mn-lt"/>
              </a:rPr>
              <a:t>Overview</a:t>
            </a:r>
            <a:endParaRPr lang="es-ES" dirty="0" err="1">
              <a:solidFill>
                <a:schemeClr val="bg1"/>
              </a:solidFill>
              <a:ea typeface="+mn-lt"/>
              <a:cs typeface="+mn-lt"/>
            </a:endParaRPr>
          </a:p>
        </p:txBody>
      </p:sp>
      <p:sp>
        <p:nvSpPr>
          <p:cNvPr id="21" name="Text Placeholder 63">
            <a:extLst>
              <a:ext uri="{FF2B5EF4-FFF2-40B4-BE49-F238E27FC236}">
                <a16:creationId xmlns:a16="http://schemas.microsoft.com/office/drawing/2014/main" id="{3DEE797B-D042-4E26-B647-E9BF742B0B30}"/>
              </a:ext>
            </a:extLst>
          </p:cNvPr>
          <p:cNvSpPr txBox="1">
            <a:spLocks/>
          </p:cNvSpPr>
          <p:nvPr/>
        </p:nvSpPr>
        <p:spPr>
          <a:xfrm>
            <a:off x="7712991" y="3921612"/>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000" i="1" dirty="0"/>
              <a:t>3.1 Blockchain</a:t>
            </a:r>
          </a:p>
          <a:p>
            <a:pPr>
              <a:lnSpc>
                <a:spcPct val="100000"/>
              </a:lnSpc>
              <a:spcBef>
                <a:spcPts val="0"/>
              </a:spcBef>
            </a:pPr>
            <a:r>
              <a:rPr lang="en-US" sz="2000" i="1" dirty="0"/>
              <a:t>3.2 AR / VR</a:t>
            </a:r>
          </a:p>
        </p:txBody>
      </p:sp>
      <p:sp>
        <p:nvSpPr>
          <p:cNvPr id="22" name="Text Placeholder 63">
            <a:extLst>
              <a:ext uri="{FF2B5EF4-FFF2-40B4-BE49-F238E27FC236}">
                <a16:creationId xmlns:a16="http://schemas.microsoft.com/office/drawing/2014/main" id="{B98FBCA1-928C-4FB5-88CE-7BC15B420BC0}"/>
              </a:ext>
            </a:extLst>
          </p:cNvPr>
          <p:cNvSpPr txBox="1">
            <a:spLocks/>
          </p:cNvSpPr>
          <p:nvPr/>
        </p:nvSpPr>
        <p:spPr>
          <a:xfrm>
            <a:off x="7599923" y="4858987"/>
            <a:ext cx="4510843"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Use of AI in Business</a:t>
            </a:r>
          </a:p>
        </p:txBody>
      </p:sp>
    </p:spTree>
    <p:extLst>
      <p:ext uri="{BB962C8B-B14F-4D97-AF65-F5344CB8AC3E}">
        <p14:creationId xmlns:p14="http://schemas.microsoft.com/office/powerpoint/2010/main" val="93241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3675529"/>
            <a:ext cx="7046259" cy="2026024"/>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6" y="3675529"/>
            <a:ext cx="6241424" cy="496214"/>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IE" sz="4000" dirty="0">
                <a:solidFill>
                  <a:schemeClr val="bg1"/>
                </a:solidFill>
              </a:rPr>
              <a:t>Download our resources and join our pilot test …                                   link to follow by email</a:t>
            </a:r>
            <a:endParaRPr lang="en-IE" dirty="0">
              <a:solidFill>
                <a:schemeClr val="bg1"/>
              </a:solidFill>
            </a:endParaRPr>
          </a:p>
          <a:p>
            <a:pPr marL="0" indent="0">
              <a:buNone/>
            </a:pPr>
            <a:endParaRPr lang="es-ES_tradnl" sz="1100" dirty="0">
              <a:solidFill>
                <a:schemeClr val="bg1"/>
              </a:solidFill>
            </a:endParaRPr>
          </a:p>
        </p:txBody>
      </p:sp>
    </p:spTree>
    <p:extLst>
      <p:ext uri="{BB962C8B-B14F-4D97-AF65-F5344CB8AC3E}">
        <p14:creationId xmlns:p14="http://schemas.microsoft.com/office/powerpoint/2010/main" val="97384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5AE47B8-F9E3-4D9F-9952-06A18CFF3EB4}"/>
              </a:ext>
            </a:extLst>
          </p:cNvPr>
          <p:cNvPicPr>
            <a:picLocks noChangeAspect="1"/>
          </p:cNvPicPr>
          <p:nvPr/>
        </p:nvPicPr>
        <p:blipFill>
          <a:blip r:embed="rId2"/>
          <a:stretch>
            <a:fillRect/>
          </a:stretch>
        </p:blipFill>
        <p:spPr>
          <a:xfrm>
            <a:off x="156267" y="1357036"/>
            <a:ext cx="12028416" cy="457079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5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236FE1-3F38-4806-A049-06365CAFF3C6}"/>
              </a:ext>
            </a:extLst>
          </p:cNvPr>
          <p:cNvPicPr>
            <a:picLocks noChangeAspect="1"/>
          </p:cNvPicPr>
          <p:nvPr/>
        </p:nvPicPr>
        <p:blipFill>
          <a:blip r:embed="rId2"/>
          <a:stretch>
            <a:fillRect/>
          </a:stretch>
        </p:blipFill>
        <p:spPr>
          <a:xfrm>
            <a:off x="0" y="1680931"/>
            <a:ext cx="12192000" cy="4577398"/>
          </a:xfrm>
          <a:prstGeom prst="rect">
            <a:avLst/>
          </a:prstGeom>
        </p:spPr>
      </p:pic>
    </p:spTree>
    <p:extLst>
      <p:ext uri="{BB962C8B-B14F-4D97-AF65-F5344CB8AC3E}">
        <p14:creationId xmlns:p14="http://schemas.microsoft.com/office/powerpoint/2010/main" val="6799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3675529"/>
            <a:ext cx="7046259" cy="2026024"/>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1"/>
          <p:cNvSpPr txBox="1">
            <a:spLocks/>
          </p:cNvSpPr>
          <p:nvPr/>
        </p:nvSpPr>
        <p:spPr>
          <a:xfrm>
            <a:off x="514976" y="3675529"/>
            <a:ext cx="5071444" cy="496214"/>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s-ES_tradnl" sz="4000" b="0" i="0" u="none" strike="noStrike" kern="1200" cap="none" spc="0" normalizeH="0" baseline="0" noProof="0" dirty="0">
                <a:ln>
                  <a:noFill/>
                </a:ln>
                <a:solidFill>
                  <a:prstClr val="white"/>
                </a:solidFill>
                <a:effectLst/>
                <a:uLnTx/>
                <a:uFillTx/>
                <a:latin typeface="Calibri" panose="020F0502020204030204"/>
                <a:ea typeface="+mn-ea"/>
                <a:cs typeface="+mn-cs"/>
              </a:rPr>
              <a:t>Module 1: </a:t>
            </a: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s-ES_tradnl" sz="4000" b="1" i="0" u="none" strike="noStrike" kern="1200" cap="none" spc="0" normalizeH="0" baseline="0" noProof="0" dirty="0">
                <a:ln>
                  <a:noFill/>
                </a:ln>
                <a:solidFill>
                  <a:prstClr val="white"/>
                </a:solidFill>
                <a:effectLst/>
                <a:uLnTx/>
                <a:uFillTx/>
                <a:latin typeface="Calibri" panose="020F0502020204030204"/>
                <a:ea typeface="+mn-ea"/>
                <a:cs typeface="+mn-cs"/>
              </a:rPr>
              <a:t>The Power of Data</a:t>
            </a: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Why data skills matter  </a:t>
            </a:r>
            <a:endParaRPr kumimoji="0" lang="en-IE"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s-ES_tradnl"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s-ES_tradnl" sz="2400" b="1" i="0" u="none" strike="noStrike" kern="1200" cap="none" spc="0" normalizeH="0" baseline="0" noProof="0" dirty="0">
                <a:ln>
                  <a:noFill/>
                </a:ln>
                <a:solidFill>
                  <a:srgbClr val="95D600"/>
                </a:solidFill>
                <a:effectLst/>
                <a:uLnTx/>
                <a:uFillTx/>
                <a:latin typeface="Calibri" panose="020F0502020204030204"/>
                <a:ea typeface="+mn-ea"/>
                <a:cs typeface="+mn-cs"/>
              </a:rPr>
              <a:t>Complete this module in conjunction with Module 1 notes</a:t>
            </a:r>
          </a:p>
        </p:txBody>
      </p:sp>
    </p:spTree>
    <p:extLst>
      <p:ext uri="{BB962C8B-B14F-4D97-AF65-F5344CB8AC3E}">
        <p14:creationId xmlns:p14="http://schemas.microsoft.com/office/powerpoint/2010/main" val="315214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314019" cy="672389"/>
          </a:xfrm>
        </p:spPr>
        <p:txBody>
          <a:bodyPr/>
          <a:lstStyle/>
          <a:p>
            <a:r>
              <a:rPr lang="en-GB" altLang="ja-JP" sz="3200" dirty="0">
                <a:latin typeface="Calibri" charset="0"/>
              </a:rPr>
              <a:t>Discover the importance of data as a driver of business growth and profitability</a:t>
            </a:r>
            <a:r>
              <a:rPr lang="en-GB" altLang="ja-JP" b="1" dirty="0">
                <a:latin typeface="Calibri" charset="0"/>
              </a:rPr>
              <a:t>.</a:t>
            </a:r>
            <a:endParaRPr kumimoji="1" lang="en-GB" altLang="ja-JP" dirty="0">
              <a:latin typeface="Calibri" charset="0"/>
            </a:endParaRPr>
          </a:p>
          <a:p>
            <a:endParaRPr lang="es-ES_tradnl" dirty="0"/>
          </a:p>
        </p:txBody>
      </p:sp>
      <p:sp>
        <p:nvSpPr>
          <p:cNvPr id="4" name="Text Placeholder 3"/>
          <p:cNvSpPr>
            <a:spLocks noGrp="1"/>
          </p:cNvSpPr>
          <p:nvPr>
            <p:ph type="body" sz="quarter" idx="23"/>
          </p:nvPr>
        </p:nvSpPr>
        <p:spPr>
          <a:xfrm>
            <a:off x="606334" y="2117584"/>
            <a:ext cx="5499998" cy="4042992"/>
          </a:xfrm>
        </p:spPr>
        <p:txBody>
          <a:bodyPr/>
          <a:lstStyle/>
          <a:p>
            <a:pPr marL="342900" lvl="0" indent="-342900">
              <a:spcBef>
                <a:spcPct val="0"/>
              </a:spcBef>
              <a:buClr>
                <a:schemeClr val="bg1"/>
              </a:buClr>
              <a:buFont typeface="+mj-lt"/>
              <a:buAutoNum type="alphaLcPeriod"/>
            </a:pPr>
            <a:r>
              <a:rPr kumimoji="1" lang="en-GB" altLang="ja-JP" sz="2800" dirty="0">
                <a:latin typeface="Calibri" charset="0"/>
              </a:rPr>
              <a:t>Comprehend the role of big data for business.</a:t>
            </a:r>
          </a:p>
          <a:p>
            <a:pPr marL="342900" lvl="0" indent="-342900">
              <a:spcBef>
                <a:spcPct val="0"/>
              </a:spcBef>
              <a:buClr>
                <a:schemeClr val="bg1"/>
              </a:buClr>
              <a:buFont typeface="+mj-lt"/>
              <a:buAutoNum type="alphaLcPeriod"/>
            </a:pPr>
            <a:r>
              <a:rPr kumimoji="1" lang="en-GB" altLang="ja-JP" sz="2800" dirty="0">
                <a:latin typeface="Calibri" charset="0"/>
              </a:rPr>
              <a:t>Understand and be able to apply the key terms relating to data.</a:t>
            </a:r>
          </a:p>
          <a:p>
            <a:pPr marL="342900" lvl="0" indent="-342900">
              <a:spcBef>
                <a:spcPct val="0"/>
              </a:spcBef>
              <a:buClr>
                <a:schemeClr val="bg1"/>
              </a:buClr>
              <a:buFont typeface="+mj-lt"/>
              <a:buAutoNum type="alphaLcPeriod"/>
            </a:pPr>
            <a:r>
              <a:rPr kumimoji="1" lang="en-GB" altLang="ja-JP" sz="2800" dirty="0">
                <a:latin typeface="Calibri" charset="0"/>
              </a:rPr>
              <a:t>Know how big data can be turned into smart data.</a:t>
            </a:r>
          </a:p>
          <a:p>
            <a:pPr marL="342900" lvl="0" indent="-342900">
              <a:spcBef>
                <a:spcPct val="0"/>
              </a:spcBef>
              <a:buClr>
                <a:schemeClr val="bg1"/>
              </a:buClr>
              <a:buFont typeface="+mj-lt"/>
              <a:buAutoNum type="alphaLcPeriod"/>
            </a:pPr>
            <a:r>
              <a:rPr kumimoji="1" lang="en-GB" altLang="ja-JP" sz="2800" dirty="0">
                <a:latin typeface="Calibri" charset="0"/>
              </a:rPr>
              <a:t>Be able to articulate a case for data as a route to competitive advantage</a:t>
            </a:r>
            <a:endParaRPr lang="es-ES_tradnl" sz="2800" dirty="0"/>
          </a:p>
        </p:txBody>
      </p:sp>
      <p:pic>
        <p:nvPicPr>
          <p:cNvPr id="11" name="Picture Placeholder 10"/>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5105" r="15105"/>
          <a:stretch>
            <a:fillRect/>
          </a:stretch>
        </p:blipFill>
        <p:spPr/>
      </p:pic>
    </p:spTree>
    <p:extLst>
      <p:ext uri="{BB962C8B-B14F-4D97-AF65-F5344CB8AC3E}">
        <p14:creationId xmlns:p14="http://schemas.microsoft.com/office/powerpoint/2010/main" val="169566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p:cNvSpPr/>
          <p:nvPr/>
        </p:nvSpPr>
        <p:spPr>
          <a:xfrm flipH="1">
            <a:off x="4825298" y="373158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flipH="1">
            <a:off x="4568413" y="495798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1"/>
          <p:cNvSpPr>
            <a:spLocks noChangeArrowheads="1"/>
          </p:cNvSpPr>
          <p:nvPr/>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x-none" sz="2400" b="0" i="0" u="none" strike="noStrike" kern="1200" cap="none" spc="0" normalizeH="0" baseline="0" noProof="0" dirty="0">
                <a:ln>
                  <a:noFill/>
                </a:ln>
                <a:solidFill>
                  <a:prstClr val="white"/>
                </a:solidFill>
                <a:effectLst/>
                <a:uLnTx/>
                <a:uFillTx/>
                <a:latin typeface="Calibri" charset="0"/>
                <a:ea typeface="MS PGothic" charset="-128"/>
              </a:rPr>
              <a:t>1</a:t>
            </a:r>
          </a:p>
        </p:txBody>
      </p:sp>
      <p:sp>
        <p:nvSpPr>
          <p:cNvPr id="7" name="Oval 42"/>
          <p:cNvSpPr>
            <a:spLocks noChangeArrowheads="1"/>
          </p:cNvSpPr>
          <p:nvPr/>
        </p:nvSpPr>
        <p:spPr bwMode="auto">
          <a:xfrm>
            <a:off x="6952237" y="356698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x-none" sz="2400" b="0" i="0" u="none" strike="noStrike" kern="1200" cap="none" spc="0" normalizeH="0" baseline="0" noProof="0" dirty="0">
                <a:ln>
                  <a:noFill/>
                </a:ln>
                <a:solidFill>
                  <a:prstClr val="white"/>
                </a:solidFill>
                <a:effectLst/>
                <a:uLnTx/>
                <a:uFillTx/>
                <a:latin typeface="Calibri" charset="0"/>
                <a:ea typeface="MS PGothic" charset="-128"/>
              </a:rPr>
              <a:t>3</a:t>
            </a:r>
          </a:p>
        </p:txBody>
      </p:sp>
      <p:sp>
        <p:nvSpPr>
          <p:cNvPr id="8" name="Oval 48"/>
          <p:cNvSpPr>
            <a:spLocks noChangeArrowheads="1"/>
          </p:cNvSpPr>
          <p:nvPr/>
        </p:nvSpPr>
        <p:spPr bwMode="auto">
          <a:xfrm>
            <a:off x="6890607" y="4811759"/>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x-none" sz="2400" b="0" i="0" u="none" strike="noStrike" kern="1200" cap="none" spc="0" normalizeH="0" baseline="0" noProof="0" dirty="0">
                <a:ln>
                  <a:noFill/>
                </a:ln>
                <a:solidFill>
                  <a:prstClr val="white"/>
                </a:solidFill>
                <a:effectLst/>
                <a:uLnTx/>
                <a:uFillTx/>
                <a:latin typeface="Calibri" charset="0"/>
                <a:ea typeface="MS PGothic" charset="-128"/>
              </a:rPr>
              <a:t>4</a:t>
            </a:r>
          </a:p>
        </p:txBody>
      </p:sp>
      <p:cxnSp>
        <p:nvCxnSpPr>
          <p:cNvPr id="10" name="Straight Connector 9"/>
          <p:cNvCxnSpPr/>
          <p:nvPr/>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38759" y="384887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a:off x="4833225" y="5086170"/>
            <a:ext cx="2057382" cy="15108"/>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Text Placeholder 63"/>
          <p:cNvSpPr txBox="1">
            <a:spLocks/>
          </p:cNvSpPr>
          <p:nvPr/>
        </p:nvSpPr>
        <p:spPr>
          <a:xfrm>
            <a:off x="7599923" y="3541549"/>
            <a:ext cx="4510843"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a:ln>
                  <a:noFill/>
                </a:ln>
                <a:solidFill>
                  <a:srgbClr val="085156"/>
                </a:solidFill>
                <a:effectLst/>
                <a:uLnTx/>
                <a:uFillTx/>
                <a:latin typeface="Calibri" panose="020F0502020204030204"/>
                <a:ea typeface="+mn-ea"/>
                <a:cs typeface="+mn-cs"/>
              </a:rPr>
              <a:t>From Big Data to Smart Data</a:t>
            </a:r>
          </a:p>
        </p:txBody>
      </p:sp>
      <p:sp>
        <p:nvSpPr>
          <p:cNvPr id="16" name="Text Placeholder 63"/>
          <p:cNvSpPr txBox="1">
            <a:spLocks/>
          </p:cNvSpPr>
          <p:nvPr/>
        </p:nvSpPr>
        <p:spPr>
          <a:xfrm>
            <a:off x="7427910" y="790431"/>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a:ln>
                  <a:noFill/>
                </a:ln>
                <a:solidFill>
                  <a:srgbClr val="085156"/>
                </a:solidFill>
                <a:effectLst/>
                <a:uLnTx/>
                <a:uFillTx/>
                <a:latin typeface="Calibri" panose="020F0502020204030204"/>
                <a:ea typeface="+mn-ea"/>
                <a:cs typeface="+mn-cs"/>
              </a:rPr>
              <a:t>A brief history </a:t>
            </a:r>
            <a:r>
              <a:rPr kumimoji="0" lang="en-US" sz="2800" b="0" i="0" u="none" strike="noStrike" kern="1200" cap="none" spc="0" normalizeH="0" baseline="0" noProof="0">
                <a:ln>
                  <a:noFill/>
                </a:ln>
                <a:solidFill>
                  <a:srgbClr val="085156"/>
                </a:solidFill>
                <a:effectLst/>
                <a:uLnTx/>
                <a:uFillTx/>
                <a:latin typeface="Calibri" panose="020F0502020204030204"/>
                <a:ea typeface="+mn-ea"/>
                <a:cs typeface="+mn-cs"/>
              </a:rPr>
              <a:t>of data</a:t>
            </a:r>
            <a:endParaRPr kumimoji="0" lang="en-US" sz="2800" b="0" i="0" u="none" strike="noStrike" kern="1200" cap="none" spc="0" normalizeH="0" baseline="0" noProof="0" dirty="0">
              <a:ln>
                <a:noFill/>
              </a:ln>
              <a:solidFill>
                <a:srgbClr val="085156"/>
              </a:solidFill>
              <a:effectLst/>
              <a:uLnTx/>
              <a:uFillTx/>
              <a:latin typeface="Calibri" panose="020F0502020204030204"/>
              <a:ea typeface="+mn-ea"/>
              <a:cs typeface="+mn-cs"/>
            </a:endParaRPr>
          </a:p>
        </p:txBody>
      </p:sp>
      <p:sp>
        <p:nvSpPr>
          <p:cNvPr id="20" name="Text Placeholder 63"/>
          <p:cNvSpPr txBox="1">
            <a:spLocks/>
          </p:cNvSpPr>
          <p:nvPr/>
        </p:nvSpPr>
        <p:spPr>
          <a:xfrm>
            <a:off x="7503448" y="4841001"/>
            <a:ext cx="4467568"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a:ln>
                  <a:noFill/>
                </a:ln>
                <a:solidFill>
                  <a:srgbClr val="085156"/>
                </a:solidFill>
                <a:effectLst/>
                <a:uLnTx/>
                <a:uFillTx/>
                <a:latin typeface="Calibri" panose="020F0502020204030204"/>
                <a:ea typeface="+mn-ea"/>
                <a:cs typeface="+mn-cs"/>
              </a:rPr>
              <a:t>Benefits of data for business</a:t>
            </a:r>
          </a:p>
        </p:txBody>
      </p:sp>
      <p:cxnSp>
        <p:nvCxnSpPr>
          <p:cNvPr id="27" name="Straight Connector 26"/>
          <p:cNvCxnSpPr/>
          <p:nvPr/>
        </p:nvCxnSpPr>
        <p:spPr>
          <a:xfrm flipH="1">
            <a:off x="4876120" y="2086970"/>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1791569"/>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x-none" sz="2400" b="0" i="0" u="none" strike="noStrike" kern="1200" cap="none" spc="0" normalizeH="0" baseline="0" noProof="0" dirty="0">
                <a:ln>
                  <a:noFill/>
                </a:ln>
                <a:solidFill>
                  <a:prstClr val="white"/>
                </a:solidFill>
                <a:effectLst/>
                <a:uLnTx/>
                <a:uFillTx/>
                <a:latin typeface="Calibri" charset="0"/>
                <a:ea typeface="MS PGothic" charset="-128"/>
              </a:rPr>
              <a:t>2</a:t>
            </a:r>
          </a:p>
        </p:txBody>
      </p:sp>
      <p:sp>
        <p:nvSpPr>
          <p:cNvPr id="30" name="Oval 29"/>
          <p:cNvSpPr/>
          <p:nvPr/>
        </p:nvSpPr>
        <p:spPr>
          <a:xfrm flipH="1">
            <a:off x="4743714" y="1977717"/>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 Placeholder 63"/>
          <p:cNvSpPr txBox="1">
            <a:spLocks/>
          </p:cNvSpPr>
          <p:nvPr/>
        </p:nvSpPr>
        <p:spPr>
          <a:xfrm>
            <a:off x="7560591" y="1811272"/>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a:ln>
                  <a:noFill/>
                </a:ln>
                <a:solidFill>
                  <a:srgbClr val="085156"/>
                </a:solidFill>
                <a:effectLst/>
                <a:uLnTx/>
                <a:uFillTx/>
                <a:latin typeface="Calibri" panose="020F0502020204030204"/>
                <a:ea typeface="+mn-ea"/>
                <a:cs typeface="+mn-cs"/>
              </a:rPr>
              <a:t>What is Big Data</a:t>
            </a:r>
          </a:p>
        </p:txBody>
      </p:sp>
      <p:sp>
        <p:nvSpPr>
          <p:cNvPr id="32" name="Text Placeholder 63"/>
          <p:cNvSpPr txBox="1">
            <a:spLocks/>
          </p:cNvSpPr>
          <p:nvPr/>
        </p:nvSpPr>
        <p:spPr>
          <a:xfrm>
            <a:off x="7560591" y="2275659"/>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1" u="none" strike="noStrike" kern="1200" cap="none" spc="0" normalizeH="0" baseline="0" noProof="0" dirty="0">
                <a:ln>
                  <a:noFill/>
                </a:ln>
                <a:solidFill>
                  <a:srgbClr val="085156"/>
                </a:solidFill>
                <a:effectLst/>
                <a:uLnTx/>
                <a:uFillTx/>
                <a:latin typeface="Calibri" panose="020F0502020204030204"/>
                <a:ea typeface="+mn-ea"/>
                <a:cs typeface="+mn-cs"/>
              </a:rPr>
              <a:t>2.1 The 5 Vs of data</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000" b="0" i="1" u="none" strike="noStrike" kern="1200" cap="none" spc="0" normalizeH="0" baseline="0" noProof="0" dirty="0">
                <a:ln>
                  <a:noFill/>
                </a:ln>
                <a:solidFill>
                  <a:srgbClr val="085156"/>
                </a:solidFill>
                <a:effectLst/>
                <a:uLnTx/>
                <a:uFillTx/>
                <a:latin typeface="Calibri" panose="020F0502020204030204"/>
                <a:ea typeface="+mn-ea"/>
                <a:cs typeface="+mn-cs"/>
              </a:rPr>
              <a:t>2.2 Understanding data </a:t>
            </a:r>
          </a:p>
        </p:txBody>
      </p:sp>
      <p:sp>
        <p:nvSpPr>
          <p:cNvPr id="33" name="Rectangle 32"/>
          <p:cNvSpPr/>
          <p:nvPr/>
        </p:nvSpPr>
        <p:spPr>
          <a:xfrm>
            <a:off x="895921" y="1929725"/>
            <a:ext cx="2160720" cy="707886"/>
          </a:xfrm>
          <a:prstGeom prst="rect">
            <a:avLst/>
          </a:prstGeom>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err="1">
                <a:ln>
                  <a:noFill/>
                </a:ln>
                <a:solidFill>
                  <a:prstClr val="white"/>
                </a:solidFill>
                <a:effectLst/>
                <a:uLnTx/>
                <a:uFillTx/>
                <a:latin typeface="Calibri" panose="020F0502020204030204"/>
                <a:ea typeface="+mn-lt"/>
                <a:cs typeface="Calibri" panose="020F0502020204030204"/>
              </a:rPr>
              <a:t>Overview</a:t>
            </a:r>
            <a:endParaRPr kumimoji="0" lang="es-ES" sz="1800" b="0" i="0" u="none" strike="noStrike" kern="1200" cap="none" spc="0" normalizeH="0" baseline="0" noProof="0" dirty="0" err="1">
              <a:ln>
                <a:noFill/>
              </a:ln>
              <a:solidFill>
                <a:prstClr val="white"/>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72014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858808"/>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5" y="3998291"/>
            <a:ext cx="5071444" cy="496214"/>
          </a:xfrm>
          <a:prstGeom prst="rect">
            <a:avLst/>
          </a:prstGeom>
          <a:solidFill>
            <a:srgbClr val="ED289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dirty="0">
                <a:solidFill>
                  <a:schemeClr val="bg1"/>
                </a:solidFill>
              </a:rPr>
              <a:t>M2: Working with Data</a:t>
            </a:r>
          </a:p>
        </p:txBody>
      </p:sp>
      <p:sp>
        <p:nvSpPr>
          <p:cNvPr id="4" name="Rectangle 3">
            <a:extLst>
              <a:ext uri="{FF2B5EF4-FFF2-40B4-BE49-F238E27FC236}">
                <a16:creationId xmlns:a16="http://schemas.microsoft.com/office/drawing/2014/main" id="{464478AE-ACBC-4FB1-A601-6AB33D401F1F}"/>
              </a:ext>
            </a:extLst>
          </p:cNvPr>
          <p:cNvSpPr/>
          <p:nvPr/>
        </p:nvSpPr>
        <p:spPr>
          <a:xfrm>
            <a:off x="358916" y="5530334"/>
            <a:ext cx="6367769" cy="400110"/>
          </a:xfrm>
          <a:prstGeom prst="rect">
            <a:avLst/>
          </a:prstGeom>
        </p:spPr>
        <p:txBody>
          <a:bodyPr wrap="none">
            <a:spAutoFit/>
          </a:bodyPr>
          <a:lstStyle/>
          <a:p>
            <a:r>
              <a:rPr lang="es-ES_tradnl" sz="2000" b="1" dirty="0">
                <a:solidFill>
                  <a:srgbClr val="ED2891"/>
                </a:solidFill>
              </a:rPr>
              <a:t>Complete this module in conjunction with Module 2 notes</a:t>
            </a:r>
          </a:p>
        </p:txBody>
      </p:sp>
    </p:spTree>
    <p:extLst>
      <p:ext uri="{BB962C8B-B14F-4D97-AF65-F5344CB8AC3E}">
        <p14:creationId xmlns:p14="http://schemas.microsoft.com/office/powerpoint/2010/main" val="150631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738482" cy="5843796"/>
          </a:xfrm>
        </p:spPr>
        <p:txBody>
          <a:bodyPr/>
          <a:lstStyle/>
          <a:p>
            <a:r>
              <a:rPr lang="en-US" sz="3200" dirty="0"/>
              <a:t> Feel confident coordinating the entire data science pipeline from acquisition to publication. </a:t>
            </a:r>
          </a:p>
          <a:p>
            <a:pPr marL="457200" lvl="0" indent="-457200">
              <a:buFont typeface="+mj-lt"/>
              <a:buAutoNum type="alphaLcParenR"/>
            </a:pPr>
            <a:r>
              <a:rPr lang="en-US" sz="2400" dirty="0"/>
              <a:t>Understand the stages of the data pipeline. </a:t>
            </a:r>
          </a:p>
          <a:p>
            <a:pPr marL="457200" lvl="0" indent="-457200">
              <a:buFont typeface="+mj-lt"/>
              <a:buAutoNum type="alphaLcParenR"/>
            </a:pPr>
            <a:r>
              <a:rPr lang="en-US" sz="2400" dirty="0"/>
              <a:t>Classify data by source and understand its processing opportunities.</a:t>
            </a:r>
          </a:p>
          <a:p>
            <a:pPr marL="457200" lvl="0" indent="-457200">
              <a:buFont typeface="+mj-lt"/>
              <a:buAutoNum type="alphaLcParenR"/>
            </a:pPr>
            <a:r>
              <a:rPr lang="en-US" sz="2400" dirty="0"/>
              <a:t>Select appropriate storage and analytical options.</a:t>
            </a:r>
          </a:p>
          <a:p>
            <a:pPr marL="457200" lvl="0" indent="-457200">
              <a:buFont typeface="+mj-lt"/>
              <a:buAutoNum type="alphaLcParenR"/>
            </a:pPr>
            <a:r>
              <a:rPr lang="en-US" sz="2400" dirty="0"/>
              <a:t> Evaluate the costs and benefits of building predictive models or using algorithms to discover structure in data.</a:t>
            </a:r>
          </a:p>
          <a:p>
            <a:pPr marL="457200" lvl="0" indent="-457200">
              <a:buFont typeface="+mj-lt"/>
              <a:buAutoNum type="alphaLcParenR"/>
            </a:pPr>
            <a:r>
              <a:rPr lang="en-US" sz="2400" dirty="0"/>
              <a:t>Present data in an attractive and accurate manner for diverse purposes.</a:t>
            </a:r>
          </a:p>
        </p:txBody>
      </p:sp>
      <p:pic>
        <p:nvPicPr>
          <p:cNvPr id="9" name="Picture Placeholder 8"/>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2814" r="12814"/>
          <a:stretch>
            <a:fillRect/>
          </a:stretch>
        </p:blipFill>
        <p:spPr/>
      </p:pic>
    </p:spTree>
    <p:extLst>
      <p:ext uri="{BB962C8B-B14F-4D97-AF65-F5344CB8AC3E}">
        <p14:creationId xmlns:p14="http://schemas.microsoft.com/office/powerpoint/2010/main" val="12928061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861</Words>
  <Application>Microsoft Office PowerPoint</Application>
  <PresentationFormat>Widescreen</PresentationFormat>
  <Paragraphs>163</Paragraphs>
  <Slides>26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Lucida Grande</vt:lpstr>
      <vt:lpstr>Quattrocento Sans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 Casey</dc:creator>
  <cp:lastModifiedBy>Orla Casey</cp:lastModifiedBy>
  <cp:revision>3</cp:revision>
  <dcterms:created xsi:type="dcterms:W3CDTF">2020-03-31T10:02:34Z</dcterms:created>
  <dcterms:modified xsi:type="dcterms:W3CDTF">2020-03-31T15:45:42Z</dcterms:modified>
</cp:coreProperties>
</file>