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51" r:id="rId2"/>
    <p:sldId id="332" r:id="rId3"/>
    <p:sldId id="353" r:id="rId4"/>
    <p:sldId id="370" r:id="rId5"/>
    <p:sldId id="349" r:id="rId6"/>
    <p:sldId id="368" r:id="rId7"/>
    <p:sldId id="320" r:id="rId8"/>
    <p:sldId id="354" r:id="rId9"/>
    <p:sldId id="358" r:id="rId10"/>
    <p:sldId id="359" r:id="rId11"/>
    <p:sldId id="384" r:id="rId12"/>
    <p:sldId id="383" r:id="rId13"/>
    <p:sldId id="385" r:id="rId14"/>
    <p:sldId id="386" r:id="rId15"/>
    <p:sldId id="387" r:id="rId16"/>
    <p:sldId id="388" r:id="rId17"/>
    <p:sldId id="389" r:id="rId18"/>
    <p:sldId id="390" r:id="rId19"/>
    <p:sldId id="391" r:id="rId20"/>
    <p:sldId id="392" r:id="rId21"/>
    <p:sldId id="3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156"/>
    <a:srgbClr val="FFD700"/>
    <a:srgbClr val="95D600"/>
    <a:srgbClr val="ED2891"/>
    <a:srgbClr val="B52372"/>
    <a:srgbClr val="F15A2A"/>
    <a:srgbClr val="3E1151"/>
    <a:srgbClr val="6D6E71"/>
    <a:srgbClr val="66C5B1"/>
    <a:srgbClr val="B99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943BD-87FC-58A2-5377-DBF9FF77814D}" v="4" dt="2019-10-16T10:36:30.5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6" autoAdjust="0"/>
    <p:restoredTop sz="85654"/>
  </p:normalViewPr>
  <p:slideViewPr>
    <p:cSldViewPr snapToGrid="0" snapToObjects="1">
      <p:cViewPr varScale="1">
        <p:scale>
          <a:sx n="59" d="100"/>
          <a:sy n="59" d="100"/>
        </p:scale>
        <p:origin x="932" y="28"/>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Arkusz_programu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Arkusz_programu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Arkusz_programu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Arkusz_programu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Arkusz_programu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Arkusz_programu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Arkusz_programu_Microsoft_Excel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pl-PL" sz="1600" b="1" i="0" u="none" strike="noStrike" cap="all" normalizeH="0" baseline="0">
                <a:effectLst/>
              </a:rPr>
              <a:t>SMART DATA</a:t>
            </a:r>
            <a:endParaRPr lang="en-US"/>
          </a:p>
        </c:rich>
      </c:tx>
      <c:overlay val="0"/>
      <c:spPr>
        <a:noFill/>
        <a:ln>
          <a:noFill/>
        </a:ln>
        <a:effectLst/>
      </c:spPr>
    </c:title>
    <c:autoTitleDeleted val="0"/>
    <c:plotArea>
      <c:layout/>
      <c:barChart>
        <c:barDir val="col"/>
        <c:grouping val="stacked"/>
        <c:varyColors val="0"/>
        <c:ser>
          <c:idx val="1"/>
          <c:order val="0"/>
          <c:tx>
            <c:strRef>
              <c:f>Sheet1!$C$1</c:f>
              <c:strCache>
                <c:ptCount val="1"/>
                <c:pt idx="0">
                  <c:v>Good Data Skills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Academic Staff</c:v>
                </c:pt>
                <c:pt idx="1">
                  <c:v>Students</c:v>
                </c:pt>
              </c:strCache>
            </c:strRef>
          </c:cat>
          <c:val>
            <c:numRef>
              <c:f>Sheet1!$C$2:$C$3</c:f>
              <c:numCache>
                <c:formatCode>General</c:formatCode>
                <c:ptCount val="2"/>
                <c:pt idx="0">
                  <c:v>53</c:v>
                </c:pt>
                <c:pt idx="1">
                  <c:v>40</c:v>
                </c:pt>
              </c:numCache>
            </c:numRef>
          </c:val>
          <c:extLst>
            <c:ext xmlns:c16="http://schemas.microsoft.com/office/drawing/2014/chart" uri="{C3380CC4-5D6E-409C-BE32-E72D297353CC}">
              <c16:uniqueId val="{00000000-2172-4D06-A144-13C75CE1DFFE}"/>
            </c:ext>
          </c:extLst>
        </c:ser>
        <c:ser>
          <c:idx val="0"/>
          <c:order val="1"/>
          <c:tx>
            <c:strRef>
              <c:f>Sheet1!$B$1</c:f>
              <c:strCache>
                <c:ptCount val="1"/>
                <c:pt idx="0">
                  <c:v>Bad Data Skills</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Academic Staff</c:v>
                </c:pt>
                <c:pt idx="1">
                  <c:v>Students</c:v>
                </c:pt>
              </c:strCache>
            </c:strRef>
          </c:cat>
          <c:val>
            <c:numRef>
              <c:f>Sheet1!$B$2:$B$3</c:f>
              <c:numCache>
                <c:formatCode>General</c:formatCode>
                <c:ptCount val="2"/>
                <c:pt idx="0">
                  <c:v>47</c:v>
                </c:pt>
                <c:pt idx="1">
                  <c:v>60</c:v>
                </c:pt>
              </c:numCache>
            </c:numRef>
          </c:val>
          <c:extLst>
            <c:ext xmlns:c16="http://schemas.microsoft.com/office/drawing/2014/chart" uri="{C3380CC4-5D6E-409C-BE32-E72D297353CC}">
              <c16:uniqueId val="{00000001-2172-4D06-A144-13C75CE1DFFE}"/>
            </c:ext>
          </c:extLst>
        </c:ser>
        <c:dLbls>
          <c:showLegendKey val="0"/>
          <c:showVal val="1"/>
          <c:showCatName val="0"/>
          <c:showSerName val="0"/>
          <c:showPercent val="0"/>
          <c:showBubbleSize val="0"/>
        </c:dLbls>
        <c:gapWidth val="79"/>
        <c:overlap val="100"/>
        <c:axId val="139387264"/>
        <c:axId val="139388800"/>
      </c:barChart>
      <c:catAx>
        <c:axId val="139387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pl-PL"/>
          </a:p>
        </c:txPr>
        <c:crossAx val="139388800"/>
        <c:crosses val="autoZero"/>
        <c:auto val="1"/>
        <c:lblAlgn val="ctr"/>
        <c:lblOffset val="100"/>
        <c:noMultiLvlLbl val="0"/>
      </c:catAx>
      <c:valAx>
        <c:axId val="139388800"/>
        <c:scaling>
          <c:orientation val="minMax"/>
        </c:scaling>
        <c:delete val="1"/>
        <c:axPos val="l"/>
        <c:numFmt formatCode="General" sourceLinked="1"/>
        <c:majorTickMark val="none"/>
        <c:minorTickMark val="none"/>
        <c:tickLblPos val="none"/>
        <c:crossAx val="139387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pl-PL" sz="1600" b="1" i="0" u="none" strike="noStrike" cap="all" normalizeH="0" baseline="0">
                <a:effectLst/>
              </a:rPr>
              <a:t>Data Governance</a:t>
            </a:r>
            <a:endParaRPr lang="en-US"/>
          </a:p>
        </c:rich>
      </c:tx>
      <c:overlay val="0"/>
      <c:spPr>
        <a:noFill/>
        <a:ln>
          <a:noFill/>
        </a:ln>
        <a:effectLst/>
      </c:spPr>
    </c:title>
    <c:autoTitleDeleted val="0"/>
    <c:plotArea>
      <c:layout/>
      <c:barChart>
        <c:barDir val="col"/>
        <c:grouping val="stacked"/>
        <c:varyColors val="0"/>
        <c:ser>
          <c:idx val="1"/>
          <c:order val="0"/>
          <c:tx>
            <c:strRef>
              <c:f>Sheet1!$C$1</c:f>
              <c:strCache>
                <c:ptCount val="1"/>
                <c:pt idx="0">
                  <c:v>Good Data Skills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Academic Staff</c:v>
                </c:pt>
                <c:pt idx="1">
                  <c:v>Students</c:v>
                </c:pt>
              </c:strCache>
            </c:strRef>
          </c:cat>
          <c:val>
            <c:numRef>
              <c:f>Sheet1!$C$2:$C$3</c:f>
              <c:numCache>
                <c:formatCode>General</c:formatCode>
                <c:ptCount val="2"/>
                <c:pt idx="0">
                  <c:v>43</c:v>
                </c:pt>
                <c:pt idx="1">
                  <c:v>37</c:v>
                </c:pt>
              </c:numCache>
            </c:numRef>
          </c:val>
          <c:extLst>
            <c:ext xmlns:c16="http://schemas.microsoft.com/office/drawing/2014/chart" uri="{C3380CC4-5D6E-409C-BE32-E72D297353CC}">
              <c16:uniqueId val="{00000000-F079-4D19-8290-E1930F60D5E0}"/>
            </c:ext>
          </c:extLst>
        </c:ser>
        <c:ser>
          <c:idx val="0"/>
          <c:order val="1"/>
          <c:tx>
            <c:strRef>
              <c:f>Sheet1!$B$1</c:f>
              <c:strCache>
                <c:ptCount val="1"/>
                <c:pt idx="0">
                  <c:v>Bad Data Skills</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Academic Staff</c:v>
                </c:pt>
                <c:pt idx="1">
                  <c:v>Students</c:v>
                </c:pt>
              </c:strCache>
            </c:strRef>
          </c:cat>
          <c:val>
            <c:numRef>
              <c:f>Sheet1!$B$2:$B$3</c:f>
              <c:numCache>
                <c:formatCode>General</c:formatCode>
                <c:ptCount val="2"/>
                <c:pt idx="0">
                  <c:v>57</c:v>
                </c:pt>
                <c:pt idx="1">
                  <c:v>63</c:v>
                </c:pt>
              </c:numCache>
            </c:numRef>
          </c:val>
          <c:extLst>
            <c:ext xmlns:c16="http://schemas.microsoft.com/office/drawing/2014/chart" uri="{C3380CC4-5D6E-409C-BE32-E72D297353CC}">
              <c16:uniqueId val="{00000001-F079-4D19-8290-E1930F60D5E0}"/>
            </c:ext>
          </c:extLst>
        </c:ser>
        <c:dLbls>
          <c:showLegendKey val="0"/>
          <c:showVal val="1"/>
          <c:showCatName val="0"/>
          <c:showSerName val="0"/>
          <c:showPercent val="0"/>
          <c:showBubbleSize val="0"/>
        </c:dLbls>
        <c:gapWidth val="79"/>
        <c:overlap val="100"/>
        <c:axId val="76034816"/>
        <c:axId val="76036352"/>
      </c:barChart>
      <c:catAx>
        <c:axId val="76034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pl-PL"/>
          </a:p>
        </c:txPr>
        <c:crossAx val="76036352"/>
        <c:crosses val="autoZero"/>
        <c:auto val="1"/>
        <c:lblAlgn val="ctr"/>
        <c:lblOffset val="100"/>
        <c:noMultiLvlLbl val="0"/>
      </c:catAx>
      <c:valAx>
        <c:axId val="76036352"/>
        <c:scaling>
          <c:orientation val="minMax"/>
        </c:scaling>
        <c:delete val="1"/>
        <c:axPos val="l"/>
        <c:numFmt formatCode="General" sourceLinked="1"/>
        <c:majorTickMark val="none"/>
        <c:minorTickMark val="none"/>
        <c:tickLblPos val="none"/>
        <c:crossAx val="76034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pl-PL"/>
              <a:t>SECURITY</a:t>
            </a:r>
            <a:endParaRPr lang="en-US"/>
          </a:p>
        </c:rich>
      </c:tx>
      <c:overlay val="0"/>
      <c:spPr>
        <a:noFill/>
        <a:ln>
          <a:noFill/>
        </a:ln>
        <a:effectLst/>
      </c:spPr>
    </c:title>
    <c:autoTitleDeleted val="0"/>
    <c:plotArea>
      <c:layout>
        <c:manualLayout>
          <c:layoutTarget val="inner"/>
          <c:xMode val="edge"/>
          <c:yMode val="edge"/>
          <c:x val="5.4510989212521149E-2"/>
          <c:y val="0.22701124894727009"/>
          <c:w val="0.89097802157495787"/>
          <c:h val="0.6441168704988296"/>
        </c:manualLayout>
      </c:layout>
      <c:barChart>
        <c:barDir val="col"/>
        <c:grouping val="stacked"/>
        <c:varyColors val="0"/>
        <c:ser>
          <c:idx val="1"/>
          <c:order val="0"/>
          <c:tx>
            <c:strRef>
              <c:f>Sheet1!$C$1</c:f>
              <c:strCache>
                <c:ptCount val="1"/>
                <c:pt idx="0">
                  <c:v>Good Data Skills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Academic Staff</c:v>
                </c:pt>
                <c:pt idx="1">
                  <c:v>Students</c:v>
                </c:pt>
              </c:strCache>
            </c:strRef>
          </c:cat>
          <c:val>
            <c:numRef>
              <c:f>Sheet1!$C$2:$C$3</c:f>
              <c:numCache>
                <c:formatCode>General</c:formatCode>
                <c:ptCount val="2"/>
                <c:pt idx="0">
                  <c:v>51</c:v>
                </c:pt>
                <c:pt idx="1">
                  <c:v>55</c:v>
                </c:pt>
              </c:numCache>
            </c:numRef>
          </c:val>
          <c:extLst>
            <c:ext xmlns:c16="http://schemas.microsoft.com/office/drawing/2014/chart" uri="{C3380CC4-5D6E-409C-BE32-E72D297353CC}">
              <c16:uniqueId val="{00000000-F5EB-45EC-8A2A-787ED06F4066}"/>
            </c:ext>
          </c:extLst>
        </c:ser>
        <c:ser>
          <c:idx val="0"/>
          <c:order val="1"/>
          <c:tx>
            <c:strRef>
              <c:f>Sheet1!$B$1</c:f>
              <c:strCache>
                <c:ptCount val="1"/>
                <c:pt idx="0">
                  <c:v>Bad Data Skills</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Academic Staff</c:v>
                </c:pt>
                <c:pt idx="1">
                  <c:v>Students</c:v>
                </c:pt>
              </c:strCache>
            </c:strRef>
          </c:cat>
          <c:val>
            <c:numRef>
              <c:f>Sheet1!$B$2:$B$3</c:f>
              <c:numCache>
                <c:formatCode>General</c:formatCode>
                <c:ptCount val="2"/>
                <c:pt idx="0">
                  <c:v>49</c:v>
                </c:pt>
                <c:pt idx="1">
                  <c:v>45</c:v>
                </c:pt>
              </c:numCache>
            </c:numRef>
          </c:val>
          <c:extLst>
            <c:ext xmlns:c16="http://schemas.microsoft.com/office/drawing/2014/chart" uri="{C3380CC4-5D6E-409C-BE32-E72D297353CC}">
              <c16:uniqueId val="{00000001-F5EB-45EC-8A2A-787ED06F4066}"/>
            </c:ext>
          </c:extLst>
        </c:ser>
        <c:dLbls>
          <c:showLegendKey val="0"/>
          <c:showVal val="1"/>
          <c:showCatName val="0"/>
          <c:showSerName val="0"/>
          <c:showPercent val="0"/>
          <c:showBubbleSize val="0"/>
        </c:dLbls>
        <c:gapWidth val="79"/>
        <c:overlap val="100"/>
        <c:axId val="142820480"/>
        <c:axId val="142822016"/>
      </c:barChart>
      <c:catAx>
        <c:axId val="142820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pl-PL"/>
          </a:p>
        </c:txPr>
        <c:crossAx val="142822016"/>
        <c:crosses val="autoZero"/>
        <c:auto val="1"/>
        <c:lblAlgn val="ctr"/>
        <c:lblOffset val="100"/>
        <c:noMultiLvlLbl val="0"/>
      </c:catAx>
      <c:valAx>
        <c:axId val="142822016"/>
        <c:scaling>
          <c:orientation val="minMax"/>
        </c:scaling>
        <c:delete val="1"/>
        <c:axPos val="l"/>
        <c:numFmt formatCode="General" sourceLinked="1"/>
        <c:majorTickMark val="none"/>
        <c:minorTickMark val="none"/>
        <c:tickLblPos val="none"/>
        <c:crossAx val="142820480"/>
        <c:crosses val="autoZero"/>
        <c:crossBetween val="between"/>
      </c:valAx>
      <c:spPr>
        <a:noFill/>
        <a:ln>
          <a:noFill/>
        </a:ln>
        <a:effectLst/>
      </c:spPr>
    </c:plotArea>
    <c:legend>
      <c:legendPos val="t"/>
      <c:layout>
        <c:manualLayout>
          <c:xMode val="edge"/>
          <c:yMode val="edge"/>
          <c:x val="0.32127169242752568"/>
          <c:y val="9.1530050938038426E-2"/>
          <c:w val="0.33741559891709078"/>
          <c:h val="8.18419094511402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pl-PL" sz="1600" b="1" i="0" u="none" strike="noStrike" cap="all" normalizeH="0" baseline="0">
                <a:effectLst/>
              </a:rPr>
              <a:t>Searching FOR Information </a:t>
            </a:r>
            <a:endParaRPr lang="en-US"/>
          </a:p>
        </c:rich>
      </c:tx>
      <c:overlay val="0"/>
      <c:spPr>
        <a:noFill/>
        <a:ln>
          <a:noFill/>
        </a:ln>
        <a:effectLst/>
      </c:spPr>
    </c:title>
    <c:autoTitleDeleted val="0"/>
    <c:plotArea>
      <c:layout/>
      <c:barChart>
        <c:barDir val="col"/>
        <c:grouping val="stacked"/>
        <c:varyColors val="0"/>
        <c:ser>
          <c:idx val="1"/>
          <c:order val="0"/>
          <c:tx>
            <c:strRef>
              <c:f>Sheet1!$C$1</c:f>
              <c:strCache>
                <c:ptCount val="1"/>
                <c:pt idx="0">
                  <c:v>Good Data Skills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Academic Staff</c:v>
                </c:pt>
                <c:pt idx="1">
                  <c:v>Students</c:v>
                </c:pt>
              </c:strCache>
            </c:strRef>
          </c:cat>
          <c:val>
            <c:numRef>
              <c:f>Sheet1!$C$2:$C$3</c:f>
              <c:numCache>
                <c:formatCode>General</c:formatCode>
                <c:ptCount val="2"/>
                <c:pt idx="0">
                  <c:v>83</c:v>
                </c:pt>
                <c:pt idx="1">
                  <c:v>86</c:v>
                </c:pt>
              </c:numCache>
            </c:numRef>
          </c:val>
          <c:extLst>
            <c:ext xmlns:c16="http://schemas.microsoft.com/office/drawing/2014/chart" uri="{C3380CC4-5D6E-409C-BE32-E72D297353CC}">
              <c16:uniqueId val="{00000000-37AD-49F7-AC6B-E48F49EF7B5B}"/>
            </c:ext>
          </c:extLst>
        </c:ser>
        <c:ser>
          <c:idx val="0"/>
          <c:order val="1"/>
          <c:tx>
            <c:strRef>
              <c:f>Sheet1!$B$1</c:f>
              <c:strCache>
                <c:ptCount val="1"/>
                <c:pt idx="0">
                  <c:v>Bad Data Skills</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Academic Staff</c:v>
                </c:pt>
                <c:pt idx="1">
                  <c:v>Students</c:v>
                </c:pt>
              </c:strCache>
            </c:strRef>
          </c:cat>
          <c:val>
            <c:numRef>
              <c:f>Sheet1!$B$2:$B$3</c:f>
              <c:numCache>
                <c:formatCode>General</c:formatCode>
                <c:ptCount val="2"/>
                <c:pt idx="0">
                  <c:v>27</c:v>
                </c:pt>
                <c:pt idx="1">
                  <c:v>24</c:v>
                </c:pt>
              </c:numCache>
            </c:numRef>
          </c:val>
          <c:extLst>
            <c:ext xmlns:c16="http://schemas.microsoft.com/office/drawing/2014/chart" uri="{C3380CC4-5D6E-409C-BE32-E72D297353CC}">
              <c16:uniqueId val="{00000001-37AD-49F7-AC6B-E48F49EF7B5B}"/>
            </c:ext>
          </c:extLst>
        </c:ser>
        <c:dLbls>
          <c:showLegendKey val="0"/>
          <c:showVal val="1"/>
          <c:showCatName val="0"/>
          <c:showSerName val="0"/>
          <c:showPercent val="0"/>
          <c:showBubbleSize val="0"/>
        </c:dLbls>
        <c:gapWidth val="79"/>
        <c:overlap val="100"/>
        <c:axId val="142673408"/>
        <c:axId val="142674944"/>
      </c:barChart>
      <c:catAx>
        <c:axId val="1426734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pl-PL"/>
          </a:p>
        </c:txPr>
        <c:crossAx val="142674944"/>
        <c:crosses val="autoZero"/>
        <c:auto val="1"/>
        <c:lblAlgn val="ctr"/>
        <c:lblOffset val="100"/>
        <c:noMultiLvlLbl val="0"/>
      </c:catAx>
      <c:valAx>
        <c:axId val="142674944"/>
        <c:scaling>
          <c:orientation val="minMax"/>
        </c:scaling>
        <c:delete val="1"/>
        <c:axPos val="l"/>
        <c:numFmt formatCode="General" sourceLinked="1"/>
        <c:majorTickMark val="none"/>
        <c:minorTickMark val="none"/>
        <c:tickLblPos val="none"/>
        <c:crossAx val="142673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pl-PL" sz="1600" b="1" i="0" u="none" strike="noStrike" cap="all" normalizeH="0" baseline="0">
                <a:effectLst/>
              </a:rPr>
              <a:t>SOFTWARE SKILLS</a:t>
            </a:r>
            <a:endParaRPr lang="en-US"/>
          </a:p>
        </c:rich>
      </c:tx>
      <c:overlay val="0"/>
      <c:spPr>
        <a:noFill/>
        <a:ln>
          <a:noFill/>
        </a:ln>
        <a:effectLst/>
      </c:spPr>
    </c:title>
    <c:autoTitleDeleted val="0"/>
    <c:plotArea>
      <c:layout/>
      <c:barChart>
        <c:barDir val="col"/>
        <c:grouping val="stacked"/>
        <c:varyColors val="0"/>
        <c:ser>
          <c:idx val="1"/>
          <c:order val="0"/>
          <c:tx>
            <c:strRef>
              <c:f>Sheet1!$C$1</c:f>
              <c:strCache>
                <c:ptCount val="1"/>
                <c:pt idx="0">
                  <c:v>Good Data Skills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Academic Staff</c:v>
                </c:pt>
                <c:pt idx="1">
                  <c:v>Students</c:v>
                </c:pt>
              </c:strCache>
            </c:strRef>
          </c:cat>
          <c:val>
            <c:numRef>
              <c:f>Sheet1!$C$2:$C$3</c:f>
              <c:numCache>
                <c:formatCode>General</c:formatCode>
                <c:ptCount val="2"/>
                <c:pt idx="0">
                  <c:v>59</c:v>
                </c:pt>
                <c:pt idx="1">
                  <c:v>77</c:v>
                </c:pt>
              </c:numCache>
            </c:numRef>
          </c:val>
          <c:extLst>
            <c:ext xmlns:c16="http://schemas.microsoft.com/office/drawing/2014/chart" uri="{C3380CC4-5D6E-409C-BE32-E72D297353CC}">
              <c16:uniqueId val="{00000000-8A93-4460-ACC8-C56747024A2C}"/>
            </c:ext>
          </c:extLst>
        </c:ser>
        <c:ser>
          <c:idx val="0"/>
          <c:order val="1"/>
          <c:tx>
            <c:strRef>
              <c:f>Sheet1!$B$1</c:f>
              <c:strCache>
                <c:ptCount val="1"/>
                <c:pt idx="0">
                  <c:v>Bad Data Skills</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Academic Staff</c:v>
                </c:pt>
                <c:pt idx="1">
                  <c:v>Students</c:v>
                </c:pt>
              </c:strCache>
            </c:strRef>
          </c:cat>
          <c:val>
            <c:numRef>
              <c:f>Sheet1!$B$2:$B$3</c:f>
              <c:numCache>
                <c:formatCode>General</c:formatCode>
                <c:ptCount val="2"/>
                <c:pt idx="0">
                  <c:v>41</c:v>
                </c:pt>
                <c:pt idx="1">
                  <c:v>23</c:v>
                </c:pt>
              </c:numCache>
            </c:numRef>
          </c:val>
          <c:extLst>
            <c:ext xmlns:c16="http://schemas.microsoft.com/office/drawing/2014/chart" uri="{C3380CC4-5D6E-409C-BE32-E72D297353CC}">
              <c16:uniqueId val="{00000001-8A93-4460-ACC8-C56747024A2C}"/>
            </c:ext>
          </c:extLst>
        </c:ser>
        <c:dLbls>
          <c:showLegendKey val="0"/>
          <c:showVal val="1"/>
          <c:showCatName val="0"/>
          <c:showSerName val="0"/>
          <c:showPercent val="0"/>
          <c:showBubbleSize val="0"/>
        </c:dLbls>
        <c:gapWidth val="79"/>
        <c:overlap val="100"/>
        <c:axId val="139503488"/>
        <c:axId val="139505024"/>
      </c:barChart>
      <c:catAx>
        <c:axId val="139503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pl-PL"/>
          </a:p>
        </c:txPr>
        <c:crossAx val="139505024"/>
        <c:crosses val="autoZero"/>
        <c:auto val="1"/>
        <c:lblAlgn val="ctr"/>
        <c:lblOffset val="100"/>
        <c:noMultiLvlLbl val="0"/>
      </c:catAx>
      <c:valAx>
        <c:axId val="139505024"/>
        <c:scaling>
          <c:orientation val="minMax"/>
        </c:scaling>
        <c:delete val="1"/>
        <c:axPos val="l"/>
        <c:numFmt formatCode="General" sourceLinked="1"/>
        <c:majorTickMark val="none"/>
        <c:minorTickMark val="none"/>
        <c:tickLblPos val="none"/>
        <c:crossAx val="139503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pl-PL" sz="1600" b="1" i="0" u="none" strike="noStrike" cap="all" normalizeH="0" baseline="0">
                <a:effectLst/>
              </a:rPr>
              <a:t>Online Software Usabilty </a:t>
            </a:r>
            <a:endParaRPr lang="en-US"/>
          </a:p>
        </c:rich>
      </c:tx>
      <c:overlay val="0"/>
      <c:spPr>
        <a:noFill/>
        <a:ln>
          <a:noFill/>
        </a:ln>
        <a:effectLst/>
      </c:spPr>
    </c:title>
    <c:autoTitleDeleted val="0"/>
    <c:plotArea>
      <c:layout/>
      <c:barChart>
        <c:barDir val="col"/>
        <c:grouping val="stacked"/>
        <c:varyColors val="0"/>
        <c:ser>
          <c:idx val="1"/>
          <c:order val="0"/>
          <c:tx>
            <c:strRef>
              <c:f>Sheet1!$C$1</c:f>
              <c:strCache>
                <c:ptCount val="1"/>
                <c:pt idx="0">
                  <c:v>Good Data Skills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Academic Staff</c:v>
                </c:pt>
                <c:pt idx="1">
                  <c:v>Students</c:v>
                </c:pt>
              </c:strCache>
            </c:strRef>
          </c:cat>
          <c:val>
            <c:numRef>
              <c:f>Sheet1!$C$2:$C$3</c:f>
              <c:numCache>
                <c:formatCode>General</c:formatCode>
                <c:ptCount val="2"/>
                <c:pt idx="0">
                  <c:v>73</c:v>
                </c:pt>
                <c:pt idx="1">
                  <c:v>74</c:v>
                </c:pt>
              </c:numCache>
            </c:numRef>
          </c:val>
          <c:extLst>
            <c:ext xmlns:c16="http://schemas.microsoft.com/office/drawing/2014/chart" uri="{C3380CC4-5D6E-409C-BE32-E72D297353CC}">
              <c16:uniqueId val="{00000000-A675-417C-9BE4-AD0E29D14236}"/>
            </c:ext>
          </c:extLst>
        </c:ser>
        <c:ser>
          <c:idx val="0"/>
          <c:order val="1"/>
          <c:tx>
            <c:strRef>
              <c:f>Sheet1!$B$1</c:f>
              <c:strCache>
                <c:ptCount val="1"/>
                <c:pt idx="0">
                  <c:v>Bad Data Skills</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Academic Staff</c:v>
                </c:pt>
                <c:pt idx="1">
                  <c:v>Students</c:v>
                </c:pt>
              </c:strCache>
            </c:strRef>
          </c:cat>
          <c:val>
            <c:numRef>
              <c:f>Sheet1!$B$2:$B$3</c:f>
              <c:numCache>
                <c:formatCode>General</c:formatCode>
                <c:ptCount val="2"/>
                <c:pt idx="0">
                  <c:v>17</c:v>
                </c:pt>
                <c:pt idx="1">
                  <c:v>16</c:v>
                </c:pt>
              </c:numCache>
            </c:numRef>
          </c:val>
          <c:extLst>
            <c:ext xmlns:c16="http://schemas.microsoft.com/office/drawing/2014/chart" uri="{C3380CC4-5D6E-409C-BE32-E72D297353CC}">
              <c16:uniqueId val="{00000001-A675-417C-9BE4-AD0E29D14236}"/>
            </c:ext>
          </c:extLst>
        </c:ser>
        <c:dLbls>
          <c:showLegendKey val="0"/>
          <c:showVal val="1"/>
          <c:showCatName val="0"/>
          <c:showSerName val="0"/>
          <c:showPercent val="0"/>
          <c:showBubbleSize val="0"/>
        </c:dLbls>
        <c:gapWidth val="79"/>
        <c:overlap val="100"/>
        <c:axId val="142739712"/>
        <c:axId val="142753792"/>
      </c:barChart>
      <c:catAx>
        <c:axId val="142739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pl-PL"/>
          </a:p>
        </c:txPr>
        <c:crossAx val="142753792"/>
        <c:crosses val="autoZero"/>
        <c:auto val="1"/>
        <c:lblAlgn val="ctr"/>
        <c:lblOffset val="100"/>
        <c:noMultiLvlLbl val="0"/>
      </c:catAx>
      <c:valAx>
        <c:axId val="142753792"/>
        <c:scaling>
          <c:orientation val="minMax"/>
        </c:scaling>
        <c:delete val="1"/>
        <c:axPos val="l"/>
        <c:numFmt formatCode="General" sourceLinked="1"/>
        <c:majorTickMark val="none"/>
        <c:minorTickMark val="none"/>
        <c:tickLblPos val="none"/>
        <c:crossAx val="142739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pl-P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100" b="0" i="0" u="none" strike="noStrike" cap="all" normalizeH="0" baseline="0" smtClean="0"/>
              <a:t>Software usability for learning or teaching purpose</a:t>
            </a:r>
            <a:endParaRPr lang="en-US" sz="1100"/>
          </a:p>
        </c:rich>
      </c:tx>
      <c:layout>
        <c:manualLayout>
          <c:xMode val="edge"/>
          <c:yMode val="edge"/>
          <c:x val="0.12450799723971369"/>
          <c:y val="4.0308165367322554E-2"/>
        </c:manualLayout>
      </c:layout>
      <c:overlay val="0"/>
      <c:spPr>
        <a:noFill/>
        <a:ln>
          <a:noFill/>
        </a:ln>
        <a:effectLst/>
      </c:spPr>
    </c:title>
    <c:autoTitleDeleted val="0"/>
    <c:plotArea>
      <c:layout/>
      <c:barChart>
        <c:barDir val="col"/>
        <c:grouping val="stacked"/>
        <c:varyColors val="0"/>
        <c:ser>
          <c:idx val="1"/>
          <c:order val="0"/>
          <c:tx>
            <c:strRef>
              <c:f>Sheet1!$C$1</c:f>
              <c:strCache>
                <c:ptCount val="1"/>
                <c:pt idx="0">
                  <c:v>Good Data Skills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Academic Staff</c:v>
                </c:pt>
                <c:pt idx="1">
                  <c:v>Students</c:v>
                </c:pt>
              </c:strCache>
            </c:strRef>
          </c:cat>
          <c:val>
            <c:numRef>
              <c:f>Sheet1!$C$2:$C$3</c:f>
              <c:numCache>
                <c:formatCode>General</c:formatCode>
                <c:ptCount val="2"/>
                <c:pt idx="0">
                  <c:v>58</c:v>
                </c:pt>
                <c:pt idx="1">
                  <c:v>53</c:v>
                </c:pt>
              </c:numCache>
            </c:numRef>
          </c:val>
          <c:extLst>
            <c:ext xmlns:c16="http://schemas.microsoft.com/office/drawing/2014/chart" uri="{C3380CC4-5D6E-409C-BE32-E72D297353CC}">
              <c16:uniqueId val="{00000000-C296-414F-8998-46128721E971}"/>
            </c:ext>
          </c:extLst>
        </c:ser>
        <c:ser>
          <c:idx val="0"/>
          <c:order val="1"/>
          <c:tx>
            <c:strRef>
              <c:f>Sheet1!$B$1</c:f>
              <c:strCache>
                <c:ptCount val="1"/>
                <c:pt idx="0">
                  <c:v>Bad Data Skills</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Academic Staff</c:v>
                </c:pt>
                <c:pt idx="1">
                  <c:v>Students</c:v>
                </c:pt>
              </c:strCache>
            </c:strRef>
          </c:cat>
          <c:val>
            <c:numRef>
              <c:f>Sheet1!$B$2:$B$3</c:f>
              <c:numCache>
                <c:formatCode>General</c:formatCode>
                <c:ptCount val="2"/>
                <c:pt idx="0">
                  <c:v>42</c:v>
                </c:pt>
                <c:pt idx="1">
                  <c:v>47</c:v>
                </c:pt>
              </c:numCache>
            </c:numRef>
          </c:val>
          <c:extLst>
            <c:ext xmlns:c16="http://schemas.microsoft.com/office/drawing/2014/chart" uri="{C3380CC4-5D6E-409C-BE32-E72D297353CC}">
              <c16:uniqueId val="{00000001-C296-414F-8998-46128721E971}"/>
            </c:ext>
          </c:extLst>
        </c:ser>
        <c:dLbls>
          <c:showLegendKey val="0"/>
          <c:showVal val="1"/>
          <c:showCatName val="0"/>
          <c:showSerName val="0"/>
          <c:showPercent val="0"/>
          <c:showBubbleSize val="0"/>
        </c:dLbls>
        <c:gapWidth val="79"/>
        <c:overlap val="100"/>
        <c:axId val="142789248"/>
        <c:axId val="142799232"/>
      </c:barChart>
      <c:catAx>
        <c:axId val="142789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pl-PL"/>
          </a:p>
        </c:txPr>
        <c:crossAx val="142799232"/>
        <c:crosses val="autoZero"/>
        <c:auto val="1"/>
        <c:lblAlgn val="ctr"/>
        <c:lblOffset val="100"/>
        <c:noMultiLvlLbl val="0"/>
      </c:catAx>
      <c:valAx>
        <c:axId val="142799232"/>
        <c:scaling>
          <c:orientation val="minMax"/>
        </c:scaling>
        <c:delete val="1"/>
        <c:axPos val="l"/>
        <c:numFmt formatCode="General" sourceLinked="1"/>
        <c:majorTickMark val="none"/>
        <c:minorTickMark val="none"/>
        <c:tickLblPos val="none"/>
        <c:crossAx val="1427892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pl-PL"/>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7C4A2-7988-6643-81CC-A0DA021CADC6}" type="datetimeFigureOut">
              <a:rPr lang="en-US" smtClean="0"/>
              <a:t>4/1/2020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25547-4A32-6147-ADC5-EFE816487606}" type="slidenum">
              <a:rPr lang="en-US" smtClean="0"/>
              <a:t>‹#›</a:t>
            </a:fld>
            <a:endParaRPr lang="en-US"/>
          </a:p>
        </p:txBody>
      </p:sp>
    </p:spTree>
    <p:extLst>
      <p:ext uri="{BB962C8B-B14F-4D97-AF65-F5344CB8AC3E}">
        <p14:creationId xmlns:p14="http://schemas.microsoft.com/office/powerpoint/2010/main" val="195994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AE25547-4A32-6147-ADC5-EFE816487606}" type="slidenum">
              <a:rPr lang="en-US" smtClean="0"/>
              <a:t>1</a:t>
            </a:fld>
            <a:endParaRPr lang="en-US"/>
          </a:p>
        </p:txBody>
      </p:sp>
    </p:spTree>
    <p:extLst>
      <p:ext uri="{BB962C8B-B14F-4D97-AF65-F5344CB8AC3E}">
        <p14:creationId xmlns:p14="http://schemas.microsoft.com/office/powerpoint/2010/main" val="332510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AE25547-4A32-6147-ADC5-EFE816487606}" type="slidenum">
              <a:rPr lang="en-US" smtClean="0"/>
              <a:t>15</a:t>
            </a:fld>
            <a:endParaRPr lang="en-US"/>
          </a:p>
        </p:txBody>
      </p:sp>
    </p:spTree>
    <p:extLst>
      <p:ext uri="{BB962C8B-B14F-4D97-AF65-F5344CB8AC3E}">
        <p14:creationId xmlns:p14="http://schemas.microsoft.com/office/powerpoint/2010/main" val="2340824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16</a:t>
            </a:fld>
            <a:endParaRPr lang="en-US"/>
          </a:p>
        </p:txBody>
      </p:sp>
    </p:spTree>
    <p:extLst>
      <p:ext uri="{BB962C8B-B14F-4D97-AF65-F5344CB8AC3E}">
        <p14:creationId xmlns:p14="http://schemas.microsoft.com/office/powerpoint/2010/main" val="2830122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AE25547-4A32-6147-ADC5-EFE816487606}" type="slidenum">
              <a:rPr lang="en-US" smtClean="0"/>
              <a:t>17</a:t>
            </a:fld>
            <a:endParaRPr lang="en-US"/>
          </a:p>
        </p:txBody>
      </p:sp>
    </p:spTree>
    <p:extLst>
      <p:ext uri="{BB962C8B-B14F-4D97-AF65-F5344CB8AC3E}">
        <p14:creationId xmlns:p14="http://schemas.microsoft.com/office/powerpoint/2010/main" val="1678083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19</a:t>
            </a:fld>
            <a:endParaRPr lang="en-US"/>
          </a:p>
        </p:txBody>
      </p:sp>
    </p:spTree>
    <p:extLst>
      <p:ext uri="{BB962C8B-B14F-4D97-AF65-F5344CB8AC3E}">
        <p14:creationId xmlns:p14="http://schemas.microsoft.com/office/powerpoint/2010/main" val="4195809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20</a:t>
            </a:fld>
            <a:endParaRPr lang="en-US"/>
          </a:p>
        </p:txBody>
      </p:sp>
    </p:spTree>
    <p:extLst>
      <p:ext uri="{BB962C8B-B14F-4D97-AF65-F5344CB8AC3E}">
        <p14:creationId xmlns:p14="http://schemas.microsoft.com/office/powerpoint/2010/main" val="3447836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21</a:t>
            </a:fld>
            <a:endParaRPr lang="en-US"/>
          </a:p>
        </p:txBody>
      </p:sp>
    </p:spTree>
    <p:extLst>
      <p:ext uri="{BB962C8B-B14F-4D97-AF65-F5344CB8AC3E}">
        <p14:creationId xmlns:p14="http://schemas.microsoft.com/office/powerpoint/2010/main" val="413577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3</a:t>
            </a:fld>
            <a:endParaRPr lang="en-US"/>
          </a:p>
        </p:txBody>
      </p:sp>
    </p:spTree>
    <p:extLst>
      <p:ext uri="{BB962C8B-B14F-4D97-AF65-F5344CB8AC3E}">
        <p14:creationId xmlns:p14="http://schemas.microsoft.com/office/powerpoint/2010/main" val="123130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4</a:t>
            </a:fld>
            <a:endParaRPr lang="en-US"/>
          </a:p>
        </p:txBody>
      </p:sp>
    </p:spTree>
    <p:extLst>
      <p:ext uri="{BB962C8B-B14F-4D97-AF65-F5344CB8AC3E}">
        <p14:creationId xmlns:p14="http://schemas.microsoft.com/office/powerpoint/2010/main" val="84678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6</a:t>
            </a:fld>
            <a:endParaRPr lang="en-US"/>
          </a:p>
        </p:txBody>
      </p:sp>
    </p:spTree>
    <p:extLst>
      <p:ext uri="{BB962C8B-B14F-4D97-AF65-F5344CB8AC3E}">
        <p14:creationId xmlns:p14="http://schemas.microsoft.com/office/powerpoint/2010/main" val="199547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AE25547-4A32-6147-ADC5-EFE816487606}" type="slidenum">
              <a:rPr lang="en-US" smtClean="0"/>
              <a:t>7</a:t>
            </a:fld>
            <a:endParaRPr lang="en-US"/>
          </a:p>
        </p:txBody>
      </p:sp>
    </p:spTree>
    <p:extLst>
      <p:ext uri="{BB962C8B-B14F-4D97-AF65-F5344CB8AC3E}">
        <p14:creationId xmlns:p14="http://schemas.microsoft.com/office/powerpoint/2010/main" val="11737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8</a:t>
            </a:fld>
            <a:endParaRPr lang="en-US"/>
          </a:p>
        </p:txBody>
      </p:sp>
    </p:spTree>
    <p:extLst>
      <p:ext uri="{BB962C8B-B14F-4D97-AF65-F5344CB8AC3E}">
        <p14:creationId xmlns:p14="http://schemas.microsoft.com/office/powerpoint/2010/main" val="161691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AE25547-4A32-6147-ADC5-EFE816487606}" type="slidenum">
              <a:rPr lang="en-US" smtClean="0"/>
              <a:t>11</a:t>
            </a:fld>
            <a:endParaRPr lang="en-US"/>
          </a:p>
        </p:txBody>
      </p:sp>
    </p:spTree>
    <p:extLst>
      <p:ext uri="{BB962C8B-B14F-4D97-AF65-F5344CB8AC3E}">
        <p14:creationId xmlns:p14="http://schemas.microsoft.com/office/powerpoint/2010/main" val="80425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t>12</a:t>
            </a:fld>
            <a:endParaRPr lang="en-US"/>
          </a:p>
        </p:txBody>
      </p:sp>
    </p:spTree>
    <p:extLst>
      <p:ext uri="{BB962C8B-B14F-4D97-AF65-F5344CB8AC3E}">
        <p14:creationId xmlns:p14="http://schemas.microsoft.com/office/powerpoint/2010/main" val="192101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AE25547-4A32-6147-ADC5-EFE816487606}" type="slidenum">
              <a:rPr lang="en-US" smtClean="0"/>
              <a:t>13</a:t>
            </a:fld>
            <a:endParaRPr lang="en-US"/>
          </a:p>
        </p:txBody>
      </p:sp>
    </p:spTree>
    <p:extLst>
      <p:ext uri="{BB962C8B-B14F-4D97-AF65-F5344CB8AC3E}">
        <p14:creationId xmlns:p14="http://schemas.microsoft.com/office/powerpoint/2010/main" val="383741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9" name="Rectangle 8"/>
          <p:cNvSpPr/>
          <p:nvPr userDrawn="1"/>
        </p:nvSpPr>
        <p:spPr>
          <a:xfrm>
            <a:off x="0" y="-1"/>
            <a:ext cx="12192000" cy="6858001"/>
          </a:xfrm>
          <a:prstGeom prst="rect">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4669" y="389988"/>
            <a:ext cx="5666415" cy="2123658"/>
          </a:xfrm>
          <a:prstGeom prst="rect">
            <a:avLst/>
          </a:prstGeom>
        </p:spPr>
        <p:txBody>
          <a:bodyPr wrap="square">
            <a:spAutoFit/>
          </a:bodyPr>
          <a:lstStyle/>
          <a:p>
            <a:pPr fontAlgn="base"/>
            <a:r>
              <a:rPr lang="en-IE" sz="4400" b="0" i="0" u="none" strike="noStrike" kern="1200" dirty="0">
                <a:solidFill>
                  <a:schemeClr val="bg1"/>
                </a:solidFill>
                <a:effectLst/>
                <a:latin typeface="+mn-lt"/>
                <a:ea typeface="+mn-ea"/>
                <a:cs typeface="+mn-cs"/>
              </a:rPr>
              <a:t>WELCOME TO THE </a:t>
            </a:r>
          </a:p>
          <a:p>
            <a:pPr fontAlgn="base"/>
            <a:r>
              <a:rPr lang="en-IE" sz="4400" b="1" i="0" u="none" strike="noStrike" kern="1200" dirty="0">
                <a:solidFill>
                  <a:schemeClr val="bg1"/>
                </a:solidFill>
                <a:effectLst/>
                <a:latin typeface="+mn-lt"/>
                <a:ea typeface="+mn-ea"/>
                <a:cs typeface="+mn-cs"/>
              </a:rPr>
              <a:t>GENERATION</a:t>
            </a:r>
            <a:r>
              <a:rPr lang="en-IE" sz="4400" b="1" i="0" u="none" strike="noStrike" kern="1200" baseline="0" dirty="0">
                <a:solidFill>
                  <a:schemeClr val="bg1"/>
                </a:solidFill>
                <a:effectLst/>
                <a:latin typeface="+mn-lt"/>
                <a:ea typeface="+mn-ea"/>
                <a:cs typeface="+mn-cs"/>
              </a:rPr>
              <a:t> DATA </a:t>
            </a:r>
            <a:r>
              <a:rPr lang="en-IE" sz="4400" b="0" i="0" u="none" strike="noStrike" kern="1200" dirty="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6515753" y="479961"/>
            <a:ext cx="5282381" cy="5078313"/>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GENERATION DATA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using the </a:t>
            </a:r>
            <a:r>
              <a:rPr lang="en-IE" sz="2400" b="1" i="0" u="none" strike="noStrike" kern="1200" dirty="0">
                <a:solidFill>
                  <a:schemeClr val="bg1"/>
                </a:solidFill>
                <a:effectLst/>
                <a:latin typeface="+mn-lt"/>
                <a:ea typeface="+mn-ea"/>
                <a:cs typeface="+mn-cs"/>
              </a:rPr>
              <a:t>GENERATION DATA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12" name="Rectangle 11"/>
          <p:cNvSpPr/>
          <p:nvPr userDrawn="1"/>
        </p:nvSpPr>
        <p:spPr>
          <a:xfrm>
            <a:off x="424669" y="2804118"/>
            <a:ext cx="5518931" cy="2308324"/>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a:solidFill>
                  <a:schemeClr val="bg1"/>
                </a:solidFill>
                <a:effectLst/>
                <a:latin typeface="+mn-lt"/>
                <a:ea typeface="+mn-ea"/>
                <a:cs typeface="+mn-cs"/>
              </a:rPr>
              <a:t>.</a:t>
            </a:r>
            <a:r>
              <a:rPr lang="en-IE" sz="2400" b="0" i="0" u="none" strike="noStrike" kern="1200" baseline="0">
                <a:solidFill>
                  <a:schemeClr val="bg1"/>
                </a:solidFill>
                <a:effectLst/>
                <a:latin typeface="+mn-lt"/>
                <a:ea typeface="+mn-ea"/>
                <a:cs typeface="+mn-cs"/>
              </a:rPr>
              <a:t>  </a:t>
            </a:r>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6102669" y="-14749"/>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1" y="2691206"/>
            <a:ext cx="6091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6" name="Straight Connector 15"/>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20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eft Text Right">
    <p:spTree>
      <p:nvGrpSpPr>
        <p:cNvPr id="1" name=""/>
        <p:cNvGrpSpPr/>
        <p:nvPr/>
      </p:nvGrpSpPr>
      <p:grpSpPr>
        <a:xfrm>
          <a:off x="0" y="0"/>
          <a:ext cx="0" cy="0"/>
          <a:chOff x="0" y="0"/>
          <a:chExt cx="0" cy="0"/>
        </a:xfrm>
      </p:grpSpPr>
      <p:sp>
        <p:nvSpPr>
          <p:cNvPr id="8" name="Chord 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ord 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p:cNvSpPr>
            <a:spLocks noChangeArrowheads="1"/>
          </p:cNvSpPr>
          <p:nvPr userDrawn="1"/>
        </p:nvSpPr>
        <p:spPr bwMode="auto">
          <a:xfrm flipV="1">
            <a:off x="6532149" y="1595505"/>
            <a:ext cx="5040000" cy="36000"/>
          </a:xfrm>
          <a:prstGeom prst="rect">
            <a:avLst/>
          </a:prstGeom>
          <a:solidFill>
            <a:srgbClr val="FFD700"/>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9" name="テキスト プレースホルダー 36"/>
          <p:cNvSpPr txBox="1">
            <a:spLocks/>
          </p:cNvSpPr>
          <p:nvPr userDrawn="1"/>
        </p:nvSpPr>
        <p:spPr bwMode="auto">
          <a:xfrm>
            <a:off x="7486649" y="6357538"/>
            <a:ext cx="4075893"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20" name="Text Placeholder 25"/>
          <p:cNvSpPr>
            <a:spLocks noGrp="1"/>
          </p:cNvSpPr>
          <p:nvPr>
            <p:ph type="body" sz="quarter" idx="20" hasCustomPrompt="1"/>
          </p:nvPr>
        </p:nvSpPr>
        <p:spPr>
          <a:xfrm>
            <a:off x="6694542" y="1879024"/>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p:cNvSpPr>
            <a:spLocks noGrp="1"/>
          </p:cNvSpPr>
          <p:nvPr>
            <p:ph type="body" sz="quarter" idx="22" hasCustomPrompt="1"/>
          </p:nvPr>
        </p:nvSpPr>
        <p:spPr>
          <a:xfrm>
            <a:off x="6669218" y="767883"/>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22" name="Text Placeholder 25"/>
          <p:cNvSpPr>
            <a:spLocks noGrp="1"/>
          </p:cNvSpPr>
          <p:nvPr>
            <p:ph type="body" sz="quarter" idx="23" hasCustomPrompt="1"/>
          </p:nvPr>
        </p:nvSpPr>
        <p:spPr>
          <a:xfrm>
            <a:off x="6694542" y="2864893"/>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6" name="Picture Placeholder 25"/>
          <p:cNvSpPr>
            <a:spLocks noGrp="1"/>
          </p:cNvSpPr>
          <p:nvPr>
            <p:ph type="pic" sz="quarter" idx="24" hasCustomPrompt="1"/>
          </p:nvPr>
        </p:nvSpPr>
        <p:spPr>
          <a:xfrm>
            <a:off x="-8497" y="-688"/>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p14="http://schemas.microsoft.com/office/powerpoint/2010/main" val="103506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 Left Text Right">
    <p:spTree>
      <p:nvGrpSpPr>
        <p:cNvPr id="1" name=""/>
        <p:cNvGrpSpPr/>
        <p:nvPr/>
      </p:nvGrpSpPr>
      <p:grpSpPr>
        <a:xfrm>
          <a:off x="0" y="0"/>
          <a:ext cx="0" cy="0"/>
          <a:chOff x="0" y="0"/>
          <a:chExt cx="0" cy="0"/>
        </a:xfrm>
      </p:grpSpPr>
      <p:sp>
        <p:nvSpPr>
          <p:cNvPr id="8" name="Chord 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ord 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テキスト プレースホルダー 36"/>
          <p:cNvSpPr txBox="1">
            <a:spLocks/>
          </p:cNvSpPr>
          <p:nvPr userDrawn="1"/>
        </p:nvSpPr>
        <p:spPr bwMode="auto">
          <a:xfrm>
            <a:off x="7486649" y="6357538"/>
            <a:ext cx="4075893"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20" name="Text Placeholder 25"/>
          <p:cNvSpPr>
            <a:spLocks noGrp="1"/>
          </p:cNvSpPr>
          <p:nvPr>
            <p:ph type="body" sz="quarter" idx="20" hasCustomPrompt="1"/>
          </p:nvPr>
        </p:nvSpPr>
        <p:spPr>
          <a:xfrm>
            <a:off x="6694542" y="1879024"/>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p:cNvSpPr>
            <a:spLocks noGrp="1"/>
          </p:cNvSpPr>
          <p:nvPr>
            <p:ph type="body" sz="quarter" idx="22" hasCustomPrompt="1"/>
          </p:nvPr>
        </p:nvSpPr>
        <p:spPr>
          <a:xfrm>
            <a:off x="6669218" y="767883"/>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22" name="Text Placeholder 25"/>
          <p:cNvSpPr>
            <a:spLocks noGrp="1"/>
          </p:cNvSpPr>
          <p:nvPr>
            <p:ph type="body" sz="quarter" idx="23" hasCustomPrompt="1"/>
          </p:nvPr>
        </p:nvSpPr>
        <p:spPr>
          <a:xfrm>
            <a:off x="6694542" y="2864893"/>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6" name="Picture Placeholder 25"/>
          <p:cNvSpPr>
            <a:spLocks noGrp="1"/>
          </p:cNvSpPr>
          <p:nvPr>
            <p:ph type="pic" sz="quarter" idx="24" hasCustomPrompt="1"/>
          </p:nvPr>
        </p:nvSpPr>
        <p:spPr>
          <a:xfrm>
            <a:off x="-8497" y="-688"/>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0978"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3" name="Rectangle 21"/>
          <p:cNvSpPr>
            <a:spLocks noChangeArrowheads="1"/>
          </p:cNvSpPr>
          <p:nvPr userDrawn="1"/>
        </p:nvSpPr>
        <p:spPr bwMode="auto">
          <a:xfrm flipV="1">
            <a:off x="443941" y="1545620"/>
            <a:ext cx="5040000" cy="36000"/>
          </a:xfrm>
          <a:prstGeom prst="rect">
            <a:avLst/>
          </a:prstGeom>
          <a:solidFill>
            <a:srgbClr val="FFD700"/>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4" name="Text Placeholder 25"/>
          <p:cNvSpPr>
            <a:spLocks noGrp="1"/>
          </p:cNvSpPr>
          <p:nvPr>
            <p:ph type="body" sz="quarter" idx="20" hasCustomPrompt="1"/>
          </p:nvPr>
        </p:nvSpPr>
        <p:spPr>
          <a:xfrm>
            <a:off x="606334"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581010"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606334"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4988311" y="-10406"/>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p14="http://schemas.microsoft.com/office/powerpoint/2010/main" val="76403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0978"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4" name="Text Placeholder 25"/>
          <p:cNvSpPr>
            <a:spLocks noGrp="1"/>
          </p:cNvSpPr>
          <p:nvPr>
            <p:ph type="body" sz="quarter" idx="20" hasCustomPrompt="1"/>
          </p:nvPr>
        </p:nvSpPr>
        <p:spPr>
          <a:xfrm>
            <a:off x="606334"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581010"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606334"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4988311" y="-10406"/>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503871"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4" name="Text Placeholder 25"/>
          <p:cNvSpPr>
            <a:spLocks noGrp="1"/>
          </p:cNvSpPr>
          <p:nvPr>
            <p:ph type="body" sz="quarter" idx="20" hasCustomPrompt="1"/>
          </p:nvPr>
        </p:nvSpPr>
        <p:spPr>
          <a:xfrm>
            <a:off x="-886559"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911883"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886559"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3413333" y="4808"/>
            <a:ext cx="8796628" cy="6938412"/>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519 w 10506"/>
              <a:gd name="connsiteY0" fmla="*/ 1 h 10001"/>
              <a:gd name="connsiteX1" fmla="*/ 10506 w 10506"/>
              <a:gd name="connsiteY1" fmla="*/ 7 h 10001"/>
              <a:gd name="connsiteX2" fmla="*/ 7648 w 10506"/>
              <a:gd name="connsiteY2" fmla="*/ 1376 h 10001"/>
              <a:gd name="connsiteX3" fmla="*/ 6369 w 10506"/>
              <a:gd name="connsiteY3" fmla="*/ 5033 h 10001"/>
              <a:gd name="connsiteX4" fmla="*/ 7315 w 10506"/>
              <a:gd name="connsiteY4" fmla="*/ 8110 h 10001"/>
              <a:gd name="connsiteX5" fmla="*/ 10450 w 10506"/>
              <a:gd name="connsiteY5" fmla="*/ 9999 h 10001"/>
              <a:gd name="connsiteX6" fmla="*/ 506 w 10506"/>
              <a:gd name="connsiteY6" fmla="*/ 10001 h 10001"/>
              <a:gd name="connsiteX7" fmla="*/ 0 w 10506"/>
              <a:gd name="connsiteY7" fmla="*/ 5070 h 10001"/>
              <a:gd name="connsiteX8" fmla="*/ 519 w 10506"/>
              <a:gd name="connsiteY8" fmla="*/ 1 h 10001"/>
              <a:gd name="connsiteX0" fmla="*/ 0 w 10557"/>
              <a:gd name="connsiteY0" fmla="*/ 21 h 9994"/>
              <a:gd name="connsiteX1" fmla="*/ 10557 w 10557"/>
              <a:gd name="connsiteY1" fmla="*/ 0 h 9994"/>
              <a:gd name="connsiteX2" fmla="*/ 7699 w 10557"/>
              <a:gd name="connsiteY2" fmla="*/ 1369 h 9994"/>
              <a:gd name="connsiteX3" fmla="*/ 6420 w 10557"/>
              <a:gd name="connsiteY3" fmla="*/ 5026 h 9994"/>
              <a:gd name="connsiteX4" fmla="*/ 7366 w 10557"/>
              <a:gd name="connsiteY4" fmla="*/ 8103 h 9994"/>
              <a:gd name="connsiteX5" fmla="*/ 10501 w 10557"/>
              <a:gd name="connsiteY5" fmla="*/ 9992 h 9994"/>
              <a:gd name="connsiteX6" fmla="*/ 557 w 10557"/>
              <a:gd name="connsiteY6" fmla="*/ 9994 h 9994"/>
              <a:gd name="connsiteX7" fmla="*/ 51 w 10557"/>
              <a:gd name="connsiteY7" fmla="*/ 5063 h 9994"/>
              <a:gd name="connsiteX8" fmla="*/ 0 w 10557"/>
              <a:gd name="connsiteY8" fmla="*/ 21 h 9994"/>
              <a:gd name="connsiteX0" fmla="*/ 0 w 10000"/>
              <a:gd name="connsiteY0" fmla="*/ 21 h 10109"/>
              <a:gd name="connsiteX1" fmla="*/ 10000 w 10000"/>
              <a:gd name="connsiteY1" fmla="*/ 0 h 10109"/>
              <a:gd name="connsiteX2" fmla="*/ 7293 w 10000"/>
              <a:gd name="connsiteY2" fmla="*/ 1370 h 10109"/>
              <a:gd name="connsiteX3" fmla="*/ 6081 w 10000"/>
              <a:gd name="connsiteY3" fmla="*/ 5029 h 10109"/>
              <a:gd name="connsiteX4" fmla="*/ 6977 w 10000"/>
              <a:gd name="connsiteY4" fmla="*/ 8108 h 10109"/>
              <a:gd name="connsiteX5" fmla="*/ 9947 w 10000"/>
              <a:gd name="connsiteY5" fmla="*/ 9998 h 10109"/>
              <a:gd name="connsiteX6" fmla="*/ 37 w 10000"/>
              <a:gd name="connsiteY6" fmla="*/ 10109 h 10109"/>
              <a:gd name="connsiteX7" fmla="*/ 48 w 10000"/>
              <a:gd name="connsiteY7" fmla="*/ 5066 h 10109"/>
              <a:gd name="connsiteX8" fmla="*/ 0 w 10000"/>
              <a:gd name="connsiteY8" fmla="*/ 21 h 10109"/>
              <a:gd name="connsiteX0" fmla="*/ 0 w 11567"/>
              <a:gd name="connsiteY0" fmla="*/ 21 h 10109"/>
              <a:gd name="connsiteX1" fmla="*/ 10000 w 11567"/>
              <a:gd name="connsiteY1" fmla="*/ 0 h 10109"/>
              <a:gd name="connsiteX2" fmla="*/ 7293 w 11567"/>
              <a:gd name="connsiteY2" fmla="*/ 1370 h 10109"/>
              <a:gd name="connsiteX3" fmla="*/ 6081 w 11567"/>
              <a:gd name="connsiteY3" fmla="*/ 5029 h 10109"/>
              <a:gd name="connsiteX4" fmla="*/ 6977 w 11567"/>
              <a:gd name="connsiteY4" fmla="*/ 8108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0000 w 11567"/>
              <a:gd name="connsiteY1" fmla="*/ 0 h 10109"/>
              <a:gd name="connsiteX2" fmla="*/ 7293 w 11567"/>
              <a:gd name="connsiteY2" fmla="*/ 1370 h 10109"/>
              <a:gd name="connsiteX3" fmla="*/ 7602 w 11567"/>
              <a:gd name="connsiteY3" fmla="*/ 5056 h 10109"/>
              <a:gd name="connsiteX4" fmla="*/ 6977 w 11567"/>
              <a:gd name="connsiteY4" fmla="*/ 8108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0000 w 11567"/>
              <a:gd name="connsiteY1" fmla="*/ 0 h 10109"/>
              <a:gd name="connsiteX2" fmla="*/ 7293 w 11567"/>
              <a:gd name="connsiteY2" fmla="*/ 1370 h 10109"/>
              <a:gd name="connsiteX3" fmla="*/ 7602 w 11567"/>
              <a:gd name="connsiteY3" fmla="*/ 5056 h 10109"/>
              <a:gd name="connsiteX4" fmla="*/ 8278 w 11567"/>
              <a:gd name="connsiteY4" fmla="*/ 7755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0000 w 11567"/>
              <a:gd name="connsiteY1" fmla="*/ 0 h 10109"/>
              <a:gd name="connsiteX2" fmla="*/ 8594 w 11567"/>
              <a:gd name="connsiteY2" fmla="*/ 1615 h 10109"/>
              <a:gd name="connsiteX3" fmla="*/ 7602 w 11567"/>
              <a:gd name="connsiteY3" fmla="*/ 5056 h 10109"/>
              <a:gd name="connsiteX4" fmla="*/ 8278 w 11567"/>
              <a:gd name="connsiteY4" fmla="*/ 7755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1276 w 11567"/>
              <a:gd name="connsiteY1" fmla="*/ 0 h 10109"/>
              <a:gd name="connsiteX2" fmla="*/ 8594 w 11567"/>
              <a:gd name="connsiteY2" fmla="*/ 1615 h 10109"/>
              <a:gd name="connsiteX3" fmla="*/ 7602 w 11567"/>
              <a:gd name="connsiteY3" fmla="*/ 5056 h 10109"/>
              <a:gd name="connsiteX4" fmla="*/ 8278 w 11567"/>
              <a:gd name="connsiteY4" fmla="*/ 7755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7" h="10109">
                <a:moveTo>
                  <a:pt x="0" y="21"/>
                </a:moveTo>
                <a:lnTo>
                  <a:pt x="11276" y="0"/>
                </a:lnTo>
                <a:cubicBezTo>
                  <a:pt x="10277" y="96"/>
                  <a:pt x="9218" y="814"/>
                  <a:pt x="8594" y="1615"/>
                </a:cubicBezTo>
                <a:cubicBezTo>
                  <a:pt x="7939" y="2433"/>
                  <a:pt x="7655" y="3933"/>
                  <a:pt x="7602" y="5056"/>
                </a:cubicBezTo>
                <a:cubicBezTo>
                  <a:pt x="7550" y="6179"/>
                  <a:pt x="7632" y="6841"/>
                  <a:pt x="8278" y="7755"/>
                </a:cubicBezTo>
                <a:cubicBezTo>
                  <a:pt x="9336" y="9335"/>
                  <a:pt x="11550" y="10017"/>
                  <a:pt x="11567" y="9998"/>
                </a:cubicBezTo>
                <a:lnTo>
                  <a:pt x="37" y="10109"/>
                </a:lnTo>
                <a:cubicBezTo>
                  <a:pt x="57" y="10093"/>
                  <a:pt x="46" y="6733"/>
                  <a:pt x="48" y="5066"/>
                </a:cubicBezTo>
                <a:cubicBezTo>
                  <a:pt x="50" y="3398"/>
                  <a:pt x="9" y="10"/>
                  <a:pt x="0" y="2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cons with Title">
    <p:spTree>
      <p:nvGrpSpPr>
        <p:cNvPr id="1" name=""/>
        <p:cNvGrpSpPr/>
        <p:nvPr/>
      </p:nvGrpSpPr>
      <p:grpSpPr>
        <a:xfrm>
          <a:off x="0" y="0"/>
          <a:ext cx="0" cy="0"/>
          <a:chOff x="0" y="0"/>
          <a:chExt cx="0" cy="0"/>
        </a:xfrm>
      </p:grpSpPr>
      <p:sp>
        <p:nvSpPr>
          <p:cNvPr id="10" name="Teardrop 9"/>
          <p:cNvSpPr/>
          <p:nvPr userDrawn="1"/>
        </p:nvSpPr>
        <p:spPr>
          <a:xfrm>
            <a:off x="7147121" y="3799936"/>
            <a:ext cx="1948566" cy="1948566"/>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userDrawn="1"/>
        </p:nvSpPr>
        <p:spPr>
          <a:xfrm flipH="1">
            <a:off x="2965492" y="3791349"/>
            <a:ext cx="1948566" cy="1948566"/>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userDrawn="1"/>
        </p:nvSpPr>
        <p:spPr>
          <a:xfrm flipH="1" flipV="1">
            <a:off x="9083931" y="1842560"/>
            <a:ext cx="1948566" cy="1948566"/>
          </a:xfrm>
          <a:prstGeom prst="teardrop">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userDrawn="1"/>
        </p:nvSpPr>
        <p:spPr>
          <a:xfrm flipV="1">
            <a:off x="1022804" y="1842783"/>
            <a:ext cx="1948566" cy="1948566"/>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0" y="-1416"/>
            <a:ext cx="12192000" cy="1110069"/>
            <a:chOff x="0" y="-1416"/>
            <a:chExt cx="12192000" cy="1110069"/>
          </a:xfrm>
          <a:solidFill>
            <a:srgbClr val="085156"/>
          </a:solidFill>
        </p:grpSpPr>
        <p:sp>
          <p:nvSpPr>
            <p:cNvPr id="23" name="Rectangle 2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rminator 2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a:alphaModFix amt="7000"/>
            <a:extLst>
              <a:ext uri="{28A0092B-C50C-407E-A947-70E740481C1C}">
                <a14:useLocalDpi xmlns:a14="http://schemas.microsoft.com/office/drawing/2010/main" val="0"/>
              </a:ext>
            </a:extLst>
          </a:blip>
          <a:srcRect b="26629"/>
          <a:stretch/>
        </p:blipFill>
        <p:spPr>
          <a:xfrm rot="16200000">
            <a:off x="9666337" y="-250801"/>
            <a:ext cx="2762230" cy="2304637"/>
          </a:xfrm>
          <a:prstGeom prst="rect">
            <a:avLst/>
          </a:prstGeom>
        </p:spPr>
      </p:pic>
      <p:sp>
        <p:nvSpPr>
          <p:cNvPr id="29" name="Text Placeholder 23"/>
          <p:cNvSpPr>
            <a:spLocks noGrp="1"/>
          </p:cNvSpPr>
          <p:nvPr>
            <p:ph type="body" sz="quarter" idx="14" hasCustomPrompt="1"/>
          </p:nvPr>
        </p:nvSpPr>
        <p:spPr>
          <a:xfrm>
            <a:off x="3038615" y="1354081"/>
            <a:ext cx="2407985" cy="745278"/>
          </a:xfrm>
        </p:spPr>
        <p:txBody>
          <a:bodyPr anchor="ctr">
            <a:normAutofit/>
          </a:bodyPr>
          <a:lstStyle>
            <a:lvl1pPr marL="0" indent="0" algn="l">
              <a:buNone/>
              <a:defRPr sz="3000">
                <a:solidFill>
                  <a:srgbClr val="95D600"/>
                </a:solidFill>
                <a:latin typeface="+mn-lt"/>
              </a:defRPr>
            </a:lvl1pPr>
          </a:lstStyle>
          <a:p>
            <a:pPr lvl="0"/>
            <a:r>
              <a:rPr lang="en-US"/>
              <a:t>Title</a:t>
            </a:r>
            <a:endParaRPr lang="en-US" dirty="0"/>
          </a:p>
        </p:txBody>
      </p:sp>
      <p:sp>
        <p:nvSpPr>
          <p:cNvPr id="30" name="Text Placeholder 23"/>
          <p:cNvSpPr>
            <a:spLocks noGrp="1"/>
          </p:cNvSpPr>
          <p:nvPr>
            <p:ph type="body" sz="quarter" idx="15" hasCustomPrompt="1"/>
          </p:nvPr>
        </p:nvSpPr>
        <p:spPr>
          <a:xfrm>
            <a:off x="3052903" y="2193067"/>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1" name="Text Placeholder 23"/>
          <p:cNvSpPr>
            <a:spLocks noGrp="1"/>
          </p:cNvSpPr>
          <p:nvPr>
            <p:ph type="body" sz="quarter" idx="16" hasCustomPrompt="1"/>
          </p:nvPr>
        </p:nvSpPr>
        <p:spPr>
          <a:xfrm>
            <a:off x="6586559" y="1365899"/>
            <a:ext cx="2407985" cy="745278"/>
          </a:xfrm>
        </p:spPr>
        <p:txBody>
          <a:bodyPr anchor="ctr">
            <a:normAutofit/>
          </a:bodyPr>
          <a:lstStyle>
            <a:lvl1pPr marL="0" indent="0" algn="l">
              <a:buNone/>
              <a:defRPr sz="3000">
                <a:solidFill>
                  <a:srgbClr val="FFD700"/>
                </a:solidFill>
                <a:latin typeface="+mn-lt"/>
              </a:defRPr>
            </a:lvl1pPr>
          </a:lstStyle>
          <a:p>
            <a:pPr lvl="0"/>
            <a:r>
              <a:rPr lang="en-US" dirty="0"/>
              <a:t>Title</a:t>
            </a:r>
          </a:p>
        </p:txBody>
      </p:sp>
      <p:sp>
        <p:nvSpPr>
          <p:cNvPr id="32" name="Text Placeholder 23"/>
          <p:cNvSpPr>
            <a:spLocks noGrp="1"/>
          </p:cNvSpPr>
          <p:nvPr>
            <p:ph type="body" sz="quarter" idx="17" hasCustomPrompt="1"/>
          </p:nvPr>
        </p:nvSpPr>
        <p:spPr>
          <a:xfrm>
            <a:off x="6600847" y="2204885"/>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5" name="Text Placeholder 23"/>
          <p:cNvSpPr>
            <a:spLocks noGrp="1"/>
          </p:cNvSpPr>
          <p:nvPr>
            <p:ph type="body" sz="quarter" idx="18" hasCustomPrompt="1"/>
          </p:nvPr>
        </p:nvSpPr>
        <p:spPr>
          <a:xfrm>
            <a:off x="463353" y="3867948"/>
            <a:ext cx="2407985" cy="745278"/>
          </a:xfrm>
        </p:spPr>
        <p:txBody>
          <a:bodyPr anchor="ctr">
            <a:normAutofit/>
          </a:bodyPr>
          <a:lstStyle>
            <a:lvl1pPr marL="0" indent="0" algn="l">
              <a:buNone/>
              <a:defRPr sz="3000">
                <a:solidFill>
                  <a:srgbClr val="ED2891"/>
                </a:solidFill>
                <a:latin typeface="+mn-lt"/>
              </a:defRPr>
            </a:lvl1pPr>
          </a:lstStyle>
          <a:p>
            <a:pPr lvl="0"/>
            <a:r>
              <a:rPr lang="en-US" dirty="0"/>
              <a:t>Title</a:t>
            </a:r>
          </a:p>
        </p:txBody>
      </p:sp>
      <p:sp>
        <p:nvSpPr>
          <p:cNvPr id="36" name="Text Placeholder 23"/>
          <p:cNvSpPr>
            <a:spLocks noGrp="1"/>
          </p:cNvSpPr>
          <p:nvPr>
            <p:ph type="body" sz="quarter" idx="19" hasCustomPrompt="1"/>
          </p:nvPr>
        </p:nvSpPr>
        <p:spPr>
          <a:xfrm>
            <a:off x="477641" y="4706934"/>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7" name="Text Placeholder 23"/>
          <p:cNvSpPr>
            <a:spLocks noGrp="1"/>
          </p:cNvSpPr>
          <p:nvPr>
            <p:ph type="body" sz="quarter" idx="20" hasCustomPrompt="1"/>
          </p:nvPr>
        </p:nvSpPr>
        <p:spPr>
          <a:xfrm>
            <a:off x="9198235" y="3914240"/>
            <a:ext cx="2407985" cy="745278"/>
          </a:xfrm>
        </p:spPr>
        <p:txBody>
          <a:bodyPr anchor="ctr">
            <a:normAutofit/>
          </a:bodyPr>
          <a:lstStyle>
            <a:lvl1pPr marL="0" indent="0" algn="l">
              <a:buNone/>
              <a:defRPr sz="3000">
                <a:solidFill>
                  <a:srgbClr val="F15A2A"/>
                </a:solidFill>
                <a:latin typeface="+mn-lt"/>
              </a:defRPr>
            </a:lvl1pPr>
          </a:lstStyle>
          <a:p>
            <a:pPr lvl="0"/>
            <a:r>
              <a:rPr lang="en-US" dirty="0"/>
              <a:t>Title</a:t>
            </a:r>
          </a:p>
        </p:txBody>
      </p:sp>
      <p:sp>
        <p:nvSpPr>
          <p:cNvPr id="38" name="Text Placeholder 23"/>
          <p:cNvSpPr>
            <a:spLocks noGrp="1"/>
          </p:cNvSpPr>
          <p:nvPr>
            <p:ph type="body" sz="quarter" idx="21" hasCustomPrompt="1"/>
          </p:nvPr>
        </p:nvSpPr>
        <p:spPr>
          <a:xfrm>
            <a:off x="9212523" y="4753226"/>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9"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val="1759007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Icons with Title">
    <p:spTree>
      <p:nvGrpSpPr>
        <p:cNvPr id="1" name=""/>
        <p:cNvGrpSpPr/>
        <p:nvPr/>
      </p:nvGrpSpPr>
      <p:grpSpPr>
        <a:xfrm>
          <a:off x="0" y="0"/>
          <a:ext cx="0" cy="0"/>
          <a:chOff x="0" y="0"/>
          <a:chExt cx="0" cy="0"/>
        </a:xfrm>
      </p:grpSpPr>
      <p:sp>
        <p:nvSpPr>
          <p:cNvPr id="10" name="Teardrop 9"/>
          <p:cNvSpPr/>
          <p:nvPr userDrawn="1"/>
        </p:nvSpPr>
        <p:spPr>
          <a:xfrm>
            <a:off x="7810999" y="3687202"/>
            <a:ext cx="1948566" cy="1948566"/>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userDrawn="1"/>
        </p:nvSpPr>
        <p:spPr>
          <a:xfrm flipH="1">
            <a:off x="2522042" y="3650830"/>
            <a:ext cx="1948566" cy="1948566"/>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userDrawn="1"/>
        </p:nvSpPr>
        <p:spPr>
          <a:xfrm flipH="1" flipV="1">
            <a:off x="9747809" y="1729826"/>
            <a:ext cx="1948566" cy="1948566"/>
          </a:xfrm>
          <a:prstGeom prst="teardrop">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userDrawn="1"/>
        </p:nvSpPr>
        <p:spPr>
          <a:xfrm flipV="1">
            <a:off x="573476" y="1702264"/>
            <a:ext cx="1948566" cy="1948566"/>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0" y="-1416"/>
            <a:ext cx="12192000" cy="1110069"/>
            <a:chOff x="0" y="-1416"/>
            <a:chExt cx="12192000" cy="1110069"/>
          </a:xfrm>
          <a:solidFill>
            <a:srgbClr val="085156"/>
          </a:solidFill>
        </p:grpSpPr>
        <p:sp>
          <p:nvSpPr>
            <p:cNvPr id="23" name="Rectangle 2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rminator 2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a:alphaModFix amt="7000"/>
            <a:extLst>
              <a:ext uri="{28A0092B-C50C-407E-A947-70E740481C1C}">
                <a14:useLocalDpi xmlns:a14="http://schemas.microsoft.com/office/drawing/2010/main" val="0"/>
              </a:ext>
            </a:extLst>
          </a:blip>
          <a:srcRect b="26629"/>
          <a:stretch/>
        </p:blipFill>
        <p:spPr>
          <a:xfrm rot="16200000">
            <a:off x="9666337" y="-250801"/>
            <a:ext cx="2762230" cy="2304637"/>
          </a:xfrm>
          <a:prstGeom prst="rect">
            <a:avLst/>
          </a:prstGeom>
        </p:spPr>
      </p:pic>
      <p:sp>
        <p:nvSpPr>
          <p:cNvPr id="29" name="Text Placeholder 23"/>
          <p:cNvSpPr>
            <a:spLocks noGrp="1"/>
          </p:cNvSpPr>
          <p:nvPr>
            <p:ph type="body" sz="quarter" idx="14" hasCustomPrompt="1"/>
          </p:nvPr>
        </p:nvSpPr>
        <p:spPr>
          <a:xfrm>
            <a:off x="2650309" y="1203769"/>
            <a:ext cx="2088713" cy="745278"/>
          </a:xfrm>
        </p:spPr>
        <p:txBody>
          <a:bodyPr anchor="ctr">
            <a:normAutofit/>
          </a:bodyPr>
          <a:lstStyle>
            <a:lvl1pPr marL="0" indent="0" algn="l">
              <a:buNone/>
              <a:defRPr sz="3000">
                <a:solidFill>
                  <a:srgbClr val="95D600"/>
                </a:solidFill>
                <a:latin typeface="+mn-lt"/>
              </a:defRPr>
            </a:lvl1pPr>
          </a:lstStyle>
          <a:p>
            <a:pPr lvl="0"/>
            <a:r>
              <a:rPr lang="en-US"/>
              <a:t>Title</a:t>
            </a:r>
            <a:endParaRPr lang="en-US" dirty="0"/>
          </a:p>
        </p:txBody>
      </p:sp>
      <p:sp>
        <p:nvSpPr>
          <p:cNvPr id="30" name="Text Placeholder 23"/>
          <p:cNvSpPr>
            <a:spLocks noGrp="1"/>
          </p:cNvSpPr>
          <p:nvPr>
            <p:ph type="body" sz="quarter" idx="15" hasCustomPrompt="1"/>
          </p:nvPr>
        </p:nvSpPr>
        <p:spPr>
          <a:xfrm>
            <a:off x="2664597" y="2042755"/>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1" name="Text Placeholder 23"/>
          <p:cNvSpPr>
            <a:spLocks noGrp="1"/>
          </p:cNvSpPr>
          <p:nvPr>
            <p:ph type="body" sz="quarter" idx="16" hasCustomPrompt="1"/>
          </p:nvPr>
        </p:nvSpPr>
        <p:spPr>
          <a:xfrm>
            <a:off x="7463379" y="1215587"/>
            <a:ext cx="2088713" cy="745278"/>
          </a:xfrm>
        </p:spPr>
        <p:txBody>
          <a:bodyPr anchor="ctr">
            <a:normAutofit/>
          </a:bodyPr>
          <a:lstStyle>
            <a:lvl1pPr marL="0" indent="0" algn="l">
              <a:buNone/>
              <a:defRPr sz="3000">
                <a:solidFill>
                  <a:srgbClr val="FFD700"/>
                </a:solidFill>
                <a:latin typeface="+mn-lt"/>
              </a:defRPr>
            </a:lvl1pPr>
          </a:lstStyle>
          <a:p>
            <a:pPr lvl="0"/>
            <a:r>
              <a:rPr lang="en-US" dirty="0"/>
              <a:t>Title</a:t>
            </a:r>
          </a:p>
        </p:txBody>
      </p:sp>
      <p:sp>
        <p:nvSpPr>
          <p:cNvPr id="32" name="Text Placeholder 23"/>
          <p:cNvSpPr>
            <a:spLocks noGrp="1"/>
          </p:cNvSpPr>
          <p:nvPr>
            <p:ph type="body" sz="quarter" idx="17" hasCustomPrompt="1"/>
          </p:nvPr>
        </p:nvSpPr>
        <p:spPr>
          <a:xfrm>
            <a:off x="7477667" y="2054573"/>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5" name="Text Placeholder 23"/>
          <p:cNvSpPr>
            <a:spLocks noGrp="1"/>
          </p:cNvSpPr>
          <p:nvPr>
            <p:ph type="body" sz="quarter" idx="18" hasCustomPrompt="1"/>
          </p:nvPr>
        </p:nvSpPr>
        <p:spPr>
          <a:xfrm>
            <a:off x="237885" y="3830370"/>
            <a:ext cx="2088713" cy="745278"/>
          </a:xfrm>
        </p:spPr>
        <p:txBody>
          <a:bodyPr anchor="ctr">
            <a:normAutofit/>
          </a:bodyPr>
          <a:lstStyle>
            <a:lvl1pPr marL="0" indent="0" algn="l">
              <a:buNone/>
              <a:defRPr sz="3000">
                <a:solidFill>
                  <a:srgbClr val="ED2891"/>
                </a:solidFill>
                <a:latin typeface="+mn-lt"/>
              </a:defRPr>
            </a:lvl1pPr>
          </a:lstStyle>
          <a:p>
            <a:pPr lvl="0"/>
            <a:r>
              <a:rPr lang="en-US" dirty="0"/>
              <a:t>Title</a:t>
            </a:r>
          </a:p>
        </p:txBody>
      </p:sp>
      <p:sp>
        <p:nvSpPr>
          <p:cNvPr id="36" name="Text Placeholder 23"/>
          <p:cNvSpPr>
            <a:spLocks noGrp="1"/>
          </p:cNvSpPr>
          <p:nvPr>
            <p:ph type="body" sz="quarter" idx="19" hasCustomPrompt="1"/>
          </p:nvPr>
        </p:nvSpPr>
        <p:spPr>
          <a:xfrm>
            <a:off x="252173" y="4669356"/>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7" name="Text Placeholder 23"/>
          <p:cNvSpPr>
            <a:spLocks noGrp="1"/>
          </p:cNvSpPr>
          <p:nvPr>
            <p:ph type="body" sz="quarter" idx="20" hasCustomPrompt="1"/>
          </p:nvPr>
        </p:nvSpPr>
        <p:spPr>
          <a:xfrm>
            <a:off x="9887165" y="3864136"/>
            <a:ext cx="2088713" cy="745278"/>
          </a:xfrm>
        </p:spPr>
        <p:txBody>
          <a:bodyPr anchor="ctr">
            <a:normAutofit/>
          </a:bodyPr>
          <a:lstStyle>
            <a:lvl1pPr marL="0" indent="0" algn="l">
              <a:buNone/>
              <a:defRPr sz="3000">
                <a:solidFill>
                  <a:srgbClr val="F15A2A"/>
                </a:solidFill>
                <a:latin typeface="+mn-lt"/>
              </a:defRPr>
            </a:lvl1pPr>
          </a:lstStyle>
          <a:p>
            <a:pPr lvl="0"/>
            <a:r>
              <a:rPr lang="en-US" dirty="0"/>
              <a:t>Title</a:t>
            </a:r>
          </a:p>
        </p:txBody>
      </p:sp>
      <p:sp>
        <p:nvSpPr>
          <p:cNvPr id="38" name="Text Placeholder 23"/>
          <p:cNvSpPr>
            <a:spLocks noGrp="1"/>
          </p:cNvSpPr>
          <p:nvPr>
            <p:ph type="body" sz="quarter" idx="21" hasCustomPrompt="1"/>
          </p:nvPr>
        </p:nvSpPr>
        <p:spPr>
          <a:xfrm>
            <a:off x="9901453" y="4703122"/>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9"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19" name="Teardrop 18"/>
          <p:cNvSpPr/>
          <p:nvPr userDrawn="1"/>
        </p:nvSpPr>
        <p:spPr>
          <a:xfrm flipH="1">
            <a:off x="5178949" y="1702264"/>
            <a:ext cx="1948566" cy="1948566"/>
          </a:xfrm>
          <a:prstGeom prst="teardrop">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3"/>
          <p:cNvSpPr>
            <a:spLocks noGrp="1"/>
          </p:cNvSpPr>
          <p:nvPr>
            <p:ph type="body" sz="quarter" idx="22" hasCustomPrompt="1"/>
          </p:nvPr>
        </p:nvSpPr>
        <p:spPr>
          <a:xfrm>
            <a:off x="5114557" y="3861782"/>
            <a:ext cx="2088713" cy="745278"/>
          </a:xfrm>
        </p:spPr>
        <p:txBody>
          <a:bodyPr anchor="ctr">
            <a:normAutofit/>
          </a:bodyPr>
          <a:lstStyle>
            <a:lvl1pPr marL="0" indent="0" algn="l">
              <a:buNone/>
              <a:defRPr sz="3000">
                <a:solidFill>
                  <a:srgbClr val="B52372"/>
                </a:solidFill>
                <a:latin typeface="+mn-lt"/>
              </a:defRPr>
            </a:lvl1pPr>
          </a:lstStyle>
          <a:p>
            <a:pPr lvl="0"/>
            <a:r>
              <a:rPr lang="en-US" dirty="0"/>
              <a:t>Title</a:t>
            </a:r>
          </a:p>
        </p:txBody>
      </p:sp>
      <p:sp>
        <p:nvSpPr>
          <p:cNvPr id="21" name="Text Placeholder 23"/>
          <p:cNvSpPr>
            <a:spLocks noGrp="1"/>
          </p:cNvSpPr>
          <p:nvPr>
            <p:ph type="body" sz="quarter" idx="23" hasCustomPrompt="1"/>
          </p:nvPr>
        </p:nvSpPr>
        <p:spPr>
          <a:xfrm>
            <a:off x="5128845" y="4700768"/>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Photo Bottom Text">
    <p:spTree>
      <p:nvGrpSpPr>
        <p:cNvPr id="1" name=""/>
        <p:cNvGrpSpPr/>
        <p:nvPr/>
      </p:nvGrpSpPr>
      <p:grpSpPr>
        <a:xfrm>
          <a:off x="0" y="0"/>
          <a:ext cx="0" cy="0"/>
          <a:chOff x="0" y="0"/>
          <a:chExt cx="0" cy="0"/>
        </a:xfrm>
      </p:grpSpPr>
      <p:sp>
        <p:nvSpPr>
          <p:cNvPr id="6" name="Terminator 5"/>
          <p:cNvSpPr/>
          <p:nvPr userDrawn="1"/>
        </p:nvSpPr>
        <p:spPr>
          <a:xfrm>
            <a:off x="1338" y="2797187"/>
            <a:ext cx="12192000" cy="2540097"/>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userDrawn="1"/>
        </p:nvSpPr>
        <p:spPr>
          <a:xfrm>
            <a:off x="-54476" y="3058532"/>
            <a:ext cx="12192000" cy="2488444"/>
          </a:xfrm>
          <a:prstGeom prst="flowChartTermina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86" y="4145378"/>
            <a:ext cx="12192000" cy="2712623"/>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179034" y="3520115"/>
            <a:ext cx="0" cy="696487"/>
          </a:xfrm>
          <a:prstGeom prst="line">
            <a:avLst/>
          </a:prstGeom>
          <a:ln w="28575">
            <a:solidFill>
              <a:srgbClr val="FFD700"/>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4070353" y="2935350"/>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10660424" y="3014959"/>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17" name="Oval 16"/>
          <p:cNvSpPr/>
          <p:nvPr userDrawn="1"/>
        </p:nvSpPr>
        <p:spPr>
          <a:xfrm>
            <a:off x="702256" y="3158510"/>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4"/>
          <p:cNvSpPr>
            <a:spLocks noGrp="1"/>
          </p:cNvSpPr>
          <p:nvPr>
            <p:ph type="body" sz="quarter" idx="25" hasCustomPrompt="1"/>
          </p:nvPr>
        </p:nvSpPr>
        <p:spPr>
          <a:xfrm>
            <a:off x="4349032" y="3553398"/>
            <a:ext cx="7066681" cy="633861"/>
          </a:xfrm>
        </p:spPr>
        <p:txBody>
          <a:bodyPr anchor="ctr">
            <a:normAutofit/>
          </a:bodyPr>
          <a:lstStyle>
            <a:lvl1pPr marL="0" indent="0" algn="l">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1" name="Text Placeholder 74"/>
          <p:cNvSpPr>
            <a:spLocks noGrp="1"/>
          </p:cNvSpPr>
          <p:nvPr>
            <p:ph type="body" sz="quarter" idx="20" hasCustomPrompt="1"/>
          </p:nvPr>
        </p:nvSpPr>
        <p:spPr>
          <a:xfrm>
            <a:off x="619244" y="3556508"/>
            <a:ext cx="3389793" cy="629984"/>
          </a:xfrm>
        </p:spPr>
        <p:txBody>
          <a:bodyPr>
            <a:noAutofit/>
          </a:bodyPr>
          <a:lstStyle>
            <a:lvl1pPr marL="0" indent="0" algn="l">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5" name="Text Placeholder 25"/>
          <p:cNvSpPr>
            <a:spLocks noGrp="1"/>
          </p:cNvSpPr>
          <p:nvPr>
            <p:ph type="body" sz="quarter" idx="23" hasCustomPrompt="1"/>
          </p:nvPr>
        </p:nvSpPr>
        <p:spPr>
          <a:xfrm>
            <a:off x="702256" y="4558542"/>
            <a:ext cx="10860287" cy="1517177"/>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9" name="Picture Placeholder 28"/>
          <p:cNvSpPr>
            <a:spLocks noGrp="1"/>
          </p:cNvSpPr>
          <p:nvPr>
            <p:ph type="pic" sz="quarter" idx="26" hasCustomPrompt="1"/>
          </p:nvPr>
        </p:nvSpPr>
        <p:spPr>
          <a:xfrm>
            <a:off x="794" y="-7675"/>
            <a:ext cx="12204799" cy="40765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2176 w 10509"/>
              <a:gd name="connsiteY0" fmla="*/ 0 h 10000"/>
              <a:gd name="connsiteX1" fmla="*/ 10509 w 10509"/>
              <a:gd name="connsiteY1" fmla="*/ 0 h 10000"/>
              <a:gd name="connsiteX2" fmla="*/ 8842 w 10509"/>
              <a:gd name="connsiteY2" fmla="*/ 5000 h 10000"/>
              <a:gd name="connsiteX3" fmla="*/ 10509 w 10509"/>
              <a:gd name="connsiteY3" fmla="*/ 10000 h 10000"/>
              <a:gd name="connsiteX4" fmla="*/ 465 w 10509"/>
              <a:gd name="connsiteY4" fmla="*/ 6647 h 10000"/>
              <a:gd name="connsiteX5" fmla="*/ 509 w 10509"/>
              <a:gd name="connsiteY5" fmla="*/ 5000 h 10000"/>
              <a:gd name="connsiteX6" fmla="*/ 2176 w 10509"/>
              <a:gd name="connsiteY6" fmla="*/ 0 h 10000"/>
              <a:gd name="connsiteX0" fmla="*/ 2176 w 10509"/>
              <a:gd name="connsiteY0" fmla="*/ 0 h 10000"/>
              <a:gd name="connsiteX1" fmla="*/ 10486 w 10509"/>
              <a:gd name="connsiteY1" fmla="*/ 8242 h 10000"/>
              <a:gd name="connsiteX2" fmla="*/ 8842 w 10509"/>
              <a:gd name="connsiteY2" fmla="*/ 5000 h 10000"/>
              <a:gd name="connsiteX3" fmla="*/ 10509 w 10509"/>
              <a:gd name="connsiteY3" fmla="*/ 10000 h 10000"/>
              <a:gd name="connsiteX4" fmla="*/ 465 w 10509"/>
              <a:gd name="connsiteY4" fmla="*/ 6647 h 10000"/>
              <a:gd name="connsiteX5" fmla="*/ 509 w 10509"/>
              <a:gd name="connsiteY5" fmla="*/ 5000 h 10000"/>
              <a:gd name="connsiteX6" fmla="*/ 2176 w 10509"/>
              <a:gd name="connsiteY6" fmla="*/ 0 h 10000"/>
              <a:gd name="connsiteX0" fmla="*/ 11035 w 11035"/>
              <a:gd name="connsiteY0" fmla="*/ 0 h 9969"/>
              <a:gd name="connsiteX1" fmla="*/ 10989 w 11035"/>
              <a:gd name="connsiteY1" fmla="*/ 8211 h 9969"/>
              <a:gd name="connsiteX2" fmla="*/ 9345 w 11035"/>
              <a:gd name="connsiteY2" fmla="*/ 4969 h 9969"/>
              <a:gd name="connsiteX3" fmla="*/ 11012 w 11035"/>
              <a:gd name="connsiteY3" fmla="*/ 9969 h 9969"/>
              <a:gd name="connsiteX4" fmla="*/ 968 w 11035"/>
              <a:gd name="connsiteY4" fmla="*/ 6616 h 9969"/>
              <a:gd name="connsiteX5" fmla="*/ 1012 w 11035"/>
              <a:gd name="connsiteY5" fmla="*/ 4969 h 9969"/>
              <a:gd name="connsiteX6" fmla="*/ 11035 w 11035"/>
              <a:gd name="connsiteY6" fmla="*/ 0 h 9969"/>
              <a:gd name="connsiteX0" fmla="*/ 9928 w 9928"/>
              <a:gd name="connsiteY0" fmla="*/ 244 h 10244"/>
              <a:gd name="connsiteX1" fmla="*/ 9886 w 9928"/>
              <a:gd name="connsiteY1" fmla="*/ 8481 h 10244"/>
              <a:gd name="connsiteX2" fmla="*/ 8397 w 9928"/>
              <a:gd name="connsiteY2" fmla="*/ 5228 h 10244"/>
              <a:gd name="connsiteX3" fmla="*/ 9907 w 9928"/>
              <a:gd name="connsiteY3" fmla="*/ 10244 h 10244"/>
              <a:gd name="connsiteX4" fmla="*/ 805 w 9928"/>
              <a:gd name="connsiteY4" fmla="*/ 6881 h 10244"/>
              <a:gd name="connsiteX5" fmla="*/ 972 w 9928"/>
              <a:gd name="connsiteY5" fmla="*/ 607 h 10244"/>
              <a:gd name="connsiteX6" fmla="*/ 9928 w 9928"/>
              <a:gd name="connsiteY6" fmla="*/ 244 h 10244"/>
              <a:gd name="connsiteX0" fmla="*/ 10241 w 10241"/>
              <a:gd name="connsiteY0" fmla="*/ 0 h 9762"/>
              <a:gd name="connsiteX1" fmla="*/ 10199 w 10241"/>
              <a:gd name="connsiteY1" fmla="*/ 8041 h 9762"/>
              <a:gd name="connsiteX2" fmla="*/ 8699 w 10241"/>
              <a:gd name="connsiteY2" fmla="*/ 4865 h 9762"/>
              <a:gd name="connsiteX3" fmla="*/ 10220 w 10241"/>
              <a:gd name="connsiteY3" fmla="*/ 9762 h 9762"/>
              <a:gd name="connsiteX4" fmla="*/ 1052 w 10241"/>
              <a:gd name="connsiteY4" fmla="*/ 6479 h 9762"/>
              <a:gd name="connsiteX5" fmla="*/ 1220 w 10241"/>
              <a:gd name="connsiteY5" fmla="*/ 355 h 9762"/>
              <a:gd name="connsiteX6" fmla="*/ 10241 w 10241"/>
              <a:gd name="connsiteY6" fmla="*/ 0 h 9762"/>
              <a:gd name="connsiteX0" fmla="*/ 10078 w 10078"/>
              <a:gd name="connsiteY0" fmla="*/ 22 h 10022"/>
              <a:gd name="connsiteX1" fmla="*/ 10037 w 10078"/>
              <a:gd name="connsiteY1" fmla="*/ 8259 h 10022"/>
              <a:gd name="connsiteX2" fmla="*/ 8572 w 10078"/>
              <a:gd name="connsiteY2" fmla="*/ 5006 h 10022"/>
              <a:gd name="connsiteX3" fmla="*/ 10057 w 10078"/>
              <a:gd name="connsiteY3" fmla="*/ 10022 h 10022"/>
              <a:gd name="connsiteX4" fmla="*/ 1105 w 10078"/>
              <a:gd name="connsiteY4" fmla="*/ 6659 h 10022"/>
              <a:gd name="connsiteX5" fmla="*/ 1144 w 10078"/>
              <a:gd name="connsiteY5" fmla="*/ 9 h 10022"/>
              <a:gd name="connsiteX6" fmla="*/ 10078 w 10078"/>
              <a:gd name="connsiteY6" fmla="*/ 22 h 10022"/>
              <a:gd name="connsiteX0" fmla="*/ 9807 w 9807"/>
              <a:gd name="connsiteY0" fmla="*/ 638 h 10638"/>
              <a:gd name="connsiteX1" fmla="*/ 9766 w 9807"/>
              <a:gd name="connsiteY1" fmla="*/ 8875 h 10638"/>
              <a:gd name="connsiteX2" fmla="*/ 8301 w 9807"/>
              <a:gd name="connsiteY2" fmla="*/ 5622 h 10638"/>
              <a:gd name="connsiteX3" fmla="*/ 9786 w 9807"/>
              <a:gd name="connsiteY3" fmla="*/ 10638 h 10638"/>
              <a:gd name="connsiteX4" fmla="*/ 897 w 9807"/>
              <a:gd name="connsiteY4" fmla="*/ 9130 h 10638"/>
              <a:gd name="connsiteX5" fmla="*/ 873 w 9807"/>
              <a:gd name="connsiteY5" fmla="*/ 625 h 10638"/>
              <a:gd name="connsiteX6" fmla="*/ 9807 w 9807"/>
              <a:gd name="connsiteY6" fmla="*/ 638 h 10638"/>
              <a:gd name="connsiteX0" fmla="*/ 10350 w 10350"/>
              <a:gd name="connsiteY0" fmla="*/ 24 h 9424"/>
              <a:gd name="connsiteX1" fmla="*/ 10308 w 10350"/>
              <a:gd name="connsiteY1" fmla="*/ 7767 h 9424"/>
              <a:gd name="connsiteX2" fmla="*/ 8814 w 10350"/>
              <a:gd name="connsiteY2" fmla="*/ 4709 h 9424"/>
              <a:gd name="connsiteX3" fmla="*/ 10329 w 10350"/>
              <a:gd name="connsiteY3" fmla="*/ 9424 h 9424"/>
              <a:gd name="connsiteX4" fmla="*/ 1265 w 10350"/>
              <a:gd name="connsiteY4" fmla="*/ 8006 h 9424"/>
              <a:gd name="connsiteX5" fmla="*/ 1240 w 10350"/>
              <a:gd name="connsiteY5" fmla="*/ 12 h 9424"/>
              <a:gd name="connsiteX6" fmla="*/ 10350 w 10350"/>
              <a:gd name="connsiteY6" fmla="*/ 24 h 9424"/>
              <a:gd name="connsiteX0" fmla="*/ 10000 w 10013"/>
              <a:gd name="connsiteY0" fmla="*/ 25 h 10000"/>
              <a:gd name="connsiteX1" fmla="*/ 10010 w 10013"/>
              <a:gd name="connsiteY1" fmla="*/ 8524 h 10000"/>
              <a:gd name="connsiteX2" fmla="*/ 8516 w 10013"/>
              <a:gd name="connsiteY2" fmla="*/ 4997 h 10000"/>
              <a:gd name="connsiteX3" fmla="*/ 9980 w 10013"/>
              <a:gd name="connsiteY3" fmla="*/ 10000 h 10000"/>
              <a:gd name="connsiteX4" fmla="*/ 1222 w 10013"/>
              <a:gd name="connsiteY4" fmla="*/ 8495 h 10000"/>
              <a:gd name="connsiteX5" fmla="*/ 1198 w 10013"/>
              <a:gd name="connsiteY5" fmla="*/ 13 h 10000"/>
              <a:gd name="connsiteX6" fmla="*/ 10000 w 10013"/>
              <a:gd name="connsiteY6" fmla="*/ 25 h 10000"/>
              <a:gd name="connsiteX0" fmla="*/ 10000 w 10013"/>
              <a:gd name="connsiteY0" fmla="*/ 25 h 10000"/>
              <a:gd name="connsiteX1" fmla="*/ 10010 w 10013"/>
              <a:gd name="connsiteY1" fmla="*/ 8524 h 10000"/>
              <a:gd name="connsiteX2" fmla="*/ 9401 w 10013"/>
              <a:gd name="connsiteY2" fmla="*/ 6784 h 10000"/>
              <a:gd name="connsiteX3" fmla="*/ 9980 w 10013"/>
              <a:gd name="connsiteY3" fmla="*/ 10000 h 10000"/>
              <a:gd name="connsiteX4" fmla="*/ 1222 w 10013"/>
              <a:gd name="connsiteY4" fmla="*/ 8495 h 10000"/>
              <a:gd name="connsiteX5" fmla="*/ 1198 w 10013"/>
              <a:gd name="connsiteY5" fmla="*/ 13 h 10000"/>
              <a:gd name="connsiteX6" fmla="*/ 10000 w 10013"/>
              <a:gd name="connsiteY6" fmla="*/ 25 h 10000"/>
              <a:gd name="connsiteX0" fmla="*/ 10000 w 10013"/>
              <a:gd name="connsiteY0" fmla="*/ 25 h 8524"/>
              <a:gd name="connsiteX1" fmla="*/ 10010 w 10013"/>
              <a:gd name="connsiteY1" fmla="*/ 8524 h 8524"/>
              <a:gd name="connsiteX2" fmla="*/ 9401 w 10013"/>
              <a:gd name="connsiteY2" fmla="*/ 6784 h 8524"/>
              <a:gd name="connsiteX3" fmla="*/ 3044 w 10013"/>
              <a:gd name="connsiteY3" fmla="*/ 6143 h 8524"/>
              <a:gd name="connsiteX4" fmla="*/ 1222 w 10013"/>
              <a:gd name="connsiteY4" fmla="*/ 8495 h 8524"/>
              <a:gd name="connsiteX5" fmla="*/ 1198 w 10013"/>
              <a:gd name="connsiteY5" fmla="*/ 13 h 8524"/>
              <a:gd name="connsiteX6" fmla="*/ 10000 w 10013"/>
              <a:gd name="connsiteY6" fmla="*/ 25 h 8524"/>
              <a:gd name="connsiteX0" fmla="*/ 9988 w 10001"/>
              <a:gd name="connsiteY0" fmla="*/ 28 h 9999"/>
              <a:gd name="connsiteX1" fmla="*/ 9998 w 10001"/>
              <a:gd name="connsiteY1" fmla="*/ 9999 h 9999"/>
              <a:gd name="connsiteX2" fmla="*/ 9390 w 10001"/>
              <a:gd name="connsiteY2" fmla="*/ 7958 h 9999"/>
              <a:gd name="connsiteX3" fmla="*/ 2681 w 10001"/>
              <a:gd name="connsiteY3" fmla="*/ 7206 h 9999"/>
              <a:gd name="connsiteX4" fmla="*/ 1221 w 10001"/>
              <a:gd name="connsiteY4" fmla="*/ 9965 h 9999"/>
              <a:gd name="connsiteX5" fmla="*/ 1197 w 10001"/>
              <a:gd name="connsiteY5" fmla="*/ 14 h 9999"/>
              <a:gd name="connsiteX6" fmla="*/ 9988 w 10001"/>
              <a:gd name="connsiteY6" fmla="*/ 28 h 9999"/>
              <a:gd name="connsiteX0" fmla="*/ 9987 w 10000"/>
              <a:gd name="connsiteY0" fmla="*/ 28 h 10000"/>
              <a:gd name="connsiteX1" fmla="*/ 9997 w 10000"/>
              <a:gd name="connsiteY1" fmla="*/ 10000 h 10000"/>
              <a:gd name="connsiteX2" fmla="*/ 8927 w 10000"/>
              <a:gd name="connsiteY2" fmla="*/ 7370 h 10000"/>
              <a:gd name="connsiteX3" fmla="*/ 2681 w 10000"/>
              <a:gd name="connsiteY3" fmla="*/ 7207 h 10000"/>
              <a:gd name="connsiteX4" fmla="*/ 1221 w 10000"/>
              <a:gd name="connsiteY4" fmla="*/ 9966 h 10000"/>
              <a:gd name="connsiteX5" fmla="*/ 1197 w 10000"/>
              <a:gd name="connsiteY5" fmla="*/ 14 h 10000"/>
              <a:gd name="connsiteX6" fmla="*/ 9987 w 10000"/>
              <a:gd name="connsiteY6" fmla="*/ 28 h 10000"/>
              <a:gd name="connsiteX0" fmla="*/ 9132 w 9145"/>
              <a:gd name="connsiteY0" fmla="*/ 15 h 9987"/>
              <a:gd name="connsiteX1" fmla="*/ 9142 w 9145"/>
              <a:gd name="connsiteY1" fmla="*/ 9987 h 9987"/>
              <a:gd name="connsiteX2" fmla="*/ 8072 w 9145"/>
              <a:gd name="connsiteY2" fmla="*/ 7357 h 9987"/>
              <a:gd name="connsiteX3" fmla="*/ 1826 w 9145"/>
              <a:gd name="connsiteY3" fmla="*/ 7194 h 9987"/>
              <a:gd name="connsiteX4" fmla="*/ 366 w 9145"/>
              <a:gd name="connsiteY4" fmla="*/ 9953 h 9987"/>
              <a:gd name="connsiteX5" fmla="*/ 342 w 9145"/>
              <a:gd name="connsiteY5" fmla="*/ 1 h 9987"/>
              <a:gd name="connsiteX6" fmla="*/ 9132 w 9145"/>
              <a:gd name="connsiteY6" fmla="*/ 15 h 9987"/>
              <a:gd name="connsiteX0" fmla="*/ 9613 w 9627"/>
              <a:gd name="connsiteY0" fmla="*/ 15 h 10000"/>
              <a:gd name="connsiteX1" fmla="*/ 9624 w 9627"/>
              <a:gd name="connsiteY1" fmla="*/ 10000 h 10000"/>
              <a:gd name="connsiteX2" fmla="*/ 8454 w 9627"/>
              <a:gd name="connsiteY2" fmla="*/ 7367 h 10000"/>
              <a:gd name="connsiteX3" fmla="*/ 1624 w 9627"/>
              <a:gd name="connsiteY3" fmla="*/ 7203 h 10000"/>
              <a:gd name="connsiteX4" fmla="*/ 27 w 9627"/>
              <a:gd name="connsiteY4" fmla="*/ 9966 h 10000"/>
              <a:gd name="connsiteX5" fmla="*/ 1 w 9627"/>
              <a:gd name="connsiteY5" fmla="*/ 1 h 10000"/>
              <a:gd name="connsiteX6" fmla="*/ 9613 w 9627"/>
              <a:gd name="connsiteY6" fmla="*/ 15 h 10000"/>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6 w 10731"/>
              <a:gd name="connsiteY0" fmla="*/ 763 h 11089"/>
              <a:gd name="connsiteX1" fmla="*/ 10728 w 10731"/>
              <a:gd name="connsiteY1" fmla="*/ 10748 h 11089"/>
              <a:gd name="connsiteX2" fmla="*/ 9513 w 10731"/>
              <a:gd name="connsiteY2" fmla="*/ 8115 h 11089"/>
              <a:gd name="connsiteX3" fmla="*/ 2418 w 10731"/>
              <a:gd name="connsiteY3" fmla="*/ 7951 h 11089"/>
              <a:gd name="connsiteX4" fmla="*/ 759 w 10731"/>
              <a:gd name="connsiteY4" fmla="*/ 10935 h 11089"/>
              <a:gd name="connsiteX5" fmla="*/ 732 w 10731"/>
              <a:gd name="connsiteY5" fmla="*/ 749 h 11089"/>
              <a:gd name="connsiteX6" fmla="*/ 10716 w 10731"/>
              <a:gd name="connsiteY6" fmla="*/ 763 h 11089"/>
              <a:gd name="connsiteX0" fmla="*/ 9992 w 10007"/>
              <a:gd name="connsiteY0" fmla="*/ 15 h 10321"/>
              <a:gd name="connsiteX1" fmla="*/ 10004 w 10007"/>
              <a:gd name="connsiteY1" fmla="*/ 10000 h 10321"/>
              <a:gd name="connsiteX2" fmla="*/ 8789 w 10007"/>
              <a:gd name="connsiteY2" fmla="*/ 7367 h 10321"/>
              <a:gd name="connsiteX3" fmla="*/ 1694 w 10007"/>
              <a:gd name="connsiteY3" fmla="*/ 7203 h 10321"/>
              <a:gd name="connsiteX4" fmla="*/ 35 w 10007"/>
              <a:gd name="connsiteY4" fmla="*/ 10187 h 10321"/>
              <a:gd name="connsiteX5" fmla="*/ 8 w 10007"/>
              <a:gd name="connsiteY5" fmla="*/ 1 h 10321"/>
              <a:gd name="connsiteX6" fmla="*/ 9992 w 10007"/>
              <a:gd name="connsiteY6" fmla="*/ 15 h 10321"/>
              <a:gd name="connsiteX0" fmla="*/ 9965 w 9980"/>
              <a:gd name="connsiteY0" fmla="*/ 15 h 10321"/>
              <a:gd name="connsiteX1" fmla="*/ 9977 w 9980"/>
              <a:gd name="connsiteY1" fmla="*/ 10000 h 10321"/>
              <a:gd name="connsiteX2" fmla="*/ 8762 w 9980"/>
              <a:gd name="connsiteY2" fmla="*/ 7367 h 10321"/>
              <a:gd name="connsiteX3" fmla="*/ 1667 w 9980"/>
              <a:gd name="connsiteY3" fmla="*/ 7203 h 10321"/>
              <a:gd name="connsiteX4" fmla="*/ 8 w 9980"/>
              <a:gd name="connsiteY4" fmla="*/ 10187 h 10321"/>
              <a:gd name="connsiteX5" fmla="*/ 16 w 9980"/>
              <a:gd name="connsiteY5" fmla="*/ 1 h 10321"/>
              <a:gd name="connsiteX6" fmla="*/ 9965 w 9980"/>
              <a:gd name="connsiteY6" fmla="*/ 15 h 10321"/>
              <a:gd name="connsiteX0" fmla="*/ 9985 w 10000"/>
              <a:gd name="connsiteY0" fmla="*/ 15 h 10000"/>
              <a:gd name="connsiteX1" fmla="*/ 9997 w 10000"/>
              <a:gd name="connsiteY1" fmla="*/ 9689 h 10000"/>
              <a:gd name="connsiteX2" fmla="*/ 8780 w 10000"/>
              <a:gd name="connsiteY2" fmla="*/ 7138 h 10000"/>
              <a:gd name="connsiteX3" fmla="*/ 1670 w 10000"/>
              <a:gd name="connsiteY3" fmla="*/ 6979 h 10000"/>
              <a:gd name="connsiteX4" fmla="*/ 8 w 10000"/>
              <a:gd name="connsiteY4" fmla="*/ 9870 h 10000"/>
              <a:gd name="connsiteX5" fmla="*/ 16 w 10000"/>
              <a:gd name="connsiteY5" fmla="*/ 1 h 10000"/>
              <a:gd name="connsiteX6" fmla="*/ 9985 w 10000"/>
              <a:gd name="connsiteY6" fmla="*/ 15 h 10000"/>
              <a:gd name="connsiteX0" fmla="*/ 9985 w 10000"/>
              <a:gd name="connsiteY0" fmla="*/ 15 h 10000"/>
              <a:gd name="connsiteX1" fmla="*/ 9997 w 10000"/>
              <a:gd name="connsiteY1" fmla="*/ 9689 h 10000"/>
              <a:gd name="connsiteX2" fmla="*/ 8780 w 10000"/>
              <a:gd name="connsiteY2" fmla="*/ 7138 h 10000"/>
              <a:gd name="connsiteX3" fmla="*/ 1670 w 10000"/>
              <a:gd name="connsiteY3" fmla="*/ 6979 h 10000"/>
              <a:gd name="connsiteX4" fmla="*/ 8 w 10000"/>
              <a:gd name="connsiteY4" fmla="*/ 9870 h 10000"/>
              <a:gd name="connsiteX5" fmla="*/ 16 w 10000"/>
              <a:gd name="connsiteY5" fmla="*/ 1 h 10000"/>
              <a:gd name="connsiteX6" fmla="*/ 9985 w 10000"/>
              <a:gd name="connsiteY6" fmla="*/ 15 h 10000"/>
              <a:gd name="connsiteX0" fmla="*/ 9985 w 10011"/>
              <a:gd name="connsiteY0" fmla="*/ 15 h 10010"/>
              <a:gd name="connsiteX1" fmla="*/ 10009 w 10011"/>
              <a:gd name="connsiteY1" fmla="*/ 10010 h 10010"/>
              <a:gd name="connsiteX2" fmla="*/ 8780 w 10011"/>
              <a:gd name="connsiteY2" fmla="*/ 7138 h 10010"/>
              <a:gd name="connsiteX3" fmla="*/ 1670 w 10011"/>
              <a:gd name="connsiteY3" fmla="*/ 6979 h 10010"/>
              <a:gd name="connsiteX4" fmla="*/ 8 w 10011"/>
              <a:gd name="connsiteY4" fmla="*/ 9870 h 10010"/>
              <a:gd name="connsiteX5" fmla="*/ 16 w 10011"/>
              <a:gd name="connsiteY5" fmla="*/ 1 h 10010"/>
              <a:gd name="connsiteX6" fmla="*/ 9985 w 10011"/>
              <a:gd name="connsiteY6" fmla="*/ 15 h 10010"/>
              <a:gd name="connsiteX0" fmla="*/ 9985 w 10009"/>
              <a:gd name="connsiteY0" fmla="*/ 15 h 10010"/>
              <a:gd name="connsiteX1" fmla="*/ 10009 w 10009"/>
              <a:gd name="connsiteY1" fmla="*/ 10010 h 10010"/>
              <a:gd name="connsiteX2" fmla="*/ 8780 w 10009"/>
              <a:gd name="connsiteY2" fmla="*/ 7138 h 10010"/>
              <a:gd name="connsiteX3" fmla="*/ 1670 w 10009"/>
              <a:gd name="connsiteY3" fmla="*/ 6979 h 10010"/>
              <a:gd name="connsiteX4" fmla="*/ 8 w 10009"/>
              <a:gd name="connsiteY4" fmla="*/ 9870 h 10010"/>
              <a:gd name="connsiteX5" fmla="*/ 16 w 10009"/>
              <a:gd name="connsiteY5" fmla="*/ 1 h 10010"/>
              <a:gd name="connsiteX6" fmla="*/ 9985 w 10009"/>
              <a:gd name="connsiteY6" fmla="*/ 15 h 10010"/>
              <a:gd name="connsiteX0" fmla="*/ 9985 w 10009"/>
              <a:gd name="connsiteY0" fmla="*/ 15 h 10010"/>
              <a:gd name="connsiteX1" fmla="*/ 10009 w 10009"/>
              <a:gd name="connsiteY1" fmla="*/ 10010 h 10010"/>
              <a:gd name="connsiteX2" fmla="*/ 8780 w 10009"/>
              <a:gd name="connsiteY2" fmla="*/ 7138 h 10010"/>
              <a:gd name="connsiteX3" fmla="*/ 1670 w 10009"/>
              <a:gd name="connsiteY3" fmla="*/ 6979 h 10010"/>
              <a:gd name="connsiteX4" fmla="*/ 8 w 10009"/>
              <a:gd name="connsiteY4" fmla="*/ 9870 h 10010"/>
              <a:gd name="connsiteX5" fmla="*/ 16 w 10009"/>
              <a:gd name="connsiteY5" fmla="*/ 1 h 10010"/>
              <a:gd name="connsiteX6" fmla="*/ 9985 w 10009"/>
              <a:gd name="connsiteY6" fmla="*/ 15 h 10010"/>
              <a:gd name="connsiteX0" fmla="*/ 9985 w 10009"/>
              <a:gd name="connsiteY0" fmla="*/ 15 h 10068"/>
              <a:gd name="connsiteX1" fmla="*/ 10009 w 10009"/>
              <a:gd name="connsiteY1" fmla="*/ 10010 h 10068"/>
              <a:gd name="connsiteX2" fmla="*/ 8780 w 10009"/>
              <a:gd name="connsiteY2" fmla="*/ 7138 h 10068"/>
              <a:gd name="connsiteX3" fmla="*/ 1670 w 10009"/>
              <a:gd name="connsiteY3" fmla="*/ 6979 h 10068"/>
              <a:gd name="connsiteX4" fmla="*/ 8 w 10009"/>
              <a:gd name="connsiteY4" fmla="*/ 9870 h 10068"/>
              <a:gd name="connsiteX5" fmla="*/ 16 w 10009"/>
              <a:gd name="connsiteY5" fmla="*/ 1 h 10068"/>
              <a:gd name="connsiteX6" fmla="*/ 9985 w 10009"/>
              <a:gd name="connsiteY6" fmla="*/ 15 h 10068"/>
              <a:gd name="connsiteX0" fmla="*/ 9985 w 10009"/>
              <a:gd name="connsiteY0" fmla="*/ 15 h 10063"/>
              <a:gd name="connsiteX1" fmla="*/ 10009 w 10009"/>
              <a:gd name="connsiteY1" fmla="*/ 10010 h 10063"/>
              <a:gd name="connsiteX2" fmla="*/ 8780 w 10009"/>
              <a:gd name="connsiteY2" fmla="*/ 7138 h 10063"/>
              <a:gd name="connsiteX3" fmla="*/ 1670 w 10009"/>
              <a:gd name="connsiteY3" fmla="*/ 6979 h 10063"/>
              <a:gd name="connsiteX4" fmla="*/ 8 w 10009"/>
              <a:gd name="connsiteY4" fmla="*/ 9870 h 10063"/>
              <a:gd name="connsiteX5" fmla="*/ 16 w 10009"/>
              <a:gd name="connsiteY5" fmla="*/ 1 h 10063"/>
              <a:gd name="connsiteX6" fmla="*/ 9985 w 10009"/>
              <a:gd name="connsiteY6" fmla="*/ 15 h 10063"/>
              <a:gd name="connsiteX0" fmla="*/ 9985 w 10009"/>
              <a:gd name="connsiteY0" fmla="*/ 15 h 10064"/>
              <a:gd name="connsiteX1" fmla="*/ 10009 w 10009"/>
              <a:gd name="connsiteY1" fmla="*/ 10010 h 10064"/>
              <a:gd name="connsiteX2" fmla="*/ 8780 w 10009"/>
              <a:gd name="connsiteY2" fmla="*/ 7138 h 10064"/>
              <a:gd name="connsiteX3" fmla="*/ 1670 w 10009"/>
              <a:gd name="connsiteY3" fmla="*/ 6979 h 10064"/>
              <a:gd name="connsiteX4" fmla="*/ 8 w 10009"/>
              <a:gd name="connsiteY4" fmla="*/ 9870 h 10064"/>
              <a:gd name="connsiteX5" fmla="*/ 16 w 10009"/>
              <a:gd name="connsiteY5" fmla="*/ 1 h 10064"/>
              <a:gd name="connsiteX6" fmla="*/ 9985 w 10009"/>
              <a:gd name="connsiteY6" fmla="*/ 15 h 10064"/>
              <a:gd name="connsiteX0" fmla="*/ 10705 w 10729"/>
              <a:gd name="connsiteY0" fmla="*/ 751 h 10901"/>
              <a:gd name="connsiteX1" fmla="*/ 10729 w 10729"/>
              <a:gd name="connsiteY1" fmla="*/ 10746 h 10901"/>
              <a:gd name="connsiteX2" fmla="*/ 9500 w 10729"/>
              <a:gd name="connsiteY2" fmla="*/ 7874 h 10901"/>
              <a:gd name="connsiteX3" fmla="*/ 2390 w 10729"/>
              <a:gd name="connsiteY3" fmla="*/ 7715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90 w 10729"/>
              <a:gd name="connsiteY3" fmla="*/ 7715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8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95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95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60 h 11035"/>
              <a:gd name="connsiteX1" fmla="*/ 10729 w 10729"/>
              <a:gd name="connsiteY1" fmla="*/ 10804 h 11035"/>
              <a:gd name="connsiteX2" fmla="*/ 9320 w 10729"/>
              <a:gd name="connsiteY2" fmla="*/ 7785 h 11035"/>
              <a:gd name="connsiteX3" fmla="*/ 2307 w 10729"/>
              <a:gd name="connsiteY3" fmla="*/ 7773 h 11035"/>
              <a:gd name="connsiteX4" fmla="*/ 747 w 10729"/>
              <a:gd name="connsiteY4" fmla="*/ 10889 h 11035"/>
              <a:gd name="connsiteX5" fmla="*/ 736 w 10729"/>
              <a:gd name="connsiteY5" fmla="*/ 746 h 11035"/>
              <a:gd name="connsiteX6" fmla="*/ 10705 w 10729"/>
              <a:gd name="connsiteY6" fmla="*/ 760 h 11035"/>
              <a:gd name="connsiteX0" fmla="*/ 10703 w 10727"/>
              <a:gd name="connsiteY0" fmla="*/ 760 h 10889"/>
              <a:gd name="connsiteX1" fmla="*/ 10727 w 10727"/>
              <a:gd name="connsiteY1" fmla="*/ 10804 h 10889"/>
              <a:gd name="connsiteX2" fmla="*/ 9318 w 10727"/>
              <a:gd name="connsiteY2" fmla="*/ 7785 h 10889"/>
              <a:gd name="connsiteX3" fmla="*/ 2305 w 10727"/>
              <a:gd name="connsiteY3" fmla="*/ 7773 h 10889"/>
              <a:gd name="connsiteX4" fmla="*/ 745 w 10727"/>
              <a:gd name="connsiteY4" fmla="*/ 10889 h 10889"/>
              <a:gd name="connsiteX5" fmla="*/ 734 w 10727"/>
              <a:gd name="connsiteY5" fmla="*/ 746 h 10889"/>
              <a:gd name="connsiteX6" fmla="*/ 10703 w 10727"/>
              <a:gd name="connsiteY6" fmla="*/ 760 h 10889"/>
              <a:gd name="connsiteX0" fmla="*/ 9970 w 9994"/>
              <a:gd name="connsiteY0" fmla="*/ 25 h 10154"/>
              <a:gd name="connsiteX1" fmla="*/ 9994 w 9994"/>
              <a:gd name="connsiteY1" fmla="*/ 10069 h 10154"/>
              <a:gd name="connsiteX2" fmla="*/ 8585 w 9994"/>
              <a:gd name="connsiteY2" fmla="*/ 7050 h 10154"/>
              <a:gd name="connsiteX3" fmla="*/ 1572 w 9994"/>
              <a:gd name="connsiteY3" fmla="*/ 7038 h 10154"/>
              <a:gd name="connsiteX4" fmla="*/ 12 w 9994"/>
              <a:gd name="connsiteY4" fmla="*/ 10154 h 10154"/>
              <a:gd name="connsiteX5" fmla="*/ 1 w 9994"/>
              <a:gd name="connsiteY5" fmla="*/ 11 h 10154"/>
              <a:gd name="connsiteX6" fmla="*/ 9970 w 9994"/>
              <a:gd name="connsiteY6" fmla="*/ 25 h 10154"/>
              <a:gd name="connsiteX0" fmla="*/ 9976 w 10000"/>
              <a:gd name="connsiteY0" fmla="*/ 15 h 9990"/>
              <a:gd name="connsiteX1" fmla="*/ 10000 w 10000"/>
              <a:gd name="connsiteY1" fmla="*/ 9906 h 9990"/>
              <a:gd name="connsiteX2" fmla="*/ 8590 w 10000"/>
              <a:gd name="connsiteY2" fmla="*/ 6933 h 9990"/>
              <a:gd name="connsiteX3" fmla="*/ 1573 w 10000"/>
              <a:gd name="connsiteY3" fmla="*/ 6921 h 9990"/>
              <a:gd name="connsiteX4" fmla="*/ 12 w 10000"/>
              <a:gd name="connsiteY4" fmla="*/ 9990 h 9990"/>
              <a:gd name="connsiteX5" fmla="*/ 1 w 10000"/>
              <a:gd name="connsiteY5" fmla="*/ 1 h 9990"/>
              <a:gd name="connsiteX6" fmla="*/ 9976 w 10000"/>
              <a:gd name="connsiteY6" fmla="*/ 15 h 9990"/>
              <a:gd name="connsiteX0" fmla="*/ 9976 w 10000"/>
              <a:gd name="connsiteY0" fmla="*/ 24 h 10009"/>
              <a:gd name="connsiteX1" fmla="*/ 10000 w 10000"/>
              <a:gd name="connsiteY1" fmla="*/ 9925 h 10009"/>
              <a:gd name="connsiteX2" fmla="*/ 8590 w 10000"/>
              <a:gd name="connsiteY2" fmla="*/ 6949 h 10009"/>
              <a:gd name="connsiteX3" fmla="*/ 1573 w 10000"/>
              <a:gd name="connsiteY3" fmla="*/ 6937 h 10009"/>
              <a:gd name="connsiteX4" fmla="*/ 12 w 10000"/>
              <a:gd name="connsiteY4" fmla="*/ 10009 h 10009"/>
              <a:gd name="connsiteX5" fmla="*/ 1 w 10000"/>
              <a:gd name="connsiteY5" fmla="*/ 10 h 10009"/>
              <a:gd name="connsiteX6" fmla="*/ 9976 w 10000"/>
              <a:gd name="connsiteY6" fmla="*/ 24 h 10009"/>
              <a:gd name="connsiteX0" fmla="*/ 9978 w 10002"/>
              <a:gd name="connsiteY0" fmla="*/ 24 h 10009"/>
              <a:gd name="connsiteX1" fmla="*/ 10002 w 10002"/>
              <a:gd name="connsiteY1" fmla="*/ 9925 h 10009"/>
              <a:gd name="connsiteX2" fmla="*/ 8592 w 10002"/>
              <a:gd name="connsiteY2" fmla="*/ 6949 h 10009"/>
              <a:gd name="connsiteX3" fmla="*/ 1575 w 10002"/>
              <a:gd name="connsiteY3" fmla="*/ 6937 h 10009"/>
              <a:gd name="connsiteX4" fmla="*/ 14 w 10002"/>
              <a:gd name="connsiteY4" fmla="*/ 10009 h 10009"/>
              <a:gd name="connsiteX5" fmla="*/ 0 w 10002"/>
              <a:gd name="connsiteY5" fmla="*/ 10 h 10009"/>
              <a:gd name="connsiteX6" fmla="*/ 9978 w 10002"/>
              <a:gd name="connsiteY6" fmla="*/ 24 h 10009"/>
              <a:gd name="connsiteX0" fmla="*/ 9964 w 9988"/>
              <a:gd name="connsiteY0" fmla="*/ 24 h 10009"/>
              <a:gd name="connsiteX1" fmla="*/ 9988 w 9988"/>
              <a:gd name="connsiteY1" fmla="*/ 9925 h 10009"/>
              <a:gd name="connsiteX2" fmla="*/ 8578 w 9988"/>
              <a:gd name="connsiteY2" fmla="*/ 6949 h 10009"/>
              <a:gd name="connsiteX3" fmla="*/ 1561 w 9988"/>
              <a:gd name="connsiteY3" fmla="*/ 6937 h 10009"/>
              <a:gd name="connsiteX4" fmla="*/ 0 w 9988"/>
              <a:gd name="connsiteY4" fmla="*/ 10009 h 10009"/>
              <a:gd name="connsiteX5" fmla="*/ 2 w 9988"/>
              <a:gd name="connsiteY5" fmla="*/ 10 h 10009"/>
              <a:gd name="connsiteX6" fmla="*/ 9964 w 9988"/>
              <a:gd name="connsiteY6" fmla="*/ 24 h 10009"/>
              <a:gd name="connsiteX0" fmla="*/ 9976 w 10013"/>
              <a:gd name="connsiteY0" fmla="*/ 24 h 10000"/>
              <a:gd name="connsiteX1" fmla="*/ 10000 w 10013"/>
              <a:gd name="connsiteY1" fmla="*/ 9916 h 10000"/>
              <a:gd name="connsiteX2" fmla="*/ 8588 w 10013"/>
              <a:gd name="connsiteY2" fmla="*/ 6943 h 10000"/>
              <a:gd name="connsiteX3" fmla="*/ 1563 w 10013"/>
              <a:gd name="connsiteY3" fmla="*/ 6931 h 10000"/>
              <a:gd name="connsiteX4" fmla="*/ 0 w 10013"/>
              <a:gd name="connsiteY4" fmla="*/ 10000 h 10000"/>
              <a:gd name="connsiteX5" fmla="*/ 2 w 10013"/>
              <a:gd name="connsiteY5" fmla="*/ 10 h 10000"/>
              <a:gd name="connsiteX6" fmla="*/ 9976 w 10013"/>
              <a:gd name="connsiteY6" fmla="*/ 24 h 10000"/>
              <a:gd name="connsiteX0" fmla="*/ 9976 w 10000"/>
              <a:gd name="connsiteY0" fmla="*/ 24 h 10000"/>
              <a:gd name="connsiteX1" fmla="*/ 10000 w 10000"/>
              <a:gd name="connsiteY1" fmla="*/ 9916 h 10000"/>
              <a:gd name="connsiteX2" fmla="*/ 8588 w 10000"/>
              <a:gd name="connsiteY2" fmla="*/ 6943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16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10736 w 10741"/>
              <a:gd name="connsiteY0" fmla="*/ 749 h 10725"/>
              <a:gd name="connsiteX1" fmla="*/ 10738 w 10741"/>
              <a:gd name="connsiteY1" fmla="*/ 10674 h 10725"/>
              <a:gd name="connsiteX2" fmla="*/ 9326 w 10741"/>
              <a:gd name="connsiteY2" fmla="*/ 7733 h 10725"/>
              <a:gd name="connsiteX3" fmla="*/ 2301 w 10741"/>
              <a:gd name="connsiteY3" fmla="*/ 7754 h 10725"/>
              <a:gd name="connsiteX4" fmla="*/ 738 w 10741"/>
              <a:gd name="connsiteY4" fmla="*/ 10725 h 10725"/>
              <a:gd name="connsiteX5" fmla="*/ 740 w 10741"/>
              <a:gd name="connsiteY5" fmla="*/ 735 h 10725"/>
              <a:gd name="connsiteX6" fmla="*/ 10736 w 10741"/>
              <a:gd name="connsiteY6" fmla="*/ 749 h 10725"/>
              <a:gd name="connsiteX0" fmla="*/ 10736 w 10738"/>
              <a:gd name="connsiteY0" fmla="*/ 749 h 10725"/>
              <a:gd name="connsiteX1" fmla="*/ 10738 w 10738"/>
              <a:gd name="connsiteY1" fmla="*/ 10674 h 10725"/>
              <a:gd name="connsiteX2" fmla="*/ 9326 w 10738"/>
              <a:gd name="connsiteY2" fmla="*/ 7733 h 10725"/>
              <a:gd name="connsiteX3" fmla="*/ 2301 w 10738"/>
              <a:gd name="connsiteY3" fmla="*/ 7754 h 10725"/>
              <a:gd name="connsiteX4" fmla="*/ 738 w 10738"/>
              <a:gd name="connsiteY4" fmla="*/ 10725 h 10725"/>
              <a:gd name="connsiteX5" fmla="*/ 740 w 10738"/>
              <a:gd name="connsiteY5" fmla="*/ 735 h 10725"/>
              <a:gd name="connsiteX6" fmla="*/ 10736 w 10738"/>
              <a:gd name="connsiteY6" fmla="*/ 749 h 10725"/>
              <a:gd name="connsiteX0" fmla="*/ 10736 w 10738"/>
              <a:gd name="connsiteY0" fmla="*/ 749 h 10725"/>
              <a:gd name="connsiteX1" fmla="*/ 10738 w 10738"/>
              <a:gd name="connsiteY1" fmla="*/ 10674 h 10725"/>
              <a:gd name="connsiteX2" fmla="*/ 9326 w 10738"/>
              <a:gd name="connsiteY2" fmla="*/ 7733 h 10725"/>
              <a:gd name="connsiteX3" fmla="*/ 2301 w 10738"/>
              <a:gd name="connsiteY3" fmla="*/ 7754 h 10725"/>
              <a:gd name="connsiteX4" fmla="*/ 738 w 10738"/>
              <a:gd name="connsiteY4" fmla="*/ 10725 h 10725"/>
              <a:gd name="connsiteX5" fmla="*/ 740 w 10738"/>
              <a:gd name="connsiteY5" fmla="*/ 735 h 10725"/>
              <a:gd name="connsiteX6" fmla="*/ 10736 w 10738"/>
              <a:gd name="connsiteY6" fmla="*/ 749 h 10725"/>
              <a:gd name="connsiteX0" fmla="*/ 9998 w 10000"/>
              <a:gd name="connsiteY0" fmla="*/ 15 h 9991"/>
              <a:gd name="connsiteX1" fmla="*/ 10000 w 10000"/>
              <a:gd name="connsiteY1" fmla="*/ 9940 h 9991"/>
              <a:gd name="connsiteX2" fmla="*/ 8588 w 10000"/>
              <a:gd name="connsiteY2" fmla="*/ 6999 h 9991"/>
              <a:gd name="connsiteX3" fmla="*/ 1563 w 10000"/>
              <a:gd name="connsiteY3" fmla="*/ 7020 h 9991"/>
              <a:gd name="connsiteX4" fmla="*/ 0 w 10000"/>
              <a:gd name="connsiteY4" fmla="*/ 9991 h 9991"/>
              <a:gd name="connsiteX5" fmla="*/ 2 w 10000"/>
              <a:gd name="connsiteY5" fmla="*/ 1 h 9991"/>
              <a:gd name="connsiteX6" fmla="*/ 9998 w 10000"/>
              <a:gd name="connsiteY6" fmla="*/ 15 h 9991"/>
              <a:gd name="connsiteX0" fmla="*/ 10018 w 10020"/>
              <a:gd name="connsiteY0" fmla="*/ 5 h 9990"/>
              <a:gd name="connsiteX1" fmla="*/ 10020 w 10020"/>
              <a:gd name="connsiteY1" fmla="*/ 9939 h 9990"/>
              <a:gd name="connsiteX2" fmla="*/ 8608 w 10020"/>
              <a:gd name="connsiteY2" fmla="*/ 6995 h 9990"/>
              <a:gd name="connsiteX3" fmla="*/ 1583 w 10020"/>
              <a:gd name="connsiteY3" fmla="*/ 7016 h 9990"/>
              <a:gd name="connsiteX4" fmla="*/ 20 w 10020"/>
              <a:gd name="connsiteY4" fmla="*/ 9990 h 9990"/>
              <a:gd name="connsiteX5" fmla="*/ 0 w 10020"/>
              <a:gd name="connsiteY5" fmla="*/ 24 h 9990"/>
              <a:gd name="connsiteX6" fmla="*/ 10018 w 10020"/>
              <a:gd name="connsiteY6" fmla="*/ 5 h 9990"/>
              <a:gd name="connsiteX0" fmla="*/ 9998 w 10000"/>
              <a:gd name="connsiteY0" fmla="*/ 14 h 10009"/>
              <a:gd name="connsiteX1" fmla="*/ 10000 w 10000"/>
              <a:gd name="connsiteY1" fmla="*/ 9958 h 10009"/>
              <a:gd name="connsiteX2" fmla="*/ 8591 w 10000"/>
              <a:gd name="connsiteY2" fmla="*/ 7011 h 10009"/>
              <a:gd name="connsiteX3" fmla="*/ 1580 w 10000"/>
              <a:gd name="connsiteY3" fmla="*/ 7032 h 10009"/>
              <a:gd name="connsiteX4" fmla="*/ 20 w 10000"/>
              <a:gd name="connsiteY4" fmla="*/ 10009 h 10009"/>
              <a:gd name="connsiteX5" fmla="*/ 0 w 10000"/>
              <a:gd name="connsiteY5" fmla="*/ 0 h 10009"/>
              <a:gd name="connsiteX6" fmla="*/ 9998 w 10000"/>
              <a:gd name="connsiteY6" fmla="*/ 14 h 10009"/>
              <a:gd name="connsiteX0" fmla="*/ 10731 w 10733"/>
              <a:gd name="connsiteY0" fmla="*/ 772 h 10734"/>
              <a:gd name="connsiteX1" fmla="*/ 10733 w 10733"/>
              <a:gd name="connsiteY1" fmla="*/ 10683 h 10734"/>
              <a:gd name="connsiteX2" fmla="*/ 9324 w 10733"/>
              <a:gd name="connsiteY2" fmla="*/ 7736 h 10734"/>
              <a:gd name="connsiteX3" fmla="*/ 2313 w 10733"/>
              <a:gd name="connsiteY3" fmla="*/ 7757 h 10734"/>
              <a:gd name="connsiteX4" fmla="*/ 753 w 10733"/>
              <a:gd name="connsiteY4" fmla="*/ 10734 h 10734"/>
              <a:gd name="connsiteX5" fmla="*/ 733 w 10733"/>
              <a:gd name="connsiteY5" fmla="*/ 725 h 10734"/>
              <a:gd name="connsiteX6" fmla="*/ 10731 w 10733"/>
              <a:gd name="connsiteY6" fmla="*/ 772 h 10734"/>
              <a:gd name="connsiteX0" fmla="*/ 9999 w 10001"/>
              <a:gd name="connsiteY0" fmla="*/ 48 h 10010"/>
              <a:gd name="connsiteX1" fmla="*/ 10001 w 10001"/>
              <a:gd name="connsiteY1" fmla="*/ 9959 h 10010"/>
              <a:gd name="connsiteX2" fmla="*/ 8592 w 10001"/>
              <a:gd name="connsiteY2" fmla="*/ 7012 h 10010"/>
              <a:gd name="connsiteX3" fmla="*/ 1581 w 10001"/>
              <a:gd name="connsiteY3" fmla="*/ 7033 h 10010"/>
              <a:gd name="connsiteX4" fmla="*/ 21 w 10001"/>
              <a:gd name="connsiteY4" fmla="*/ 10010 h 10010"/>
              <a:gd name="connsiteX5" fmla="*/ 1 w 10001"/>
              <a:gd name="connsiteY5" fmla="*/ 1 h 10010"/>
              <a:gd name="connsiteX6" fmla="*/ 9999 w 10001"/>
              <a:gd name="connsiteY6" fmla="*/ 48 h 10010"/>
              <a:gd name="connsiteX0" fmla="*/ 9988 w 9990"/>
              <a:gd name="connsiteY0" fmla="*/ 80 h 10042"/>
              <a:gd name="connsiteX1" fmla="*/ 9990 w 9990"/>
              <a:gd name="connsiteY1" fmla="*/ 9991 h 10042"/>
              <a:gd name="connsiteX2" fmla="*/ 8581 w 9990"/>
              <a:gd name="connsiteY2" fmla="*/ 7044 h 10042"/>
              <a:gd name="connsiteX3" fmla="*/ 1570 w 9990"/>
              <a:gd name="connsiteY3" fmla="*/ 7065 h 10042"/>
              <a:gd name="connsiteX4" fmla="*/ 10 w 9990"/>
              <a:gd name="connsiteY4" fmla="*/ 10042 h 10042"/>
              <a:gd name="connsiteX5" fmla="*/ 1 w 9990"/>
              <a:gd name="connsiteY5" fmla="*/ 0 h 10042"/>
              <a:gd name="connsiteX6" fmla="*/ 9988 w 9990"/>
              <a:gd name="connsiteY6" fmla="*/ 80 h 10042"/>
              <a:gd name="connsiteX0" fmla="*/ 9998 w 10000"/>
              <a:gd name="connsiteY0" fmla="*/ 80 h 10000"/>
              <a:gd name="connsiteX1" fmla="*/ 10000 w 10000"/>
              <a:gd name="connsiteY1" fmla="*/ 9949 h 10000"/>
              <a:gd name="connsiteX2" fmla="*/ 8590 w 10000"/>
              <a:gd name="connsiteY2" fmla="*/ 7015 h 10000"/>
              <a:gd name="connsiteX3" fmla="*/ 1572 w 10000"/>
              <a:gd name="connsiteY3" fmla="*/ 7035 h 10000"/>
              <a:gd name="connsiteX4" fmla="*/ 10 w 10000"/>
              <a:gd name="connsiteY4" fmla="*/ 10000 h 10000"/>
              <a:gd name="connsiteX5" fmla="*/ 1 w 10000"/>
              <a:gd name="connsiteY5" fmla="*/ 0 h 10000"/>
              <a:gd name="connsiteX6" fmla="*/ 9998 w 10000"/>
              <a:gd name="connsiteY6" fmla="*/ 80 h 10000"/>
              <a:gd name="connsiteX0" fmla="*/ 9998 w 10000"/>
              <a:gd name="connsiteY0" fmla="*/ 649 h 10569"/>
              <a:gd name="connsiteX1" fmla="*/ 10000 w 10000"/>
              <a:gd name="connsiteY1" fmla="*/ 10518 h 10569"/>
              <a:gd name="connsiteX2" fmla="*/ 8590 w 10000"/>
              <a:gd name="connsiteY2" fmla="*/ 7584 h 10569"/>
              <a:gd name="connsiteX3" fmla="*/ 1572 w 10000"/>
              <a:gd name="connsiteY3" fmla="*/ 7604 h 10569"/>
              <a:gd name="connsiteX4" fmla="*/ 10 w 10000"/>
              <a:gd name="connsiteY4" fmla="*/ 10569 h 10569"/>
              <a:gd name="connsiteX5" fmla="*/ 1 w 10000"/>
              <a:gd name="connsiteY5" fmla="*/ 569 h 10569"/>
              <a:gd name="connsiteX6" fmla="*/ 9998 w 10000"/>
              <a:gd name="connsiteY6" fmla="*/ 649 h 10569"/>
              <a:gd name="connsiteX0" fmla="*/ 10001 w 10003"/>
              <a:gd name="connsiteY0" fmla="*/ 707 h 10627"/>
              <a:gd name="connsiteX1" fmla="*/ 10003 w 10003"/>
              <a:gd name="connsiteY1" fmla="*/ 10576 h 10627"/>
              <a:gd name="connsiteX2" fmla="*/ 8593 w 10003"/>
              <a:gd name="connsiteY2" fmla="*/ 7642 h 10627"/>
              <a:gd name="connsiteX3" fmla="*/ 1575 w 10003"/>
              <a:gd name="connsiteY3" fmla="*/ 7662 h 10627"/>
              <a:gd name="connsiteX4" fmla="*/ 13 w 10003"/>
              <a:gd name="connsiteY4" fmla="*/ 10627 h 10627"/>
              <a:gd name="connsiteX5" fmla="*/ 4 w 10003"/>
              <a:gd name="connsiteY5" fmla="*/ 627 h 10627"/>
              <a:gd name="connsiteX6" fmla="*/ 10001 w 10003"/>
              <a:gd name="connsiteY6" fmla="*/ 707 h 10627"/>
              <a:gd name="connsiteX0" fmla="*/ 9998 w 10000"/>
              <a:gd name="connsiteY0" fmla="*/ 81 h 10001"/>
              <a:gd name="connsiteX1" fmla="*/ 10000 w 10000"/>
              <a:gd name="connsiteY1" fmla="*/ 9950 h 10001"/>
              <a:gd name="connsiteX2" fmla="*/ 8590 w 10000"/>
              <a:gd name="connsiteY2" fmla="*/ 7016 h 10001"/>
              <a:gd name="connsiteX3" fmla="*/ 1572 w 10000"/>
              <a:gd name="connsiteY3" fmla="*/ 7036 h 10001"/>
              <a:gd name="connsiteX4" fmla="*/ 10 w 10000"/>
              <a:gd name="connsiteY4" fmla="*/ 10001 h 10001"/>
              <a:gd name="connsiteX5" fmla="*/ 1 w 10000"/>
              <a:gd name="connsiteY5" fmla="*/ 1 h 10001"/>
              <a:gd name="connsiteX6" fmla="*/ 9998 w 10000"/>
              <a:gd name="connsiteY6" fmla="*/ 81 h 10001"/>
              <a:gd name="connsiteX0" fmla="*/ 10745 w 10745"/>
              <a:gd name="connsiteY0" fmla="*/ 839 h 10694"/>
              <a:gd name="connsiteX1" fmla="*/ 10736 w 10745"/>
              <a:gd name="connsiteY1" fmla="*/ 10643 h 10694"/>
              <a:gd name="connsiteX2" fmla="*/ 9326 w 10745"/>
              <a:gd name="connsiteY2" fmla="*/ 7709 h 10694"/>
              <a:gd name="connsiteX3" fmla="*/ 2308 w 10745"/>
              <a:gd name="connsiteY3" fmla="*/ 7729 h 10694"/>
              <a:gd name="connsiteX4" fmla="*/ 746 w 10745"/>
              <a:gd name="connsiteY4" fmla="*/ 10694 h 10694"/>
              <a:gd name="connsiteX5" fmla="*/ 737 w 10745"/>
              <a:gd name="connsiteY5" fmla="*/ 694 h 10694"/>
              <a:gd name="connsiteX6" fmla="*/ 10745 w 10745"/>
              <a:gd name="connsiteY6" fmla="*/ 839 h 10694"/>
              <a:gd name="connsiteX0" fmla="*/ 10745 w 10745"/>
              <a:gd name="connsiteY0" fmla="*/ 772 h 10725"/>
              <a:gd name="connsiteX1" fmla="*/ 10736 w 10745"/>
              <a:gd name="connsiteY1" fmla="*/ 10674 h 10725"/>
              <a:gd name="connsiteX2" fmla="*/ 9326 w 10745"/>
              <a:gd name="connsiteY2" fmla="*/ 7740 h 10725"/>
              <a:gd name="connsiteX3" fmla="*/ 2308 w 10745"/>
              <a:gd name="connsiteY3" fmla="*/ 7760 h 10725"/>
              <a:gd name="connsiteX4" fmla="*/ 746 w 10745"/>
              <a:gd name="connsiteY4" fmla="*/ 10725 h 10725"/>
              <a:gd name="connsiteX5" fmla="*/ 737 w 10745"/>
              <a:gd name="connsiteY5" fmla="*/ 725 h 10725"/>
              <a:gd name="connsiteX6" fmla="*/ 10745 w 10745"/>
              <a:gd name="connsiteY6" fmla="*/ 772 h 10725"/>
              <a:gd name="connsiteX0" fmla="*/ 10721 w 10721"/>
              <a:gd name="connsiteY0" fmla="*/ 607 h 10560"/>
              <a:gd name="connsiteX1" fmla="*/ 10712 w 10721"/>
              <a:gd name="connsiteY1" fmla="*/ 10509 h 10560"/>
              <a:gd name="connsiteX2" fmla="*/ 9302 w 10721"/>
              <a:gd name="connsiteY2" fmla="*/ 7575 h 10560"/>
              <a:gd name="connsiteX3" fmla="*/ 2284 w 10721"/>
              <a:gd name="connsiteY3" fmla="*/ 7595 h 10560"/>
              <a:gd name="connsiteX4" fmla="*/ 722 w 10721"/>
              <a:gd name="connsiteY4" fmla="*/ 10560 h 10560"/>
              <a:gd name="connsiteX5" fmla="*/ 746 w 10721"/>
              <a:gd name="connsiteY5" fmla="*/ 788 h 10560"/>
              <a:gd name="connsiteX6" fmla="*/ 10721 w 10721"/>
              <a:gd name="connsiteY6" fmla="*/ 607 h 10560"/>
              <a:gd name="connsiteX0" fmla="*/ 9999 w 9999"/>
              <a:gd name="connsiteY0" fmla="*/ 5 h 9958"/>
              <a:gd name="connsiteX1" fmla="*/ 9990 w 9999"/>
              <a:gd name="connsiteY1" fmla="*/ 9907 h 9958"/>
              <a:gd name="connsiteX2" fmla="*/ 8580 w 9999"/>
              <a:gd name="connsiteY2" fmla="*/ 6973 h 9958"/>
              <a:gd name="connsiteX3" fmla="*/ 1562 w 9999"/>
              <a:gd name="connsiteY3" fmla="*/ 6993 h 9958"/>
              <a:gd name="connsiteX4" fmla="*/ 0 w 9999"/>
              <a:gd name="connsiteY4" fmla="*/ 9958 h 9958"/>
              <a:gd name="connsiteX5" fmla="*/ 24 w 9999"/>
              <a:gd name="connsiteY5" fmla="*/ 186 h 9958"/>
              <a:gd name="connsiteX6" fmla="*/ 9999 w 9999"/>
              <a:gd name="connsiteY6" fmla="*/ 5 h 9958"/>
              <a:gd name="connsiteX0" fmla="*/ 10000 w 10000"/>
              <a:gd name="connsiteY0" fmla="*/ 5 h 10000"/>
              <a:gd name="connsiteX1" fmla="*/ 9991 w 10000"/>
              <a:gd name="connsiteY1" fmla="*/ 9949 h 10000"/>
              <a:gd name="connsiteX2" fmla="*/ 8581 w 10000"/>
              <a:gd name="connsiteY2" fmla="*/ 7002 h 10000"/>
              <a:gd name="connsiteX3" fmla="*/ 1562 w 10000"/>
              <a:gd name="connsiteY3" fmla="*/ 7022 h 10000"/>
              <a:gd name="connsiteX4" fmla="*/ 0 w 10000"/>
              <a:gd name="connsiteY4" fmla="*/ 10000 h 10000"/>
              <a:gd name="connsiteX5" fmla="*/ 24 w 10000"/>
              <a:gd name="connsiteY5" fmla="*/ 187 h 10000"/>
              <a:gd name="connsiteX6" fmla="*/ 10000 w 10000"/>
              <a:gd name="connsiteY6" fmla="*/ 5 h 10000"/>
              <a:gd name="connsiteX0" fmla="*/ 10000 w 10000"/>
              <a:gd name="connsiteY0" fmla="*/ 54 h 10049"/>
              <a:gd name="connsiteX1" fmla="*/ 9991 w 10000"/>
              <a:gd name="connsiteY1" fmla="*/ 9998 h 10049"/>
              <a:gd name="connsiteX2" fmla="*/ 8581 w 10000"/>
              <a:gd name="connsiteY2" fmla="*/ 7051 h 10049"/>
              <a:gd name="connsiteX3" fmla="*/ 1562 w 10000"/>
              <a:gd name="connsiteY3" fmla="*/ 7071 h 10049"/>
              <a:gd name="connsiteX4" fmla="*/ 0 w 10000"/>
              <a:gd name="connsiteY4" fmla="*/ 10049 h 10049"/>
              <a:gd name="connsiteX5" fmla="*/ 2 w 10000"/>
              <a:gd name="connsiteY5" fmla="*/ 7 h 10049"/>
              <a:gd name="connsiteX6" fmla="*/ 10000 w 10000"/>
              <a:gd name="connsiteY6" fmla="*/ 54 h 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49">
                <a:moveTo>
                  <a:pt x="10000" y="54"/>
                </a:moveTo>
                <a:cubicBezTo>
                  <a:pt x="9976" y="-71"/>
                  <a:pt x="9971" y="2554"/>
                  <a:pt x="9991" y="9998"/>
                </a:cubicBezTo>
                <a:cubicBezTo>
                  <a:pt x="9992" y="10191"/>
                  <a:pt x="9768" y="7146"/>
                  <a:pt x="8581" y="7051"/>
                </a:cubicBezTo>
                <a:cubicBezTo>
                  <a:pt x="7392" y="6956"/>
                  <a:pt x="3901" y="7064"/>
                  <a:pt x="1562" y="7071"/>
                </a:cubicBezTo>
                <a:cubicBezTo>
                  <a:pt x="437" y="7319"/>
                  <a:pt x="29" y="8830"/>
                  <a:pt x="0" y="10049"/>
                </a:cubicBezTo>
                <a:cubicBezTo>
                  <a:pt x="4" y="9985"/>
                  <a:pt x="19" y="40"/>
                  <a:pt x="2" y="7"/>
                </a:cubicBezTo>
                <a:cubicBezTo>
                  <a:pt x="-15" y="-26"/>
                  <a:pt x="9980" y="54"/>
                  <a:pt x="10000" y="54"/>
                </a:cubicBezTo>
                <a:close/>
              </a:path>
            </a:pathLst>
          </a:custGeom>
        </p:spPr>
        <p:txBody>
          <a:bodyPr anchor="ctr"/>
          <a:lstStyle>
            <a:lvl1pPr marL="0" indent="0" algn="ctr">
              <a:buNone/>
              <a:defRPr/>
            </a:lvl1pPr>
          </a:lstStyle>
          <a:p>
            <a:r>
              <a:rPr lang="en-US" dirty="0"/>
              <a:t>Click here to add photo</a:t>
            </a:r>
          </a:p>
        </p:txBody>
      </p:sp>
    </p:spTree>
    <p:extLst>
      <p:ext uri="{BB962C8B-B14F-4D97-AF65-F5344CB8AC3E}">
        <p14:creationId xmlns:p14="http://schemas.microsoft.com/office/powerpoint/2010/main" val="1377184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Slide - Right">
    <p:spTree>
      <p:nvGrpSpPr>
        <p:cNvPr id="1" name=""/>
        <p:cNvGrpSpPr/>
        <p:nvPr/>
      </p:nvGrpSpPr>
      <p:grpSpPr>
        <a:xfrm>
          <a:off x="0" y="0"/>
          <a:ext cx="0" cy="0"/>
          <a:chOff x="0" y="0"/>
          <a:chExt cx="0" cy="0"/>
        </a:xfrm>
      </p:grpSpPr>
      <p:sp>
        <p:nvSpPr>
          <p:cNvPr id="8" name="Text Placeholder 25"/>
          <p:cNvSpPr>
            <a:spLocks noGrp="1"/>
          </p:cNvSpPr>
          <p:nvPr>
            <p:ph type="body" sz="quarter" idx="20" hasCustomPrompt="1"/>
          </p:nvPr>
        </p:nvSpPr>
        <p:spPr>
          <a:xfrm>
            <a:off x="2495266" y="1754551"/>
            <a:ext cx="9205040" cy="3872188"/>
          </a:xfrm>
        </p:spPr>
        <p:txBody>
          <a:bodyPr>
            <a:noAutofit/>
          </a:bodyPr>
          <a:lstStyle>
            <a:lvl1pPr marL="342900" indent="-342900" algn="l">
              <a:buClr>
                <a:srgbClr val="95D600"/>
              </a:buClr>
              <a:buFont typeface="Arial" charset="0"/>
              <a:buChar char="•"/>
              <a:defRPr sz="2400">
                <a:solidFill>
                  <a:srgbClr val="08515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p:cNvSpPr>
            <a:spLocks noGrp="1"/>
          </p:cNvSpPr>
          <p:nvPr>
            <p:ph type="body" sz="quarter" idx="21" hasCustomPrompt="1"/>
          </p:nvPr>
        </p:nvSpPr>
        <p:spPr>
          <a:xfrm>
            <a:off x="2495266" y="751297"/>
            <a:ext cx="9205040" cy="857158"/>
          </a:xfrm>
          <a:solidFill>
            <a:schemeClr val="bg1"/>
          </a:solidFill>
        </p:spPr>
        <p:txBody>
          <a:bodyPr anchor="t">
            <a:normAutofit/>
          </a:bodyPr>
          <a:lstStyle>
            <a:lvl1pPr marL="0" indent="0" algn="l">
              <a:buNone/>
              <a:defRPr sz="3600" i="0">
                <a:solidFill>
                  <a:srgbClr val="085156"/>
                </a:solidFill>
                <a:latin typeface="+mn-lt"/>
              </a:defRPr>
            </a:lvl1pPr>
          </a:lstStyle>
          <a:p>
            <a:pPr lvl="0"/>
            <a:r>
              <a:rPr lang="en-US" dirty="0"/>
              <a:t>TITLE</a:t>
            </a:r>
          </a:p>
        </p:txBody>
      </p:sp>
      <p:sp>
        <p:nvSpPr>
          <p:cNvPr id="14"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t="-1" r="58015" b="-459"/>
          <a:stretch/>
        </p:blipFill>
        <p:spPr>
          <a:xfrm rot="10800000">
            <a:off x="-13252" y="639779"/>
            <a:ext cx="2402983" cy="5057005"/>
          </a:xfrm>
          <a:prstGeom prst="rect">
            <a:avLst/>
          </a:prstGeom>
        </p:spPr>
      </p:pic>
    </p:spTree>
    <p:extLst>
      <p:ext uri="{BB962C8B-B14F-4D97-AF65-F5344CB8AC3E}">
        <p14:creationId xmlns:p14="http://schemas.microsoft.com/office/powerpoint/2010/main" val="1736500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Slide -  Left">
    <p:spTree>
      <p:nvGrpSpPr>
        <p:cNvPr id="1" name=""/>
        <p:cNvGrpSpPr/>
        <p:nvPr/>
      </p:nvGrpSpPr>
      <p:grpSpPr>
        <a:xfrm>
          <a:off x="0" y="0"/>
          <a:ext cx="0" cy="0"/>
          <a:chOff x="0" y="0"/>
          <a:chExt cx="0" cy="0"/>
        </a:xfrm>
      </p:grpSpPr>
      <p:sp>
        <p:nvSpPr>
          <p:cNvPr id="8" name="Text Placeholder 25"/>
          <p:cNvSpPr>
            <a:spLocks noGrp="1"/>
          </p:cNvSpPr>
          <p:nvPr>
            <p:ph type="body" sz="quarter" idx="20" hasCustomPrompt="1"/>
          </p:nvPr>
        </p:nvSpPr>
        <p:spPr>
          <a:xfrm>
            <a:off x="560446" y="1643033"/>
            <a:ext cx="9205040" cy="3872188"/>
          </a:xfrm>
        </p:spPr>
        <p:txBody>
          <a:bodyPr>
            <a:noAutofit/>
          </a:bodyPr>
          <a:lstStyle>
            <a:lvl1pPr marL="342900" indent="-342900" algn="l">
              <a:buClr>
                <a:srgbClr val="95D600"/>
              </a:buClr>
              <a:buFont typeface="Arial" charset="0"/>
              <a:buChar char="•"/>
              <a:defRPr sz="2400">
                <a:solidFill>
                  <a:srgbClr val="08515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p:cNvSpPr>
            <a:spLocks noGrp="1"/>
          </p:cNvSpPr>
          <p:nvPr>
            <p:ph type="body" sz="quarter" idx="21" hasCustomPrompt="1"/>
          </p:nvPr>
        </p:nvSpPr>
        <p:spPr>
          <a:xfrm>
            <a:off x="560446" y="639779"/>
            <a:ext cx="9205040" cy="857158"/>
          </a:xfrm>
          <a:solidFill>
            <a:schemeClr val="bg1"/>
          </a:solidFill>
        </p:spPr>
        <p:txBody>
          <a:bodyPr anchor="t">
            <a:normAutofit/>
          </a:bodyPr>
          <a:lstStyle>
            <a:lvl1pPr marL="0" indent="0" algn="l">
              <a:buNone/>
              <a:defRPr sz="3600" i="0">
                <a:solidFill>
                  <a:srgbClr val="085156"/>
                </a:solidFill>
                <a:latin typeface="+mn-lt"/>
              </a:defRPr>
            </a:lvl1pPr>
          </a:lstStyle>
          <a:p>
            <a:pPr lvl="0"/>
            <a:r>
              <a:rPr lang="en-US" dirty="0"/>
              <a:t>TITLE</a:t>
            </a:r>
          </a:p>
        </p:txBody>
      </p:sp>
      <p:sp>
        <p:nvSpPr>
          <p:cNvPr id="14" name="テキスト プレースホルダー 36"/>
          <p:cNvSpPr txBox="1">
            <a:spLocks/>
          </p:cNvSpPr>
          <p:nvPr userDrawn="1"/>
        </p:nvSpPr>
        <p:spPr bwMode="auto">
          <a:xfrm>
            <a:off x="560446" y="6328963"/>
            <a:ext cx="11139860"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t="-1" r="58015" b="-459"/>
          <a:stretch/>
        </p:blipFill>
        <p:spPr>
          <a:xfrm rot="10800000" flipH="1">
            <a:off x="9789017" y="639779"/>
            <a:ext cx="2402983" cy="505700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t Typeface and Size">
    <p:spTree>
      <p:nvGrpSpPr>
        <p:cNvPr id="1" name=""/>
        <p:cNvGrpSpPr/>
        <p:nvPr/>
      </p:nvGrpSpPr>
      <p:grpSpPr>
        <a:xfrm>
          <a:off x="0" y="0"/>
          <a:ext cx="0" cy="0"/>
          <a:chOff x="0" y="0"/>
          <a:chExt cx="0" cy="0"/>
        </a:xfrm>
      </p:grpSpPr>
      <p:sp>
        <p:nvSpPr>
          <p:cNvPr id="6" name="Rectangle 5"/>
          <p:cNvSpPr/>
          <p:nvPr userDrawn="1"/>
        </p:nvSpPr>
        <p:spPr>
          <a:xfrm>
            <a:off x="0" y="-1"/>
            <a:ext cx="12192000" cy="6858001"/>
          </a:xfrm>
          <a:prstGeom prst="rect">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5666415" cy="144655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IE" sz="4400" b="1" baseline="0" dirty="0">
                <a:solidFill>
                  <a:schemeClr val="bg1"/>
                </a:solidFill>
                <a:latin typeface="+mn-lt"/>
                <a:ea typeface="Quattrocento Sans"/>
                <a:cs typeface="Quattrocento Sans"/>
                <a:sym typeface="Quattrocento Sans"/>
              </a:rPr>
              <a:t>GENERATION DATA</a:t>
            </a:r>
            <a:r>
              <a:rPr lang="en-IE" sz="4400" b="1" i="0" u="none" strike="noStrike" kern="1200" baseline="0" dirty="0">
                <a:solidFill>
                  <a:schemeClr val="bg1"/>
                </a:solidFill>
                <a:effectLst/>
                <a:latin typeface="+mn-lt"/>
                <a:ea typeface="+mn-ea"/>
                <a:cs typeface="+mn-cs"/>
                <a:sym typeface="Quattrocento Sans"/>
              </a:rPr>
              <a:t>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093974" y="729051"/>
            <a:ext cx="4589207" cy="4555093"/>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772154"/>
            <a:ext cx="5489434" cy="2492990"/>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GENERATION DATA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0" y="2503620"/>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483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Text Placeholder 23"/>
          <p:cNvSpPr>
            <a:spLocks noGrp="1"/>
          </p:cNvSpPr>
          <p:nvPr>
            <p:ph type="body" sz="quarter" idx="14" hasCustomPrompt="1"/>
          </p:nvPr>
        </p:nvSpPr>
        <p:spPr>
          <a:xfrm>
            <a:off x="5328871" y="4402483"/>
            <a:ext cx="785328" cy="1056986"/>
          </a:xfrm>
        </p:spPr>
        <p:txBody>
          <a:bodyPr anchor="t">
            <a:normAutofit/>
          </a:bodyPr>
          <a:lstStyle>
            <a:lvl1pPr marL="0" indent="0" algn="r">
              <a:buNone/>
              <a:defRPr sz="9600" b="1" i="0" baseline="0">
                <a:solidFill>
                  <a:srgbClr val="95D600"/>
                </a:solidFill>
                <a:latin typeface="Times New Roman" charset="0"/>
                <a:ea typeface="Times New Roman" charset="0"/>
                <a:cs typeface="Times New Roman" charset="0"/>
              </a:defRPr>
            </a:lvl1pPr>
          </a:lstStyle>
          <a:p>
            <a:pPr lvl="0"/>
            <a:r>
              <a:rPr lang="en-US" dirty="0"/>
              <a:t>”</a:t>
            </a:r>
          </a:p>
        </p:txBody>
      </p:sp>
      <p:sp>
        <p:nvSpPr>
          <p:cNvPr id="9" name="Text Placeholder 23"/>
          <p:cNvSpPr>
            <a:spLocks noGrp="1"/>
          </p:cNvSpPr>
          <p:nvPr>
            <p:ph type="body" sz="quarter" idx="15" hasCustomPrompt="1"/>
          </p:nvPr>
        </p:nvSpPr>
        <p:spPr>
          <a:xfrm>
            <a:off x="625611" y="1679591"/>
            <a:ext cx="2613204" cy="1221666"/>
          </a:xfrm>
        </p:spPr>
        <p:txBody>
          <a:bodyPr anchor="t">
            <a:normAutofit/>
          </a:bodyPr>
          <a:lstStyle>
            <a:lvl1pPr marL="0" indent="0" algn="l">
              <a:buNone/>
              <a:defRPr sz="9600" b="1" i="0" baseline="0">
                <a:solidFill>
                  <a:srgbClr val="95D600"/>
                </a:solidFill>
                <a:latin typeface="Times New Roman" charset="0"/>
                <a:ea typeface="Times New Roman" charset="0"/>
                <a:cs typeface="Times New Roman" charset="0"/>
              </a:defRPr>
            </a:lvl1pPr>
          </a:lstStyle>
          <a:p>
            <a:pPr lvl="0"/>
            <a:r>
              <a:rPr lang="en-US" dirty="0"/>
              <a:t>“</a:t>
            </a:r>
          </a:p>
        </p:txBody>
      </p:sp>
      <p:sp>
        <p:nvSpPr>
          <p:cNvPr id="10" name="Text Placeholder 23"/>
          <p:cNvSpPr>
            <a:spLocks noGrp="1"/>
          </p:cNvSpPr>
          <p:nvPr>
            <p:ph type="body" sz="quarter" idx="13" hasCustomPrompt="1"/>
          </p:nvPr>
        </p:nvSpPr>
        <p:spPr>
          <a:xfrm>
            <a:off x="658268" y="2325125"/>
            <a:ext cx="5423273" cy="2497338"/>
          </a:xfrm>
        </p:spPr>
        <p:txBody>
          <a:bodyPr anchor="ctr">
            <a:normAutofit/>
          </a:bodyPr>
          <a:lstStyle>
            <a:lvl1pPr marL="0" indent="0" algn="ctr">
              <a:buNone/>
              <a:defRPr sz="3000" i="1" baseline="0">
                <a:solidFill>
                  <a:srgbClr val="085156"/>
                </a:solidFill>
                <a:latin typeface="+mn-lt"/>
              </a:defRPr>
            </a:lvl1pPr>
          </a:lstStyle>
          <a:p>
            <a:pPr lvl="0"/>
            <a:r>
              <a:rPr lang="en-US" dirty="0"/>
              <a:t>Quote Here</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3373" r="24114" b="-8777"/>
          <a:stretch/>
        </p:blipFill>
        <p:spPr>
          <a:xfrm rot="5400000" flipH="1">
            <a:off x="6648102" y="-693604"/>
            <a:ext cx="4602211" cy="5982003"/>
          </a:xfrm>
          <a:prstGeom prst="rect">
            <a:avLst/>
          </a:prstGeom>
        </p:spPr>
      </p:pic>
      <p:sp>
        <p:nvSpPr>
          <p:cNvPr id="15"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ud Icon with title">
    <p:spTree>
      <p:nvGrpSpPr>
        <p:cNvPr id="1" name=""/>
        <p:cNvGrpSpPr/>
        <p:nvPr/>
      </p:nvGrpSpPr>
      <p:grpSpPr>
        <a:xfrm>
          <a:off x="0" y="0"/>
          <a:ext cx="0" cy="0"/>
          <a:chOff x="0" y="0"/>
          <a:chExt cx="0" cy="0"/>
        </a:xfrm>
      </p:grpSpPr>
      <p:cxnSp>
        <p:nvCxnSpPr>
          <p:cNvPr id="7" name="Straight Connector 6"/>
          <p:cNvCxnSpPr/>
          <p:nvPr userDrawn="1"/>
        </p:nvCxnSpPr>
        <p:spPr>
          <a:xfrm>
            <a:off x="8242794" y="-25400"/>
            <a:ext cx="1090" cy="2348419"/>
          </a:xfrm>
          <a:prstGeom prst="line">
            <a:avLst/>
          </a:prstGeom>
          <a:ln w="9525">
            <a:solidFill>
              <a:srgbClr val="FFD700"/>
            </a:solidFill>
          </a:ln>
        </p:spPr>
        <p:style>
          <a:lnRef idx="1">
            <a:schemeClr val="accent1"/>
          </a:lnRef>
          <a:fillRef idx="0">
            <a:schemeClr val="accent1"/>
          </a:fillRef>
          <a:effectRef idx="0">
            <a:schemeClr val="accent1"/>
          </a:effectRef>
          <a:fontRef idx="minor">
            <a:schemeClr val="tx1"/>
          </a:fontRef>
        </p:style>
      </p:cxnSp>
      <p:sp>
        <p:nvSpPr>
          <p:cNvPr id="8" name="Freeform 5"/>
          <p:cNvSpPr>
            <a:spLocks/>
          </p:cNvSpPr>
          <p:nvPr userDrawn="1"/>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D7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9" name="Straight Connector 8"/>
          <p:cNvCxnSpPr/>
          <p:nvPr userDrawn="1"/>
        </p:nvCxnSpPr>
        <p:spPr>
          <a:xfrm>
            <a:off x="10690028" y="-265042"/>
            <a:ext cx="1090" cy="3186212"/>
          </a:xfrm>
          <a:prstGeom prst="line">
            <a:avLst/>
          </a:prstGeom>
          <a:ln w="9525">
            <a:solidFill>
              <a:srgbClr val="B52372"/>
            </a:solidFill>
          </a:ln>
        </p:spPr>
        <p:style>
          <a:lnRef idx="1">
            <a:schemeClr val="accent1"/>
          </a:lnRef>
          <a:fillRef idx="0">
            <a:schemeClr val="accent1"/>
          </a:fillRef>
          <a:effectRef idx="0">
            <a:schemeClr val="accent1"/>
          </a:effectRef>
          <a:fontRef idx="minor">
            <a:schemeClr val="tx1"/>
          </a:fontRef>
        </p:style>
      </p:cxnSp>
      <p:sp>
        <p:nvSpPr>
          <p:cNvPr id="10" name="Freeform 5"/>
          <p:cNvSpPr>
            <a:spLocks/>
          </p:cNvSpPr>
          <p:nvPr userDrawn="1"/>
        </p:nvSpPr>
        <p:spPr bwMode="auto">
          <a:xfrm>
            <a:off x="9983559" y="264782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B5237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1" name="Straight Connector 10"/>
          <p:cNvCxnSpPr/>
          <p:nvPr userDrawn="1"/>
        </p:nvCxnSpPr>
        <p:spPr>
          <a:xfrm>
            <a:off x="6007594" y="-25400"/>
            <a:ext cx="1090" cy="1738819"/>
          </a:xfrm>
          <a:prstGeom prst="line">
            <a:avLst/>
          </a:prstGeom>
          <a:ln w="9525">
            <a:solidFill>
              <a:srgbClr val="F15A2A"/>
            </a:solidFill>
          </a:ln>
        </p:spPr>
        <p:style>
          <a:lnRef idx="1">
            <a:schemeClr val="accent1"/>
          </a:lnRef>
          <a:fillRef idx="0">
            <a:schemeClr val="accent1"/>
          </a:fillRef>
          <a:effectRef idx="0">
            <a:schemeClr val="accent1"/>
          </a:effectRef>
          <a:fontRef idx="minor">
            <a:schemeClr val="tx1"/>
          </a:fontRef>
        </p:style>
      </p:cxnSp>
      <p:sp>
        <p:nvSpPr>
          <p:cNvPr id="12" name="Freeform 5"/>
          <p:cNvSpPr>
            <a:spLocks/>
          </p:cNvSpPr>
          <p:nvPr userDrawn="1"/>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15A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3" name="Straight Connector 12"/>
          <p:cNvCxnSpPr/>
          <p:nvPr userDrawn="1"/>
        </p:nvCxnSpPr>
        <p:spPr>
          <a:xfrm>
            <a:off x="3772394" y="-25400"/>
            <a:ext cx="1090" cy="3059619"/>
          </a:xfrm>
          <a:prstGeom prst="line">
            <a:avLst/>
          </a:prstGeom>
          <a:ln w="9525">
            <a:solidFill>
              <a:srgbClr val="ED2891"/>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p:cNvSpPr>
          <p:nvPr userDrawn="1"/>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289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p:nvPr userDrawn="1"/>
        </p:nvCxnSpPr>
        <p:spPr>
          <a:xfrm>
            <a:off x="1537194" y="1"/>
            <a:ext cx="1090" cy="2424619"/>
          </a:xfrm>
          <a:prstGeom prst="line">
            <a:avLst/>
          </a:prstGeom>
          <a:ln w="9525">
            <a:solidFill>
              <a:srgbClr val="95D600"/>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userDrawn="1"/>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95D6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 name="Group 26"/>
          <p:cNvGrpSpPr/>
          <p:nvPr userDrawn="1"/>
        </p:nvGrpSpPr>
        <p:grpSpPr>
          <a:xfrm>
            <a:off x="0" y="-1416"/>
            <a:ext cx="12192000" cy="1110069"/>
            <a:chOff x="0" y="-1416"/>
            <a:chExt cx="12192000" cy="1110069"/>
          </a:xfrm>
          <a:solidFill>
            <a:srgbClr val="085156"/>
          </a:solidFill>
        </p:grpSpPr>
        <p:sp>
          <p:nvSpPr>
            <p:cNvPr id="28" name="Rectangle 27"/>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rminator 28"/>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rotWithShape="1">
          <a:blip r:embed="rId2">
            <a:alphaModFix amt="7000"/>
            <a:extLst>
              <a:ext uri="{28A0092B-C50C-407E-A947-70E740481C1C}">
                <a14:useLocalDpi xmlns:a14="http://schemas.microsoft.com/office/drawing/2010/main" val="0"/>
              </a:ext>
            </a:extLst>
          </a:blip>
          <a:srcRect b="26629"/>
          <a:stretch/>
        </p:blipFill>
        <p:spPr>
          <a:xfrm rot="16200000">
            <a:off x="9666337" y="-250801"/>
            <a:ext cx="2762230" cy="2304637"/>
          </a:xfrm>
          <a:prstGeom prst="rect">
            <a:avLst/>
          </a:prstGeom>
        </p:spPr>
      </p:pic>
      <p:sp>
        <p:nvSpPr>
          <p:cNvPr id="34" name="Text Placeholder 23"/>
          <p:cNvSpPr>
            <a:spLocks noGrp="1"/>
          </p:cNvSpPr>
          <p:nvPr>
            <p:ph type="body" sz="quarter" idx="14" hasCustomPrompt="1"/>
          </p:nvPr>
        </p:nvSpPr>
        <p:spPr>
          <a:xfrm>
            <a:off x="599491" y="3453777"/>
            <a:ext cx="1752788" cy="745278"/>
          </a:xfrm>
        </p:spPr>
        <p:txBody>
          <a:bodyPr anchor="ctr">
            <a:normAutofit/>
          </a:bodyPr>
          <a:lstStyle>
            <a:lvl1pPr marL="0" indent="0" algn="ctr">
              <a:buNone/>
              <a:defRPr sz="3000">
                <a:solidFill>
                  <a:srgbClr val="95D600"/>
                </a:solidFill>
                <a:latin typeface="+mn-lt"/>
              </a:defRPr>
            </a:lvl1pPr>
          </a:lstStyle>
          <a:p>
            <a:pPr lvl="0"/>
            <a:r>
              <a:rPr lang="en-US" dirty="0"/>
              <a:t>Title</a:t>
            </a:r>
          </a:p>
        </p:txBody>
      </p:sp>
      <p:sp>
        <p:nvSpPr>
          <p:cNvPr id="35" name="Text Placeholder 23"/>
          <p:cNvSpPr>
            <a:spLocks noGrp="1"/>
          </p:cNvSpPr>
          <p:nvPr>
            <p:ph type="body" sz="quarter" idx="15" hasCustomPrompt="1"/>
          </p:nvPr>
        </p:nvSpPr>
        <p:spPr>
          <a:xfrm>
            <a:off x="613779" y="4292763"/>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36" name="Text Placeholder 23"/>
          <p:cNvSpPr>
            <a:spLocks noGrp="1"/>
          </p:cNvSpPr>
          <p:nvPr>
            <p:ph type="body" sz="quarter" idx="16" hasCustomPrompt="1"/>
          </p:nvPr>
        </p:nvSpPr>
        <p:spPr>
          <a:xfrm>
            <a:off x="2896000" y="3953793"/>
            <a:ext cx="1752788" cy="745278"/>
          </a:xfrm>
        </p:spPr>
        <p:txBody>
          <a:bodyPr anchor="ctr">
            <a:normAutofit/>
          </a:bodyPr>
          <a:lstStyle>
            <a:lvl1pPr marL="0" indent="0" algn="ctr">
              <a:buNone/>
              <a:defRPr sz="3000">
                <a:solidFill>
                  <a:srgbClr val="ED2891"/>
                </a:solidFill>
                <a:latin typeface="+mn-lt"/>
              </a:defRPr>
            </a:lvl1pPr>
          </a:lstStyle>
          <a:p>
            <a:pPr lvl="0"/>
            <a:r>
              <a:rPr lang="en-US" dirty="0"/>
              <a:t>Title</a:t>
            </a:r>
          </a:p>
        </p:txBody>
      </p:sp>
      <p:sp>
        <p:nvSpPr>
          <p:cNvPr id="37" name="Text Placeholder 23"/>
          <p:cNvSpPr>
            <a:spLocks noGrp="1"/>
          </p:cNvSpPr>
          <p:nvPr>
            <p:ph type="body" sz="quarter" idx="17" hasCustomPrompt="1"/>
          </p:nvPr>
        </p:nvSpPr>
        <p:spPr>
          <a:xfrm>
            <a:off x="2910288" y="4792779"/>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0" name="Text Placeholder 23"/>
          <p:cNvSpPr>
            <a:spLocks noGrp="1"/>
          </p:cNvSpPr>
          <p:nvPr>
            <p:ph type="body" sz="quarter" idx="18" hasCustomPrompt="1"/>
          </p:nvPr>
        </p:nvSpPr>
        <p:spPr>
          <a:xfrm>
            <a:off x="5152299" y="2622738"/>
            <a:ext cx="1752788" cy="745278"/>
          </a:xfrm>
        </p:spPr>
        <p:txBody>
          <a:bodyPr anchor="ctr">
            <a:normAutofit/>
          </a:bodyPr>
          <a:lstStyle>
            <a:lvl1pPr marL="0" indent="0" algn="ctr">
              <a:buNone/>
              <a:defRPr sz="3000">
                <a:solidFill>
                  <a:srgbClr val="F15A2A"/>
                </a:solidFill>
                <a:latin typeface="+mn-lt"/>
              </a:defRPr>
            </a:lvl1pPr>
          </a:lstStyle>
          <a:p>
            <a:pPr lvl="0"/>
            <a:r>
              <a:rPr lang="en-US" dirty="0"/>
              <a:t>Title</a:t>
            </a:r>
          </a:p>
        </p:txBody>
      </p:sp>
      <p:sp>
        <p:nvSpPr>
          <p:cNvPr id="41" name="Text Placeholder 23"/>
          <p:cNvSpPr>
            <a:spLocks noGrp="1"/>
          </p:cNvSpPr>
          <p:nvPr>
            <p:ph type="body" sz="quarter" idx="19" hasCustomPrompt="1"/>
          </p:nvPr>
        </p:nvSpPr>
        <p:spPr>
          <a:xfrm>
            <a:off x="5166587" y="3461724"/>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2" name="Text Placeholder 23"/>
          <p:cNvSpPr>
            <a:spLocks noGrp="1"/>
          </p:cNvSpPr>
          <p:nvPr>
            <p:ph type="body" sz="quarter" idx="20" hasCustomPrompt="1"/>
          </p:nvPr>
        </p:nvSpPr>
        <p:spPr>
          <a:xfrm>
            <a:off x="7407508" y="3286184"/>
            <a:ext cx="1752788" cy="745278"/>
          </a:xfrm>
        </p:spPr>
        <p:txBody>
          <a:bodyPr anchor="ctr">
            <a:normAutofit/>
          </a:bodyPr>
          <a:lstStyle>
            <a:lvl1pPr marL="0" indent="0" algn="ctr">
              <a:buNone/>
              <a:defRPr sz="3000">
                <a:solidFill>
                  <a:srgbClr val="FFD700"/>
                </a:solidFill>
                <a:latin typeface="+mn-lt"/>
              </a:defRPr>
            </a:lvl1pPr>
          </a:lstStyle>
          <a:p>
            <a:pPr lvl="0"/>
            <a:r>
              <a:rPr lang="en-US" dirty="0"/>
              <a:t>Title</a:t>
            </a:r>
          </a:p>
        </p:txBody>
      </p:sp>
      <p:sp>
        <p:nvSpPr>
          <p:cNvPr id="43" name="Text Placeholder 23"/>
          <p:cNvSpPr>
            <a:spLocks noGrp="1"/>
          </p:cNvSpPr>
          <p:nvPr>
            <p:ph type="body" sz="quarter" idx="21" hasCustomPrompt="1"/>
          </p:nvPr>
        </p:nvSpPr>
        <p:spPr>
          <a:xfrm>
            <a:off x="7421796" y="4125170"/>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4" name="Text Placeholder 23"/>
          <p:cNvSpPr>
            <a:spLocks noGrp="1"/>
          </p:cNvSpPr>
          <p:nvPr>
            <p:ph type="body" sz="quarter" idx="22" hasCustomPrompt="1"/>
          </p:nvPr>
        </p:nvSpPr>
        <p:spPr>
          <a:xfrm>
            <a:off x="9813634" y="3838311"/>
            <a:ext cx="1752788" cy="745278"/>
          </a:xfrm>
        </p:spPr>
        <p:txBody>
          <a:bodyPr anchor="ctr">
            <a:normAutofit/>
          </a:bodyPr>
          <a:lstStyle>
            <a:lvl1pPr marL="0" indent="0" algn="ctr">
              <a:buNone/>
              <a:defRPr sz="3000">
                <a:solidFill>
                  <a:srgbClr val="B52372"/>
                </a:solidFill>
                <a:latin typeface="+mn-lt"/>
              </a:defRPr>
            </a:lvl1pPr>
          </a:lstStyle>
          <a:p>
            <a:pPr lvl="0"/>
            <a:r>
              <a:rPr lang="en-US" dirty="0"/>
              <a:t>Title</a:t>
            </a:r>
          </a:p>
        </p:txBody>
      </p:sp>
      <p:sp>
        <p:nvSpPr>
          <p:cNvPr id="45" name="Text Placeholder 23"/>
          <p:cNvSpPr>
            <a:spLocks noGrp="1"/>
          </p:cNvSpPr>
          <p:nvPr>
            <p:ph type="body" sz="quarter" idx="23" hasCustomPrompt="1"/>
          </p:nvPr>
        </p:nvSpPr>
        <p:spPr>
          <a:xfrm>
            <a:off x="9827922" y="4677297"/>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6"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val="106461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ppt_x"/>
                                          </p:val>
                                        </p:tav>
                                        <p:tav tm="100000">
                                          <p:val>
                                            <p:strVal val="#ppt_x"/>
                                          </p:val>
                                        </p:tav>
                                      </p:tavLst>
                                    </p:anim>
                                    <p:anim calcmode="lin" valueType="num">
                                      <p:cBhvr additive="base">
                                        <p:cTn id="35" dur="1000" fill="hold"/>
                                        <p:tgtEl>
                                          <p:spTgt spid="7"/>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ppt_x"/>
                                          </p:val>
                                        </p:tav>
                                        <p:tav tm="100000">
                                          <p:val>
                                            <p:strVal val="#ppt_x"/>
                                          </p:val>
                                        </p:tav>
                                      </p:tavLst>
                                    </p:anim>
                                    <p:anim calcmode="lin" valueType="num">
                                      <p:cBhvr additive="base">
                                        <p:cTn id="39" dur="1000" fill="hold"/>
                                        <p:tgtEl>
                                          <p:spTgt spid="8"/>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ppt_x"/>
                                          </p:val>
                                        </p:tav>
                                        <p:tav tm="100000">
                                          <p:val>
                                            <p:strVal val="#ppt_x"/>
                                          </p:val>
                                        </p:tav>
                                      </p:tavLst>
                                    </p:anim>
                                    <p:anim calcmode="lin" valueType="num">
                                      <p:cBhvr additive="base">
                                        <p:cTn id="44" dur="100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ppt_x"/>
                                          </p:val>
                                        </p:tav>
                                        <p:tav tm="100000">
                                          <p:val>
                                            <p:strVal val="#ppt_x"/>
                                          </p:val>
                                        </p:tav>
                                      </p:tavLst>
                                    </p:anim>
                                    <p:anim calcmode="lin" valueType="num">
                                      <p:cBhvr additive="base">
                                        <p:cTn id="4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tro. Text with 3 bullets">
    <p:spTree>
      <p:nvGrpSpPr>
        <p:cNvPr id="1" name=""/>
        <p:cNvGrpSpPr/>
        <p:nvPr/>
      </p:nvGrpSpPr>
      <p:grpSpPr>
        <a:xfrm>
          <a:off x="0" y="0"/>
          <a:ext cx="0" cy="0"/>
          <a:chOff x="0" y="0"/>
          <a:chExt cx="0" cy="0"/>
        </a:xfrm>
      </p:grpSpPr>
      <p:grpSp>
        <p:nvGrpSpPr>
          <p:cNvPr id="7" name="Group 6"/>
          <p:cNvGrpSpPr/>
          <p:nvPr userDrawn="1"/>
        </p:nvGrpSpPr>
        <p:grpSpPr>
          <a:xfrm>
            <a:off x="4647458" y="4378560"/>
            <a:ext cx="6649321" cy="1132146"/>
            <a:chOff x="4731122" y="1329195"/>
            <a:chExt cx="6649321" cy="1132146"/>
          </a:xfrm>
          <a:solidFill>
            <a:srgbClr val="F15A2A"/>
          </a:solidFill>
        </p:grpSpPr>
        <p:sp>
          <p:nvSpPr>
            <p:cNvPr id="8" name="Rectangle 7"/>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a:off x="4731949" y="2857426"/>
            <a:ext cx="6649321" cy="1132146"/>
            <a:chOff x="4731122" y="1329195"/>
            <a:chExt cx="6649321" cy="1132146"/>
          </a:xfrm>
          <a:solidFill>
            <a:srgbClr val="ED2891"/>
          </a:solidFill>
        </p:grpSpPr>
        <p:sp>
          <p:nvSpPr>
            <p:cNvPr id="11" name="Rectangle 10"/>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4731122" y="1329195"/>
            <a:ext cx="6649321" cy="1132146"/>
            <a:chOff x="4731122" y="1329195"/>
            <a:chExt cx="6649321" cy="1132146"/>
          </a:xfrm>
          <a:solidFill>
            <a:srgbClr val="95D600"/>
          </a:solidFill>
        </p:grpSpPr>
        <p:sp>
          <p:nvSpPr>
            <p:cNvPr id="14" name="Rectangle 13"/>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userDrawn="1"/>
        </p:nvCxnSpPr>
        <p:spPr>
          <a:xfrm>
            <a:off x="6003332" y="1601480"/>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78564" t="6637" r="6523" b="6599"/>
          <a:stretch/>
        </p:blipFill>
        <p:spPr>
          <a:xfrm>
            <a:off x="4791275" y="393787"/>
            <a:ext cx="268053" cy="5201246"/>
          </a:xfrm>
          <a:prstGeom prst="rect">
            <a:avLst/>
          </a:prstGeom>
        </p:spPr>
      </p:pic>
      <p:cxnSp>
        <p:nvCxnSpPr>
          <p:cNvPr id="21" name="Straight Connector 20"/>
          <p:cNvCxnSpPr/>
          <p:nvPr userDrawn="1"/>
        </p:nvCxnSpPr>
        <p:spPr>
          <a:xfrm>
            <a:off x="6003332" y="3145135"/>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6003332" y="4657299"/>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2" y="-5"/>
            <a:ext cx="4790545" cy="6858004"/>
            <a:chOff x="2" y="-5"/>
            <a:chExt cx="4790545" cy="6858004"/>
          </a:xfrm>
          <a:solidFill>
            <a:srgbClr val="085156"/>
          </a:solidFill>
        </p:grpSpPr>
        <p:sp>
          <p:nvSpPr>
            <p:cNvPr id="27" name="Rectangle 2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rminator 2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1"/>
          <p:cNvSpPr>
            <a:spLocks noChangeArrowheads="1"/>
          </p:cNvSpPr>
          <p:nvPr userDrawn="1"/>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2"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33" name="Text Placeholder 5"/>
          <p:cNvSpPr>
            <a:spLocks noGrp="1"/>
          </p:cNvSpPr>
          <p:nvPr>
            <p:ph type="body" sz="quarter" idx="13" hasCustomPrompt="1"/>
          </p:nvPr>
        </p:nvSpPr>
        <p:spPr>
          <a:xfrm>
            <a:off x="643223" y="681688"/>
            <a:ext cx="3821205" cy="697353"/>
          </a:xfrm>
        </p:spPr>
        <p:txBody>
          <a:bodyPr>
            <a:normAutofit/>
          </a:bodyPr>
          <a:lstStyle>
            <a:lvl1pPr marL="0" indent="0">
              <a:buNone/>
              <a:defRPr sz="3600">
                <a:solidFill>
                  <a:schemeClr val="bg1"/>
                </a:solidFill>
              </a:defRPr>
            </a:lvl1pPr>
          </a:lstStyle>
          <a:p>
            <a:r>
              <a:rPr lang="en-US" dirty="0"/>
              <a:t>Title</a:t>
            </a:r>
          </a:p>
        </p:txBody>
      </p:sp>
      <p:sp>
        <p:nvSpPr>
          <p:cNvPr id="34" name="Text Placeholder 6"/>
          <p:cNvSpPr>
            <a:spLocks noGrp="1"/>
          </p:cNvSpPr>
          <p:nvPr>
            <p:ph type="body" sz="quarter" idx="14" hasCustomPrompt="1"/>
          </p:nvPr>
        </p:nvSpPr>
        <p:spPr>
          <a:xfrm>
            <a:off x="643223" y="2087287"/>
            <a:ext cx="3821205" cy="3642009"/>
          </a:xfrm>
        </p:spPr>
        <p:txBody>
          <a:bodyPr>
            <a:normAutofit/>
          </a:bodyPr>
          <a:lstStyle>
            <a:lvl1pPr marL="0" indent="0">
              <a:buNone/>
              <a:defRPr sz="2400">
                <a:solidFill>
                  <a:schemeClr val="bg1"/>
                </a:solidFill>
              </a:defRPr>
            </a:lvl1pPr>
          </a:lstStyle>
          <a:p>
            <a:r>
              <a:rPr lang="en-US" dirty="0"/>
              <a:t>Body Text</a:t>
            </a:r>
          </a:p>
        </p:txBody>
      </p:sp>
      <p:sp>
        <p:nvSpPr>
          <p:cNvPr id="35" name="Text Placeholder 7"/>
          <p:cNvSpPr>
            <a:spLocks noGrp="1"/>
          </p:cNvSpPr>
          <p:nvPr>
            <p:ph type="body" sz="quarter" idx="15" hasCustomPrompt="1"/>
          </p:nvPr>
        </p:nvSpPr>
        <p:spPr>
          <a:xfrm>
            <a:off x="4800568" y="1329195"/>
            <a:ext cx="1176670" cy="1122295"/>
          </a:xfrm>
        </p:spPr>
        <p:txBody>
          <a:bodyPr anchor="ctr">
            <a:normAutofit/>
          </a:bodyPr>
          <a:lstStyle>
            <a:lvl1pPr marL="0" indent="0" algn="ctr">
              <a:buNone/>
              <a:defRPr sz="4800">
                <a:solidFill>
                  <a:schemeClr val="bg1"/>
                </a:solidFill>
              </a:defRPr>
            </a:lvl1pPr>
          </a:lstStyle>
          <a:p>
            <a:r>
              <a:rPr lang="en-US" dirty="0"/>
              <a:t>01</a:t>
            </a:r>
          </a:p>
        </p:txBody>
      </p:sp>
      <p:sp>
        <p:nvSpPr>
          <p:cNvPr id="36" name="Text Placeholder 4"/>
          <p:cNvSpPr>
            <a:spLocks noGrp="1"/>
          </p:cNvSpPr>
          <p:nvPr>
            <p:ph type="body" sz="quarter" idx="12" hasCustomPrompt="1"/>
          </p:nvPr>
        </p:nvSpPr>
        <p:spPr>
          <a:xfrm>
            <a:off x="6271052" y="1338468"/>
            <a:ext cx="4871864" cy="1122292"/>
          </a:xfrm>
        </p:spPr>
        <p:txBody>
          <a:bodyPr anchor="ctr">
            <a:normAutofit/>
          </a:bodyPr>
          <a:lstStyle>
            <a:lvl1pPr marL="0" indent="0">
              <a:buNone/>
              <a:defRPr sz="2400" baseline="0">
                <a:solidFill>
                  <a:schemeClr val="bg1"/>
                </a:solidFill>
              </a:defRPr>
            </a:lvl1pPr>
          </a:lstStyle>
          <a:p>
            <a:r>
              <a:rPr lang="en-US" dirty="0"/>
              <a:t>Body Text</a:t>
            </a:r>
          </a:p>
        </p:txBody>
      </p:sp>
      <p:sp>
        <p:nvSpPr>
          <p:cNvPr id="37" name="Text Placeholder 8"/>
          <p:cNvSpPr>
            <a:spLocks noGrp="1"/>
          </p:cNvSpPr>
          <p:nvPr>
            <p:ph type="body" sz="quarter" idx="16" hasCustomPrompt="1"/>
          </p:nvPr>
        </p:nvSpPr>
        <p:spPr>
          <a:xfrm>
            <a:off x="4824386" y="2877026"/>
            <a:ext cx="1176670" cy="1122295"/>
          </a:xfrm>
        </p:spPr>
        <p:txBody>
          <a:bodyPr anchor="ctr">
            <a:normAutofit/>
          </a:bodyPr>
          <a:lstStyle>
            <a:lvl1pPr marL="0" indent="0" algn="ctr">
              <a:buNone/>
              <a:defRPr sz="4800">
                <a:solidFill>
                  <a:schemeClr val="bg1"/>
                </a:solidFill>
              </a:defRPr>
            </a:lvl1pPr>
          </a:lstStyle>
          <a:p>
            <a:r>
              <a:rPr lang="en-US" dirty="0"/>
              <a:t>02</a:t>
            </a:r>
          </a:p>
        </p:txBody>
      </p:sp>
      <p:sp>
        <p:nvSpPr>
          <p:cNvPr id="38" name="Text Placeholder 9"/>
          <p:cNvSpPr>
            <a:spLocks noGrp="1"/>
          </p:cNvSpPr>
          <p:nvPr>
            <p:ph type="body" sz="quarter" idx="17" hasCustomPrompt="1"/>
          </p:nvPr>
        </p:nvSpPr>
        <p:spPr>
          <a:xfrm>
            <a:off x="6294870" y="2873047"/>
            <a:ext cx="4871864" cy="1122292"/>
          </a:xfrm>
        </p:spPr>
        <p:txBody>
          <a:bodyPr anchor="ctr">
            <a:normAutofit/>
          </a:bodyPr>
          <a:lstStyle>
            <a:lvl1pPr marL="0" indent="0">
              <a:buNone/>
              <a:defRPr sz="2400" baseline="0">
                <a:solidFill>
                  <a:schemeClr val="bg1"/>
                </a:solidFill>
              </a:defRPr>
            </a:lvl1pPr>
          </a:lstStyle>
          <a:p>
            <a:r>
              <a:rPr lang="en-US" dirty="0"/>
              <a:t>Body Text</a:t>
            </a:r>
          </a:p>
        </p:txBody>
      </p:sp>
      <p:sp>
        <p:nvSpPr>
          <p:cNvPr id="39" name="Text Placeholder 10"/>
          <p:cNvSpPr>
            <a:spLocks noGrp="1"/>
          </p:cNvSpPr>
          <p:nvPr>
            <p:ph type="body" sz="quarter" idx="18" hasCustomPrompt="1"/>
          </p:nvPr>
        </p:nvSpPr>
        <p:spPr>
          <a:xfrm>
            <a:off x="4794438" y="4391626"/>
            <a:ext cx="1176670" cy="1122295"/>
          </a:xfrm>
        </p:spPr>
        <p:txBody>
          <a:bodyPr anchor="ctr">
            <a:normAutofit/>
          </a:bodyPr>
          <a:lstStyle>
            <a:lvl1pPr marL="0" indent="0" algn="ctr">
              <a:buNone/>
              <a:defRPr sz="4800">
                <a:solidFill>
                  <a:schemeClr val="bg1"/>
                </a:solidFill>
              </a:defRPr>
            </a:lvl1pPr>
          </a:lstStyle>
          <a:p>
            <a:r>
              <a:rPr lang="en-US" dirty="0"/>
              <a:t>03</a:t>
            </a:r>
          </a:p>
        </p:txBody>
      </p:sp>
      <p:sp>
        <p:nvSpPr>
          <p:cNvPr id="40" name="Text Placeholder 11"/>
          <p:cNvSpPr>
            <a:spLocks noGrp="1"/>
          </p:cNvSpPr>
          <p:nvPr>
            <p:ph type="body" sz="quarter" idx="19" hasCustomPrompt="1"/>
          </p:nvPr>
        </p:nvSpPr>
        <p:spPr>
          <a:xfrm>
            <a:off x="6264922" y="4374394"/>
            <a:ext cx="4871864" cy="1122292"/>
          </a:xfrm>
        </p:spPr>
        <p:txBody>
          <a:bodyPr anchor="ctr">
            <a:normAutofit/>
          </a:bodyPr>
          <a:lstStyle>
            <a:lvl1pPr marL="0" indent="0">
              <a:buNone/>
              <a:defRPr sz="2400">
                <a:solidFill>
                  <a:schemeClr val="bg1"/>
                </a:solidFill>
              </a:defRPr>
            </a:lvl1pPr>
          </a:lstStyle>
          <a:p>
            <a:r>
              <a:rPr lang="en-US" dirty="0"/>
              <a:t>Body Text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 Text with 3 bullets">
    <p:spTree>
      <p:nvGrpSpPr>
        <p:cNvPr id="1" name=""/>
        <p:cNvGrpSpPr/>
        <p:nvPr/>
      </p:nvGrpSpPr>
      <p:grpSpPr>
        <a:xfrm>
          <a:off x="0" y="0"/>
          <a:ext cx="0" cy="0"/>
          <a:chOff x="0" y="0"/>
          <a:chExt cx="0" cy="0"/>
        </a:xfrm>
      </p:grpSpPr>
      <p:grpSp>
        <p:nvGrpSpPr>
          <p:cNvPr id="26" name="Group 25"/>
          <p:cNvGrpSpPr/>
          <p:nvPr userDrawn="1"/>
        </p:nvGrpSpPr>
        <p:grpSpPr>
          <a:xfrm>
            <a:off x="-1487837" y="-5"/>
            <a:ext cx="4790545" cy="6858004"/>
            <a:chOff x="2" y="-5"/>
            <a:chExt cx="4790545" cy="6858004"/>
          </a:xfrm>
          <a:solidFill>
            <a:srgbClr val="085156"/>
          </a:solidFill>
        </p:grpSpPr>
        <p:sp>
          <p:nvSpPr>
            <p:cNvPr id="27" name="Rectangle 2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rminator 2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1"/>
          <p:cNvSpPr>
            <a:spLocks noChangeArrowheads="1"/>
          </p:cNvSpPr>
          <p:nvPr userDrawn="1"/>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2"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33" name="Text Placeholder 5"/>
          <p:cNvSpPr>
            <a:spLocks noGrp="1"/>
          </p:cNvSpPr>
          <p:nvPr>
            <p:ph type="body" sz="quarter" idx="13" hasCustomPrompt="1"/>
          </p:nvPr>
        </p:nvSpPr>
        <p:spPr>
          <a:xfrm>
            <a:off x="643223" y="681688"/>
            <a:ext cx="3821205" cy="697353"/>
          </a:xfrm>
        </p:spPr>
        <p:txBody>
          <a:bodyPr>
            <a:normAutofit/>
          </a:bodyPr>
          <a:lstStyle>
            <a:lvl1pPr marL="0" indent="0">
              <a:buNone/>
              <a:defRPr sz="3600">
                <a:solidFill>
                  <a:schemeClr val="bg1"/>
                </a:solidFill>
              </a:defRPr>
            </a:lvl1pPr>
          </a:lstStyle>
          <a:p>
            <a:r>
              <a:rPr lang="en-US" dirty="0"/>
              <a:t>Title</a:t>
            </a:r>
          </a:p>
        </p:txBody>
      </p:sp>
      <p:sp>
        <p:nvSpPr>
          <p:cNvPr id="34" name="Text Placeholder 6"/>
          <p:cNvSpPr>
            <a:spLocks noGrp="1"/>
          </p:cNvSpPr>
          <p:nvPr>
            <p:ph type="body" sz="quarter" idx="14" hasCustomPrompt="1"/>
          </p:nvPr>
        </p:nvSpPr>
        <p:spPr>
          <a:xfrm>
            <a:off x="643223" y="2087287"/>
            <a:ext cx="3821205" cy="3642009"/>
          </a:xfrm>
        </p:spPr>
        <p:txBody>
          <a:bodyPr>
            <a:normAutofit/>
          </a:bodyPr>
          <a:lstStyle>
            <a:lvl1pPr marL="0" indent="0">
              <a:buNone/>
              <a:defRPr sz="2400">
                <a:solidFill>
                  <a:schemeClr val="bg1"/>
                </a:solidFill>
              </a:defRPr>
            </a:lvl1pPr>
          </a:lstStyle>
          <a:p>
            <a:r>
              <a:rPr lang="en-US" dirty="0"/>
              <a:t>Body Text</a:t>
            </a:r>
          </a:p>
        </p:txBody>
      </p:sp>
    </p:spTree>
    <p:extLst>
      <p:ext uri="{BB962C8B-B14F-4D97-AF65-F5344CB8AC3E}">
        <p14:creationId xmlns:p14="http://schemas.microsoft.com/office/powerpoint/2010/main" val="231551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8" name="Straight Connector 7"/>
          <p:cNvCxnSpPr/>
          <p:nvPr userDrawn="1"/>
        </p:nvCxnSpPr>
        <p:spPr>
          <a:xfrm flipH="1">
            <a:off x="9430053" y="2525266"/>
            <a:ext cx="1506" cy="1279572"/>
          </a:xfrm>
          <a:prstGeom prst="line">
            <a:avLst/>
          </a:prstGeom>
          <a:ln w="19050">
            <a:solidFill>
              <a:srgbClr val="B5237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5106416" y="982539"/>
            <a:ext cx="21853" cy="2668912"/>
          </a:xfrm>
          <a:prstGeom prst="line">
            <a:avLst/>
          </a:prstGeom>
          <a:ln w="19050">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2721610" y="2494472"/>
            <a:ext cx="10730" cy="1310366"/>
          </a:xfrm>
          <a:prstGeom prst="line">
            <a:avLst/>
          </a:prstGeom>
          <a:ln w="19050">
            <a:solidFill>
              <a:srgbClr val="ED2891"/>
            </a:solidFill>
          </a:ln>
        </p:spPr>
        <p:style>
          <a:lnRef idx="1">
            <a:schemeClr val="accent1"/>
          </a:lnRef>
          <a:fillRef idx="0">
            <a:schemeClr val="accent1"/>
          </a:fillRef>
          <a:effectRef idx="0">
            <a:schemeClr val="accent1"/>
          </a:effectRef>
          <a:fontRef idx="minor">
            <a:schemeClr val="tx1"/>
          </a:fontRef>
        </p:style>
      </p:cxnSp>
      <p:sp>
        <p:nvSpPr>
          <p:cNvPr id="11" name="タイトル 35"/>
          <p:cNvSpPr txBox="1">
            <a:spLocks/>
          </p:cNvSpPr>
          <p:nvPr userDrawn="1"/>
        </p:nvSpPr>
        <p:spPr bwMode="auto">
          <a:xfrm>
            <a:off x="27038" y="5130404"/>
            <a:ext cx="1219199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US" altLang="ja-JP" sz="2000" i="1" dirty="0">
                <a:solidFill>
                  <a:schemeClr val="bg1"/>
                </a:solidFill>
                <a:latin typeface="+mj-lt"/>
              </a:rPr>
              <a:t>Any Questions?</a:t>
            </a:r>
            <a:endParaRPr kumimoji="1" lang="ja-JP" altLang="en-US" sz="2000" i="1" dirty="0">
              <a:solidFill>
                <a:schemeClr val="bg1"/>
              </a:solidFill>
              <a:latin typeface="+mj-lt"/>
            </a:endParaRPr>
          </a:p>
        </p:txBody>
      </p:sp>
      <p:sp>
        <p:nvSpPr>
          <p:cNvPr id="12" name="Oval 23"/>
          <p:cNvSpPr>
            <a:spLocks noChangeArrowheads="1"/>
          </p:cNvSpPr>
          <p:nvPr userDrawn="1"/>
        </p:nvSpPr>
        <p:spPr bwMode="auto">
          <a:xfrm>
            <a:off x="24549285" y="52181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3" name="Oval 24"/>
          <p:cNvSpPr>
            <a:spLocks noChangeArrowheads="1"/>
          </p:cNvSpPr>
          <p:nvPr userDrawn="1"/>
        </p:nvSpPr>
        <p:spPr bwMode="auto">
          <a:xfrm>
            <a:off x="24350847" y="58324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4" name="Oval 25"/>
          <p:cNvSpPr>
            <a:spLocks noChangeArrowheads="1"/>
          </p:cNvSpPr>
          <p:nvPr userDrawn="1"/>
        </p:nvSpPr>
        <p:spPr bwMode="auto">
          <a:xfrm>
            <a:off x="25185872" y="52133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5" name="Oval 26"/>
          <p:cNvSpPr>
            <a:spLocks noChangeArrowheads="1"/>
          </p:cNvSpPr>
          <p:nvPr userDrawn="1"/>
        </p:nvSpPr>
        <p:spPr bwMode="auto">
          <a:xfrm>
            <a:off x="24701685" y="53705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7"/>
          <p:cNvSpPr>
            <a:spLocks noChangeArrowheads="1"/>
          </p:cNvSpPr>
          <p:nvPr userDrawn="1"/>
        </p:nvSpPr>
        <p:spPr bwMode="auto">
          <a:xfrm>
            <a:off x="24503247" y="59848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8"/>
          <p:cNvSpPr>
            <a:spLocks noChangeArrowheads="1"/>
          </p:cNvSpPr>
          <p:nvPr userDrawn="1"/>
        </p:nvSpPr>
        <p:spPr bwMode="auto">
          <a:xfrm>
            <a:off x="25338272" y="53657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9"/>
          <p:cNvSpPr>
            <a:spLocks noChangeArrowheads="1"/>
          </p:cNvSpPr>
          <p:nvPr userDrawn="1"/>
        </p:nvSpPr>
        <p:spPr bwMode="auto">
          <a:xfrm>
            <a:off x="24854085" y="55229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30"/>
          <p:cNvSpPr>
            <a:spLocks noChangeArrowheads="1"/>
          </p:cNvSpPr>
          <p:nvPr userDrawn="1"/>
        </p:nvSpPr>
        <p:spPr bwMode="auto">
          <a:xfrm>
            <a:off x="24655647" y="61372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31"/>
          <p:cNvSpPr>
            <a:spLocks noChangeArrowheads="1"/>
          </p:cNvSpPr>
          <p:nvPr userDrawn="1"/>
        </p:nvSpPr>
        <p:spPr bwMode="auto">
          <a:xfrm>
            <a:off x="25490672" y="55181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フッター プレースホルダー 1"/>
          <p:cNvSpPr txBox="1">
            <a:spLocks/>
          </p:cNvSpPr>
          <p:nvPr userDrawn="1"/>
        </p:nvSpPr>
        <p:spPr>
          <a:xfrm>
            <a:off x="18559647" y="5559425"/>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2" name="Oval 23"/>
          <p:cNvSpPr>
            <a:spLocks noChangeArrowheads="1"/>
          </p:cNvSpPr>
          <p:nvPr userDrawn="1"/>
        </p:nvSpPr>
        <p:spPr bwMode="auto">
          <a:xfrm>
            <a:off x="24396885" y="49133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3" name="Oval 24"/>
          <p:cNvSpPr>
            <a:spLocks noChangeArrowheads="1"/>
          </p:cNvSpPr>
          <p:nvPr userDrawn="1"/>
        </p:nvSpPr>
        <p:spPr bwMode="auto">
          <a:xfrm>
            <a:off x="24198447" y="55276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4" name="Oval 25"/>
          <p:cNvSpPr>
            <a:spLocks noChangeArrowheads="1"/>
          </p:cNvSpPr>
          <p:nvPr userDrawn="1"/>
        </p:nvSpPr>
        <p:spPr bwMode="auto">
          <a:xfrm>
            <a:off x="25033472" y="49085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5" name="Oval 26"/>
          <p:cNvSpPr>
            <a:spLocks noChangeArrowheads="1"/>
          </p:cNvSpPr>
          <p:nvPr userDrawn="1"/>
        </p:nvSpPr>
        <p:spPr bwMode="auto">
          <a:xfrm>
            <a:off x="24549285" y="50657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7"/>
          <p:cNvSpPr>
            <a:spLocks noChangeArrowheads="1"/>
          </p:cNvSpPr>
          <p:nvPr userDrawn="1"/>
        </p:nvSpPr>
        <p:spPr bwMode="auto">
          <a:xfrm>
            <a:off x="24350847" y="56800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8"/>
          <p:cNvSpPr>
            <a:spLocks noChangeArrowheads="1"/>
          </p:cNvSpPr>
          <p:nvPr userDrawn="1"/>
        </p:nvSpPr>
        <p:spPr bwMode="auto">
          <a:xfrm>
            <a:off x="25185872" y="50609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9"/>
          <p:cNvSpPr>
            <a:spLocks noChangeArrowheads="1"/>
          </p:cNvSpPr>
          <p:nvPr userDrawn="1"/>
        </p:nvSpPr>
        <p:spPr bwMode="auto">
          <a:xfrm>
            <a:off x="24701685" y="52181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30"/>
          <p:cNvSpPr>
            <a:spLocks noChangeArrowheads="1"/>
          </p:cNvSpPr>
          <p:nvPr userDrawn="1"/>
        </p:nvSpPr>
        <p:spPr bwMode="auto">
          <a:xfrm>
            <a:off x="24503247" y="58324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31"/>
          <p:cNvSpPr>
            <a:spLocks noChangeArrowheads="1"/>
          </p:cNvSpPr>
          <p:nvPr userDrawn="1"/>
        </p:nvSpPr>
        <p:spPr bwMode="auto">
          <a:xfrm>
            <a:off x="25338272" y="52133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フッター プレースホルダー 1"/>
          <p:cNvSpPr txBox="1">
            <a:spLocks/>
          </p:cNvSpPr>
          <p:nvPr userDrawn="1"/>
        </p:nvSpPr>
        <p:spPr>
          <a:xfrm>
            <a:off x="18407247" y="5254625"/>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2" name="Oval 31"/>
          <p:cNvSpPr>
            <a:spLocks noChangeArrowheads="1"/>
          </p:cNvSpPr>
          <p:nvPr userDrawn="1"/>
        </p:nvSpPr>
        <p:spPr bwMode="auto">
          <a:xfrm>
            <a:off x="23857637" y="49387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2"/>
          <p:cNvSpPr>
            <a:spLocks noChangeArrowheads="1"/>
          </p:cNvSpPr>
          <p:nvPr userDrawn="1"/>
        </p:nvSpPr>
        <p:spPr bwMode="auto">
          <a:xfrm>
            <a:off x="23659199" y="55530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Oval 33"/>
          <p:cNvSpPr>
            <a:spLocks noChangeArrowheads="1"/>
          </p:cNvSpPr>
          <p:nvPr userDrawn="1"/>
        </p:nvSpPr>
        <p:spPr bwMode="auto">
          <a:xfrm>
            <a:off x="24494224" y="49339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5" name="Oval 34"/>
          <p:cNvSpPr>
            <a:spLocks noChangeArrowheads="1"/>
          </p:cNvSpPr>
          <p:nvPr userDrawn="1"/>
        </p:nvSpPr>
        <p:spPr bwMode="auto">
          <a:xfrm>
            <a:off x="24010037" y="50911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6" name="Oval 35"/>
          <p:cNvSpPr>
            <a:spLocks noChangeArrowheads="1"/>
          </p:cNvSpPr>
          <p:nvPr userDrawn="1"/>
        </p:nvSpPr>
        <p:spPr bwMode="auto">
          <a:xfrm>
            <a:off x="23811599" y="57054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7" name="Oval 36"/>
          <p:cNvSpPr>
            <a:spLocks noChangeArrowheads="1"/>
          </p:cNvSpPr>
          <p:nvPr userDrawn="1"/>
        </p:nvSpPr>
        <p:spPr bwMode="auto">
          <a:xfrm>
            <a:off x="24646624" y="50863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24162437" y="5243513"/>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23963999" y="5857875"/>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24799024" y="5238750"/>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フッター プレースホルダー 1"/>
          <p:cNvSpPr txBox="1">
            <a:spLocks/>
          </p:cNvSpPr>
          <p:nvPr userDrawn="1"/>
        </p:nvSpPr>
        <p:spPr>
          <a:xfrm>
            <a:off x="17867999" y="5280025"/>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43" name="Oval 42"/>
          <p:cNvSpPr/>
          <p:nvPr userDrawn="1"/>
        </p:nvSpPr>
        <p:spPr>
          <a:xfrm>
            <a:off x="1315423" y="872776"/>
            <a:ext cx="540733" cy="540733"/>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48" name="Oval 47"/>
          <p:cNvSpPr/>
          <p:nvPr userDrawn="1"/>
        </p:nvSpPr>
        <p:spPr>
          <a:xfrm>
            <a:off x="4825589" y="441808"/>
            <a:ext cx="540733" cy="540733"/>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0" name="Oval 49"/>
          <p:cNvSpPr/>
          <p:nvPr userDrawn="1"/>
        </p:nvSpPr>
        <p:spPr>
          <a:xfrm>
            <a:off x="2461973" y="2002148"/>
            <a:ext cx="540733" cy="540733"/>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2" name="Oval 51"/>
          <p:cNvSpPr/>
          <p:nvPr userDrawn="1"/>
        </p:nvSpPr>
        <p:spPr>
          <a:xfrm>
            <a:off x="9138511" y="2007077"/>
            <a:ext cx="540733" cy="540733"/>
          </a:xfrm>
          <a:prstGeom prst="ellipse">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5" name="Oval 54"/>
          <p:cNvSpPr/>
          <p:nvPr userDrawn="1"/>
        </p:nvSpPr>
        <p:spPr>
          <a:xfrm>
            <a:off x="6902704" y="1069656"/>
            <a:ext cx="540733" cy="540733"/>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cxnSp>
        <p:nvCxnSpPr>
          <p:cNvPr id="57" name="Straight Connector 56"/>
          <p:cNvCxnSpPr/>
          <p:nvPr userDrawn="1"/>
        </p:nvCxnSpPr>
        <p:spPr>
          <a:xfrm flipH="1">
            <a:off x="1567467" y="1413509"/>
            <a:ext cx="18323" cy="2237942"/>
          </a:xfrm>
          <a:prstGeom prst="line">
            <a:avLst/>
          </a:prstGeom>
          <a:ln w="19050">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7139157" y="1590372"/>
            <a:ext cx="16937" cy="2068373"/>
          </a:xfrm>
          <a:prstGeom prst="line">
            <a:avLst/>
          </a:prstGeom>
          <a:ln w="19050">
            <a:solidFill>
              <a:srgbClr val="FFD700"/>
            </a:solidFill>
          </a:ln>
        </p:spPr>
        <p:style>
          <a:lnRef idx="1">
            <a:schemeClr val="accent1"/>
          </a:lnRef>
          <a:fillRef idx="0">
            <a:schemeClr val="accent1"/>
          </a:fillRef>
          <a:effectRef idx="0">
            <a:schemeClr val="accent1"/>
          </a:effectRef>
          <a:fontRef idx="minor">
            <a:schemeClr val="tx1"/>
          </a:fontRef>
        </p:style>
      </p:cxnSp>
      <p:sp>
        <p:nvSpPr>
          <p:cNvPr id="60" name="Terminator 59"/>
          <p:cNvSpPr/>
          <p:nvPr/>
        </p:nvSpPr>
        <p:spPr>
          <a:xfrm rot="10800000">
            <a:off x="-8490" y="3651451"/>
            <a:ext cx="12200489" cy="2115992"/>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10800000">
            <a:off x="0" y="4766258"/>
            <a:ext cx="12192000" cy="209174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userDrawn="1"/>
        </p:nvPicPr>
        <p:blipFill rotWithShape="1">
          <a:blip r:embed="rId2">
            <a:alphaModFix amt="7000"/>
            <a:extLst>
              <a:ext uri="{28A0092B-C50C-407E-A947-70E740481C1C}">
                <a14:useLocalDpi xmlns:a14="http://schemas.microsoft.com/office/drawing/2010/main" val="0"/>
              </a:ext>
            </a:extLst>
          </a:blip>
          <a:srcRect b="26629"/>
          <a:stretch/>
        </p:blipFill>
        <p:spPr>
          <a:xfrm rot="5400000">
            <a:off x="-287971" y="3684246"/>
            <a:ext cx="3452287" cy="2880379"/>
          </a:xfrm>
          <a:prstGeom prst="rect">
            <a:avLst/>
          </a:prstGeom>
        </p:spPr>
      </p:pic>
      <p:sp>
        <p:nvSpPr>
          <p:cNvPr id="64" name="Text Placeholder 74"/>
          <p:cNvSpPr>
            <a:spLocks noGrp="1"/>
          </p:cNvSpPr>
          <p:nvPr userDrawn="1">
            <p:ph type="body" sz="quarter" idx="20" hasCustomPrompt="1"/>
          </p:nvPr>
        </p:nvSpPr>
        <p:spPr>
          <a:xfrm>
            <a:off x="-2017" y="4660249"/>
            <a:ext cx="12194016"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65" name="Text Placeholder 2"/>
          <p:cNvSpPr>
            <a:spLocks noGrp="1"/>
          </p:cNvSpPr>
          <p:nvPr>
            <p:ph type="body" sz="quarter" idx="15" hasCustomPrompt="1"/>
          </p:nvPr>
        </p:nvSpPr>
        <p:spPr>
          <a:xfrm>
            <a:off x="1880515" y="994977"/>
            <a:ext cx="2203695" cy="805706"/>
          </a:xfrm>
        </p:spPr>
        <p:txBody>
          <a:bodyPr anchor="t">
            <a:normAutofit/>
          </a:bodyPr>
          <a:lstStyle>
            <a:lvl1pPr marL="0" indent="0">
              <a:buNone/>
              <a:defRPr sz="1600">
                <a:solidFill>
                  <a:srgbClr val="085156"/>
                </a:solidFill>
              </a:defRPr>
            </a:lvl1pPr>
          </a:lstStyle>
          <a:p>
            <a:pPr lvl="0"/>
            <a:r>
              <a:rPr lang="en-US" dirty="0"/>
              <a:t>Text 1</a:t>
            </a:r>
          </a:p>
        </p:txBody>
      </p:sp>
      <p:sp>
        <p:nvSpPr>
          <p:cNvPr id="66" name="Text Placeholder 2"/>
          <p:cNvSpPr>
            <a:spLocks noGrp="1"/>
          </p:cNvSpPr>
          <p:nvPr>
            <p:ph type="body" sz="quarter" idx="21" hasCustomPrompt="1"/>
          </p:nvPr>
        </p:nvSpPr>
        <p:spPr>
          <a:xfrm>
            <a:off x="3088066" y="2113977"/>
            <a:ext cx="1897058" cy="805706"/>
          </a:xfrm>
        </p:spPr>
        <p:txBody>
          <a:bodyPr anchor="t">
            <a:normAutofit/>
          </a:bodyPr>
          <a:lstStyle>
            <a:lvl1pPr marL="0" indent="0">
              <a:buNone/>
              <a:defRPr sz="1600">
                <a:solidFill>
                  <a:srgbClr val="085156"/>
                </a:solidFill>
              </a:defRPr>
            </a:lvl1pPr>
          </a:lstStyle>
          <a:p>
            <a:pPr lvl="0"/>
            <a:r>
              <a:rPr lang="en-US" dirty="0"/>
              <a:t>Text 1</a:t>
            </a:r>
          </a:p>
        </p:txBody>
      </p:sp>
      <p:sp>
        <p:nvSpPr>
          <p:cNvPr id="67" name="Text Placeholder 2"/>
          <p:cNvSpPr>
            <a:spLocks noGrp="1"/>
          </p:cNvSpPr>
          <p:nvPr>
            <p:ph type="body" sz="quarter" idx="22" hasCustomPrompt="1"/>
          </p:nvPr>
        </p:nvSpPr>
        <p:spPr>
          <a:xfrm>
            <a:off x="5437922" y="524308"/>
            <a:ext cx="2486878" cy="458231"/>
          </a:xfrm>
        </p:spPr>
        <p:txBody>
          <a:bodyPr anchor="t">
            <a:normAutofit/>
          </a:bodyPr>
          <a:lstStyle>
            <a:lvl1pPr marL="0" indent="0">
              <a:buNone/>
              <a:defRPr sz="1600">
                <a:solidFill>
                  <a:srgbClr val="085156"/>
                </a:solidFill>
              </a:defRPr>
            </a:lvl1pPr>
          </a:lstStyle>
          <a:p>
            <a:pPr lvl="0"/>
            <a:r>
              <a:rPr lang="en-US" dirty="0"/>
              <a:t>Text 1</a:t>
            </a:r>
          </a:p>
        </p:txBody>
      </p:sp>
      <p:sp>
        <p:nvSpPr>
          <p:cNvPr id="68" name="Text Placeholder 2"/>
          <p:cNvSpPr>
            <a:spLocks noGrp="1"/>
          </p:cNvSpPr>
          <p:nvPr>
            <p:ph type="body" sz="quarter" idx="23" hasCustomPrompt="1"/>
          </p:nvPr>
        </p:nvSpPr>
        <p:spPr>
          <a:xfrm>
            <a:off x="7478569" y="1134634"/>
            <a:ext cx="2203695" cy="805706"/>
          </a:xfrm>
        </p:spPr>
        <p:txBody>
          <a:bodyPr anchor="t">
            <a:normAutofit/>
          </a:bodyPr>
          <a:lstStyle>
            <a:lvl1pPr marL="0" indent="0">
              <a:buNone/>
              <a:defRPr sz="1600">
                <a:solidFill>
                  <a:srgbClr val="085156"/>
                </a:solidFill>
              </a:defRPr>
            </a:lvl1pPr>
          </a:lstStyle>
          <a:p>
            <a:pPr lvl="0"/>
            <a:r>
              <a:rPr lang="en-US" dirty="0"/>
              <a:t>Text 1</a:t>
            </a:r>
          </a:p>
        </p:txBody>
      </p:sp>
      <p:sp>
        <p:nvSpPr>
          <p:cNvPr id="69" name="Text Placeholder 2"/>
          <p:cNvSpPr>
            <a:spLocks noGrp="1"/>
          </p:cNvSpPr>
          <p:nvPr>
            <p:ph type="body" sz="quarter" idx="24" hasCustomPrompt="1"/>
          </p:nvPr>
        </p:nvSpPr>
        <p:spPr>
          <a:xfrm>
            <a:off x="9755193" y="2129627"/>
            <a:ext cx="2203695" cy="805706"/>
          </a:xfrm>
        </p:spPr>
        <p:txBody>
          <a:bodyPr anchor="t">
            <a:normAutofit/>
          </a:bodyPr>
          <a:lstStyle>
            <a:lvl1pPr marL="0" indent="0">
              <a:buNone/>
              <a:defRPr sz="1600">
                <a:solidFill>
                  <a:srgbClr val="085156"/>
                </a:solidFill>
              </a:defRPr>
            </a:lvl1pPr>
          </a:lstStyle>
          <a:p>
            <a:pPr lvl="0"/>
            <a:r>
              <a:rPr lang="en-US" dirty="0"/>
              <a:t>Text 1</a:t>
            </a:r>
          </a:p>
        </p:txBody>
      </p:sp>
    </p:spTree>
    <p:extLst>
      <p:ext uri="{BB962C8B-B14F-4D97-AF65-F5344CB8AC3E}">
        <p14:creationId xmlns:p14="http://schemas.microsoft.com/office/powerpoint/2010/main" val="1330477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ont Siz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52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86901" y="491138"/>
            <a:ext cx="4250142"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GENERATION DATA</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sp>
        <p:nvSpPr>
          <p:cNvPr id="4" name="Rectangle 3"/>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4" name="Freeform 13"/>
          <p:cNvSpPr/>
          <p:nvPr userDrawn="1"/>
        </p:nvSpPr>
        <p:spPr>
          <a:xfrm>
            <a:off x="-1" y="3300870"/>
            <a:ext cx="6101397" cy="801792"/>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2314" y="8511768"/>
            <a:ext cx="2057602" cy="49613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2570" y="172794"/>
            <a:ext cx="3695657" cy="2897895"/>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r="23540"/>
          <a:stretch/>
        </p:blipFill>
        <p:spPr>
          <a:xfrm>
            <a:off x="7715551" y="234242"/>
            <a:ext cx="4476449" cy="5149398"/>
          </a:xfrm>
          <a:prstGeom prst="rect">
            <a:avLst/>
          </a:prstGeom>
        </p:spPr>
      </p:pic>
      <p:sp>
        <p:nvSpPr>
          <p:cNvPr id="9" name="Footer Placeholder 6"/>
          <p:cNvSpPr txBox="1">
            <a:spLocks noGrp="1"/>
          </p:cNvSpPr>
          <p:nvPr userDrawn="1"/>
        </p:nvSpPr>
        <p:spPr bwMode="auto">
          <a:xfrm>
            <a:off x="8292344" y="6130983"/>
            <a:ext cx="2267705" cy="3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IE" altLang="en-US" sz="1000" dirty="0">
                <a:solidFill>
                  <a:srgbClr val="1A1918"/>
                </a:solidFill>
                <a:latin typeface="Calibri" charset="0"/>
              </a:rPr>
              <a:t> This programme has been funded with support from the European Commission </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55116" y="6084199"/>
            <a:ext cx="1497183" cy="42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1"/>
          <p:cNvSpPr>
            <a:spLocks noGrp="1"/>
          </p:cNvSpPr>
          <p:nvPr>
            <p:ph type="body" sz="quarter" idx="10" hasCustomPrompt="1"/>
          </p:nvPr>
        </p:nvSpPr>
        <p:spPr>
          <a:xfrm>
            <a:off x="494470" y="3286539"/>
            <a:ext cx="5071444" cy="821635"/>
          </a:xfrm>
        </p:spPr>
        <p:txBody>
          <a:bodyPr anchor="ctr">
            <a:normAutofit/>
          </a:bodyPr>
          <a:lstStyle>
            <a:lvl1pPr marL="0" indent="0">
              <a:buNone/>
              <a:defRPr sz="3600">
                <a:solidFill>
                  <a:schemeClr val="bg1"/>
                </a:solidFill>
              </a:defRPr>
            </a:lvl1pPr>
          </a:lstStyle>
          <a:p>
            <a:pPr lvl="0"/>
            <a:r>
              <a:rPr lang="en-US" dirty="0"/>
              <a:t>Title</a:t>
            </a:r>
          </a:p>
        </p:txBody>
      </p:sp>
      <p:sp>
        <p:nvSpPr>
          <p:cNvPr id="15" name="Picture Placeholder 14"/>
          <p:cNvSpPr>
            <a:spLocks noGrp="1"/>
          </p:cNvSpPr>
          <p:nvPr>
            <p:ph type="pic" sz="quarter" idx="11"/>
          </p:nvPr>
        </p:nvSpPr>
        <p:spPr>
          <a:xfrm>
            <a:off x="0" y="3630613"/>
            <a:ext cx="12192000" cy="3227387"/>
          </a:xfrm>
          <a:custGeom>
            <a:avLst/>
            <a:gdLst>
              <a:gd name="connsiteX0" fmla="*/ 12138005 w 12192000"/>
              <a:gd name="connsiteY0" fmla="*/ 1280552 h 3227387"/>
              <a:gd name="connsiteX1" fmla="*/ 11901384 w 12192000"/>
              <a:gd name="connsiteY1" fmla="*/ 1517173 h 3227387"/>
              <a:gd name="connsiteX2" fmla="*/ 12138005 w 12192000"/>
              <a:gd name="connsiteY2" fmla="*/ 1753794 h 3227387"/>
              <a:gd name="connsiteX3" fmla="*/ 12185692 w 12192000"/>
              <a:gd name="connsiteY3" fmla="*/ 1748987 h 3227387"/>
              <a:gd name="connsiteX4" fmla="*/ 12191998 w 12192000"/>
              <a:gd name="connsiteY4" fmla="*/ 1747030 h 3227387"/>
              <a:gd name="connsiteX5" fmla="*/ 12191998 w 12192000"/>
              <a:gd name="connsiteY5" fmla="*/ 1287317 h 3227387"/>
              <a:gd name="connsiteX6" fmla="*/ 12185692 w 12192000"/>
              <a:gd name="connsiteY6" fmla="*/ 1285360 h 3227387"/>
              <a:gd name="connsiteX7" fmla="*/ 12138005 w 12192000"/>
              <a:gd name="connsiteY7" fmla="*/ 1280552 h 3227387"/>
              <a:gd name="connsiteX8" fmla="*/ 9983536 w 12192000"/>
              <a:gd name="connsiteY8" fmla="*/ 1280552 h 3227387"/>
              <a:gd name="connsiteX9" fmla="*/ 9746915 w 12192000"/>
              <a:gd name="connsiteY9" fmla="*/ 1517173 h 3227387"/>
              <a:gd name="connsiteX10" fmla="*/ 9983536 w 12192000"/>
              <a:gd name="connsiteY10" fmla="*/ 1753794 h 3227387"/>
              <a:gd name="connsiteX11" fmla="*/ 9985206 w 12192000"/>
              <a:gd name="connsiteY11" fmla="*/ 1753626 h 3227387"/>
              <a:gd name="connsiteX12" fmla="*/ 9985206 w 12192000"/>
              <a:gd name="connsiteY12" fmla="*/ 1753793 h 3227387"/>
              <a:gd name="connsiteX13" fmla="*/ 11483472 w 12192000"/>
              <a:gd name="connsiteY13" fmla="*/ 1753793 h 3227387"/>
              <a:gd name="connsiteX14" fmla="*/ 11483472 w 12192000"/>
              <a:gd name="connsiteY14" fmla="*/ 1753626 h 3227387"/>
              <a:gd name="connsiteX15" fmla="*/ 11485143 w 12192000"/>
              <a:gd name="connsiteY15" fmla="*/ 1753794 h 3227387"/>
              <a:gd name="connsiteX16" fmla="*/ 11721764 w 12192000"/>
              <a:gd name="connsiteY16" fmla="*/ 1517173 h 3227387"/>
              <a:gd name="connsiteX17" fmla="*/ 11485143 w 12192000"/>
              <a:gd name="connsiteY17" fmla="*/ 1280552 h 3227387"/>
              <a:gd name="connsiteX18" fmla="*/ 11483472 w 12192000"/>
              <a:gd name="connsiteY18" fmla="*/ 1280721 h 3227387"/>
              <a:gd name="connsiteX19" fmla="*/ 11483472 w 12192000"/>
              <a:gd name="connsiteY19" fmla="*/ 1280552 h 3227387"/>
              <a:gd name="connsiteX20" fmla="*/ 9985206 w 12192000"/>
              <a:gd name="connsiteY20" fmla="*/ 1280552 h 3227387"/>
              <a:gd name="connsiteX21" fmla="*/ 9985206 w 12192000"/>
              <a:gd name="connsiteY21" fmla="*/ 1280721 h 3227387"/>
              <a:gd name="connsiteX22" fmla="*/ 11842734 w 12192000"/>
              <a:gd name="connsiteY22" fmla="*/ 340817 h 3227387"/>
              <a:gd name="connsiteX23" fmla="*/ 11606113 w 12192000"/>
              <a:gd name="connsiteY23" fmla="*/ 577438 h 3227387"/>
              <a:gd name="connsiteX24" fmla="*/ 11842734 w 12192000"/>
              <a:gd name="connsiteY24" fmla="*/ 814059 h 3227387"/>
              <a:gd name="connsiteX25" fmla="*/ 11844404 w 12192000"/>
              <a:gd name="connsiteY25" fmla="*/ 813891 h 3227387"/>
              <a:gd name="connsiteX26" fmla="*/ 11844404 w 12192000"/>
              <a:gd name="connsiteY26" fmla="*/ 814058 h 3227387"/>
              <a:gd name="connsiteX27" fmla="*/ 12191997 w 12192000"/>
              <a:gd name="connsiteY27" fmla="*/ 814058 h 3227387"/>
              <a:gd name="connsiteX28" fmla="*/ 12191997 w 12192000"/>
              <a:gd name="connsiteY28" fmla="*/ 340817 h 3227387"/>
              <a:gd name="connsiteX29" fmla="*/ 11844404 w 12192000"/>
              <a:gd name="connsiteY29" fmla="*/ 340817 h 3227387"/>
              <a:gd name="connsiteX30" fmla="*/ 11844404 w 12192000"/>
              <a:gd name="connsiteY30" fmla="*/ 340985 h 3227387"/>
              <a:gd name="connsiteX31" fmla="*/ 10732668 w 12192000"/>
              <a:gd name="connsiteY31" fmla="*/ 340817 h 3227387"/>
              <a:gd name="connsiteX32" fmla="*/ 10496047 w 12192000"/>
              <a:gd name="connsiteY32" fmla="*/ 577438 h 3227387"/>
              <a:gd name="connsiteX33" fmla="*/ 10732668 w 12192000"/>
              <a:gd name="connsiteY33" fmla="*/ 814059 h 3227387"/>
              <a:gd name="connsiteX34" fmla="*/ 10734338 w 12192000"/>
              <a:gd name="connsiteY34" fmla="*/ 813891 h 3227387"/>
              <a:gd name="connsiteX35" fmla="*/ 10734338 w 12192000"/>
              <a:gd name="connsiteY35" fmla="*/ 814058 h 3227387"/>
              <a:gd name="connsiteX36" fmla="*/ 11197590 w 12192000"/>
              <a:gd name="connsiteY36" fmla="*/ 814058 h 3227387"/>
              <a:gd name="connsiteX37" fmla="*/ 11197600 w 12192000"/>
              <a:gd name="connsiteY37" fmla="*/ 814059 h 3227387"/>
              <a:gd name="connsiteX38" fmla="*/ 11197610 w 12192000"/>
              <a:gd name="connsiteY38" fmla="*/ 814058 h 3227387"/>
              <a:gd name="connsiteX39" fmla="*/ 11207579 w 12192000"/>
              <a:gd name="connsiteY39" fmla="*/ 814058 h 3227387"/>
              <a:gd name="connsiteX40" fmla="*/ 11207579 w 12192000"/>
              <a:gd name="connsiteY40" fmla="*/ 813053 h 3227387"/>
              <a:gd name="connsiteX41" fmla="*/ 11245287 w 12192000"/>
              <a:gd name="connsiteY41" fmla="*/ 809252 h 3227387"/>
              <a:gd name="connsiteX42" fmla="*/ 11434221 w 12192000"/>
              <a:gd name="connsiteY42" fmla="*/ 577438 h 3227387"/>
              <a:gd name="connsiteX43" fmla="*/ 11245287 w 12192000"/>
              <a:gd name="connsiteY43" fmla="*/ 345624 h 3227387"/>
              <a:gd name="connsiteX44" fmla="*/ 11207579 w 12192000"/>
              <a:gd name="connsiteY44" fmla="*/ 341823 h 3227387"/>
              <a:gd name="connsiteX45" fmla="*/ 11207579 w 12192000"/>
              <a:gd name="connsiteY45" fmla="*/ 340817 h 3227387"/>
              <a:gd name="connsiteX46" fmla="*/ 11197600 w 12192000"/>
              <a:gd name="connsiteY46" fmla="*/ 340817 h 3227387"/>
              <a:gd name="connsiteX47" fmla="*/ 10734338 w 12192000"/>
              <a:gd name="connsiteY47" fmla="*/ 340817 h 3227387"/>
              <a:gd name="connsiteX48" fmla="*/ 10734338 w 12192000"/>
              <a:gd name="connsiteY48" fmla="*/ 340985 h 3227387"/>
              <a:gd name="connsiteX49" fmla="*/ 8841093 w 12192000"/>
              <a:gd name="connsiteY49" fmla="*/ 338497 h 3227387"/>
              <a:gd name="connsiteX50" fmla="*/ 8604472 w 12192000"/>
              <a:gd name="connsiteY50" fmla="*/ 575118 h 3227387"/>
              <a:gd name="connsiteX51" fmla="*/ 8841093 w 12192000"/>
              <a:gd name="connsiteY51" fmla="*/ 811739 h 3227387"/>
              <a:gd name="connsiteX52" fmla="*/ 8842763 w 12192000"/>
              <a:gd name="connsiteY52" fmla="*/ 811571 h 3227387"/>
              <a:gd name="connsiteX53" fmla="*/ 8842763 w 12192000"/>
              <a:gd name="connsiteY53" fmla="*/ 811738 h 3227387"/>
              <a:gd name="connsiteX54" fmla="*/ 10090296 w 12192000"/>
              <a:gd name="connsiteY54" fmla="*/ 811738 h 3227387"/>
              <a:gd name="connsiteX55" fmla="*/ 10090296 w 12192000"/>
              <a:gd name="connsiteY55" fmla="*/ 811483 h 3227387"/>
              <a:gd name="connsiteX56" fmla="*/ 10092838 w 12192000"/>
              <a:gd name="connsiteY56" fmla="*/ 811739 h 3227387"/>
              <a:gd name="connsiteX57" fmla="*/ 10329459 w 12192000"/>
              <a:gd name="connsiteY57" fmla="*/ 575118 h 3227387"/>
              <a:gd name="connsiteX58" fmla="*/ 10092838 w 12192000"/>
              <a:gd name="connsiteY58" fmla="*/ 338497 h 3227387"/>
              <a:gd name="connsiteX59" fmla="*/ 10090296 w 12192000"/>
              <a:gd name="connsiteY59" fmla="*/ 338753 h 3227387"/>
              <a:gd name="connsiteX60" fmla="*/ 10090296 w 12192000"/>
              <a:gd name="connsiteY60" fmla="*/ 338497 h 3227387"/>
              <a:gd name="connsiteX61" fmla="*/ 8842763 w 12192000"/>
              <a:gd name="connsiteY61" fmla="*/ 338497 h 3227387"/>
              <a:gd name="connsiteX62" fmla="*/ 8842763 w 12192000"/>
              <a:gd name="connsiteY62" fmla="*/ 338665 h 3227387"/>
              <a:gd name="connsiteX63" fmla="*/ 6087030 w 12192000"/>
              <a:gd name="connsiteY63" fmla="*/ 0 h 3227387"/>
              <a:gd name="connsiteX64" fmla="*/ 12192000 w 12192000"/>
              <a:gd name="connsiteY64" fmla="*/ 0 h 3227387"/>
              <a:gd name="connsiteX65" fmla="*/ 12192000 w 12192000"/>
              <a:gd name="connsiteY65" fmla="*/ 2337581 h 3227387"/>
              <a:gd name="connsiteX66" fmla="*/ 7888406 w 12192000"/>
              <a:gd name="connsiteY66" fmla="*/ 2337581 h 3227387"/>
              <a:gd name="connsiteX67" fmla="*/ 7888406 w 12192000"/>
              <a:gd name="connsiteY67" fmla="*/ 2951731 h 3227387"/>
              <a:gd name="connsiteX68" fmla="*/ 12192000 w 12192000"/>
              <a:gd name="connsiteY68" fmla="*/ 2951731 h 3227387"/>
              <a:gd name="connsiteX69" fmla="*/ 12192000 w 12192000"/>
              <a:gd name="connsiteY69" fmla="*/ 3227387 h 3227387"/>
              <a:gd name="connsiteX70" fmla="*/ 0 w 12192000"/>
              <a:gd name="connsiteY70" fmla="*/ 3227387 h 3227387"/>
              <a:gd name="connsiteX71" fmla="*/ 0 w 12192000"/>
              <a:gd name="connsiteY71" fmla="*/ 472049 h 3227387"/>
              <a:gd name="connsiteX72" fmla="*/ 5656335 w 12192000"/>
              <a:gd name="connsiteY72" fmla="*/ 472049 h 3227387"/>
              <a:gd name="connsiteX73" fmla="*/ 5656335 w 12192000"/>
              <a:gd name="connsiteY73" fmla="*/ 467597 h 3227387"/>
              <a:gd name="connsiteX74" fmla="*/ 5700499 w 12192000"/>
              <a:gd name="connsiteY74" fmla="*/ 472049 h 3227387"/>
              <a:gd name="connsiteX75" fmla="*/ 6101395 w 12192000"/>
              <a:gd name="connsiteY75" fmla="*/ 71153 h 322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2192000" h="3227387">
                <a:moveTo>
                  <a:pt x="12138005" y="1280552"/>
                </a:moveTo>
                <a:cubicBezTo>
                  <a:pt x="12007323" y="1280552"/>
                  <a:pt x="11901384" y="1386491"/>
                  <a:pt x="11901384" y="1517173"/>
                </a:cubicBezTo>
                <a:cubicBezTo>
                  <a:pt x="11901384" y="1647855"/>
                  <a:pt x="12007323" y="1753794"/>
                  <a:pt x="12138005" y="1753794"/>
                </a:cubicBezTo>
                <a:cubicBezTo>
                  <a:pt x="12154340" y="1753794"/>
                  <a:pt x="12170289" y="1752139"/>
                  <a:pt x="12185692" y="1748987"/>
                </a:cubicBezTo>
                <a:lnTo>
                  <a:pt x="12191998" y="1747030"/>
                </a:lnTo>
                <a:lnTo>
                  <a:pt x="12191998" y="1287317"/>
                </a:lnTo>
                <a:lnTo>
                  <a:pt x="12185692" y="1285360"/>
                </a:lnTo>
                <a:cubicBezTo>
                  <a:pt x="12170289" y="1282208"/>
                  <a:pt x="12154340" y="1280552"/>
                  <a:pt x="12138005" y="1280552"/>
                </a:cubicBezTo>
                <a:close/>
                <a:moveTo>
                  <a:pt x="9983536" y="1280552"/>
                </a:moveTo>
                <a:cubicBezTo>
                  <a:pt x="9852854" y="1280552"/>
                  <a:pt x="9746915" y="1386491"/>
                  <a:pt x="9746915" y="1517173"/>
                </a:cubicBezTo>
                <a:cubicBezTo>
                  <a:pt x="9746915" y="1647855"/>
                  <a:pt x="9852854" y="1753794"/>
                  <a:pt x="9983536" y="1753794"/>
                </a:cubicBezTo>
                <a:lnTo>
                  <a:pt x="9985206" y="1753626"/>
                </a:lnTo>
                <a:lnTo>
                  <a:pt x="9985206" y="1753793"/>
                </a:lnTo>
                <a:lnTo>
                  <a:pt x="11483472" y="1753793"/>
                </a:lnTo>
                <a:lnTo>
                  <a:pt x="11483472" y="1753626"/>
                </a:lnTo>
                <a:lnTo>
                  <a:pt x="11485143" y="1753794"/>
                </a:lnTo>
                <a:cubicBezTo>
                  <a:pt x="11615825" y="1753794"/>
                  <a:pt x="11721764" y="1647855"/>
                  <a:pt x="11721764" y="1517173"/>
                </a:cubicBezTo>
                <a:cubicBezTo>
                  <a:pt x="11721764" y="1386491"/>
                  <a:pt x="11615825" y="1280552"/>
                  <a:pt x="11485143" y="1280552"/>
                </a:cubicBezTo>
                <a:lnTo>
                  <a:pt x="11483472" y="1280721"/>
                </a:lnTo>
                <a:lnTo>
                  <a:pt x="11483472" y="1280552"/>
                </a:lnTo>
                <a:lnTo>
                  <a:pt x="9985206" y="1280552"/>
                </a:lnTo>
                <a:lnTo>
                  <a:pt x="9985206" y="1280721"/>
                </a:lnTo>
                <a:close/>
                <a:moveTo>
                  <a:pt x="11842734" y="340817"/>
                </a:moveTo>
                <a:cubicBezTo>
                  <a:pt x="11712052" y="340817"/>
                  <a:pt x="11606113" y="446756"/>
                  <a:pt x="11606113" y="577438"/>
                </a:cubicBezTo>
                <a:cubicBezTo>
                  <a:pt x="11606113" y="708120"/>
                  <a:pt x="11712052" y="814059"/>
                  <a:pt x="11842734" y="814059"/>
                </a:cubicBezTo>
                <a:lnTo>
                  <a:pt x="11844404" y="813891"/>
                </a:lnTo>
                <a:lnTo>
                  <a:pt x="11844404" y="814058"/>
                </a:lnTo>
                <a:lnTo>
                  <a:pt x="12191997" y="814058"/>
                </a:lnTo>
                <a:lnTo>
                  <a:pt x="12191997" y="340817"/>
                </a:lnTo>
                <a:lnTo>
                  <a:pt x="11844404" y="340817"/>
                </a:lnTo>
                <a:lnTo>
                  <a:pt x="11844404" y="340985"/>
                </a:lnTo>
                <a:close/>
                <a:moveTo>
                  <a:pt x="10732668" y="340817"/>
                </a:moveTo>
                <a:cubicBezTo>
                  <a:pt x="10601986" y="340817"/>
                  <a:pt x="10496047" y="446756"/>
                  <a:pt x="10496047" y="577438"/>
                </a:cubicBezTo>
                <a:cubicBezTo>
                  <a:pt x="10496047" y="708120"/>
                  <a:pt x="10601986" y="814059"/>
                  <a:pt x="10732668" y="814059"/>
                </a:cubicBezTo>
                <a:lnTo>
                  <a:pt x="10734338" y="813891"/>
                </a:lnTo>
                <a:lnTo>
                  <a:pt x="10734338" y="814058"/>
                </a:lnTo>
                <a:lnTo>
                  <a:pt x="11197590" y="814058"/>
                </a:lnTo>
                <a:lnTo>
                  <a:pt x="11197600" y="814059"/>
                </a:lnTo>
                <a:lnTo>
                  <a:pt x="11197610" y="814058"/>
                </a:lnTo>
                <a:lnTo>
                  <a:pt x="11207579" y="814058"/>
                </a:lnTo>
                <a:lnTo>
                  <a:pt x="11207579" y="813053"/>
                </a:lnTo>
                <a:lnTo>
                  <a:pt x="11245287" y="809252"/>
                </a:lnTo>
                <a:cubicBezTo>
                  <a:pt x="11353111" y="787188"/>
                  <a:pt x="11434221" y="691785"/>
                  <a:pt x="11434221" y="577438"/>
                </a:cubicBezTo>
                <a:cubicBezTo>
                  <a:pt x="11434221" y="463091"/>
                  <a:pt x="11353111" y="367688"/>
                  <a:pt x="11245287" y="345624"/>
                </a:cubicBezTo>
                <a:lnTo>
                  <a:pt x="11207579" y="341823"/>
                </a:lnTo>
                <a:lnTo>
                  <a:pt x="11207579" y="340817"/>
                </a:lnTo>
                <a:lnTo>
                  <a:pt x="11197600" y="340817"/>
                </a:lnTo>
                <a:lnTo>
                  <a:pt x="10734338" y="340817"/>
                </a:lnTo>
                <a:lnTo>
                  <a:pt x="10734338" y="340985"/>
                </a:lnTo>
                <a:close/>
                <a:moveTo>
                  <a:pt x="8841093" y="338497"/>
                </a:moveTo>
                <a:cubicBezTo>
                  <a:pt x="8710411" y="338497"/>
                  <a:pt x="8604472" y="444436"/>
                  <a:pt x="8604472" y="575118"/>
                </a:cubicBezTo>
                <a:cubicBezTo>
                  <a:pt x="8604472" y="705800"/>
                  <a:pt x="8710411" y="811739"/>
                  <a:pt x="8841093" y="811739"/>
                </a:cubicBezTo>
                <a:lnTo>
                  <a:pt x="8842763" y="811571"/>
                </a:lnTo>
                <a:lnTo>
                  <a:pt x="8842763" y="811738"/>
                </a:lnTo>
                <a:lnTo>
                  <a:pt x="10090296" y="811738"/>
                </a:lnTo>
                <a:lnTo>
                  <a:pt x="10090296" y="811483"/>
                </a:lnTo>
                <a:lnTo>
                  <a:pt x="10092838" y="811739"/>
                </a:lnTo>
                <a:cubicBezTo>
                  <a:pt x="10223520" y="811739"/>
                  <a:pt x="10329459" y="705800"/>
                  <a:pt x="10329459" y="575118"/>
                </a:cubicBezTo>
                <a:cubicBezTo>
                  <a:pt x="10329459" y="444436"/>
                  <a:pt x="10223520" y="338497"/>
                  <a:pt x="10092838" y="338497"/>
                </a:cubicBezTo>
                <a:lnTo>
                  <a:pt x="10090296" y="338753"/>
                </a:lnTo>
                <a:lnTo>
                  <a:pt x="10090296" y="338497"/>
                </a:lnTo>
                <a:lnTo>
                  <a:pt x="8842763" y="338497"/>
                </a:lnTo>
                <a:lnTo>
                  <a:pt x="8842763" y="338665"/>
                </a:lnTo>
                <a:close/>
                <a:moveTo>
                  <a:pt x="6087030" y="0"/>
                </a:moveTo>
                <a:lnTo>
                  <a:pt x="12192000" y="0"/>
                </a:lnTo>
                <a:lnTo>
                  <a:pt x="12192000" y="2337581"/>
                </a:lnTo>
                <a:lnTo>
                  <a:pt x="7888406" y="2337581"/>
                </a:lnTo>
                <a:lnTo>
                  <a:pt x="7888406" y="2951731"/>
                </a:lnTo>
                <a:lnTo>
                  <a:pt x="12192000" y="2951731"/>
                </a:lnTo>
                <a:lnTo>
                  <a:pt x="12192000" y="3227387"/>
                </a:lnTo>
                <a:lnTo>
                  <a:pt x="0" y="3227387"/>
                </a:lnTo>
                <a:lnTo>
                  <a:pt x="0" y="472049"/>
                </a:lnTo>
                <a:lnTo>
                  <a:pt x="5656335" y="472049"/>
                </a:lnTo>
                <a:lnTo>
                  <a:pt x="5656335" y="467597"/>
                </a:lnTo>
                <a:lnTo>
                  <a:pt x="5700499" y="472049"/>
                </a:lnTo>
                <a:cubicBezTo>
                  <a:pt x="5921909" y="472049"/>
                  <a:pt x="6101395" y="292562"/>
                  <a:pt x="6101395" y="71153"/>
                </a:cubicBezTo>
                <a:close/>
              </a:path>
            </a:pathLst>
          </a:custGeom>
          <a:noFill/>
        </p:spPr>
        <p:txBody>
          <a:bodyPr wrap="square">
            <a:noAutofit/>
          </a:bodyPr>
          <a:lstStyle>
            <a:lvl1pPr>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63333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2314" y="8511768"/>
            <a:ext cx="2057602" cy="49613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2570" y="172794"/>
            <a:ext cx="3695657" cy="2897895"/>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r="23540"/>
          <a:stretch/>
        </p:blipFill>
        <p:spPr>
          <a:xfrm>
            <a:off x="7715551" y="234242"/>
            <a:ext cx="4476449" cy="5149398"/>
          </a:xfrm>
          <a:prstGeom prst="rect">
            <a:avLst/>
          </a:prstGeom>
        </p:spPr>
      </p:pic>
      <p:sp>
        <p:nvSpPr>
          <p:cNvPr id="9" name="Footer Placeholder 6"/>
          <p:cNvSpPr txBox="1">
            <a:spLocks noGrp="1"/>
          </p:cNvSpPr>
          <p:nvPr userDrawn="1"/>
        </p:nvSpPr>
        <p:spPr bwMode="auto">
          <a:xfrm>
            <a:off x="8292344" y="6130983"/>
            <a:ext cx="2267705" cy="3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IE" altLang="en-US" sz="1000" dirty="0">
                <a:solidFill>
                  <a:srgbClr val="1A1918"/>
                </a:solidFill>
                <a:latin typeface="Calibri" charset="0"/>
              </a:rPr>
              <a:t> This programme has been funded with support from the European Commission </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55116" y="6084199"/>
            <a:ext cx="1497183" cy="42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63826" y="6052320"/>
            <a:ext cx="6692348" cy="400110"/>
          </a:xfrm>
          <a:prstGeom prst="rect">
            <a:avLst/>
          </a:prstGeom>
        </p:spPr>
        <p:txBody>
          <a:bodyPr wrap="square">
            <a:spAutoFit/>
          </a:bodyPr>
          <a:lstStyle/>
          <a:p>
            <a:pPr algn="just">
              <a:spcBef>
                <a:spcPct val="0"/>
              </a:spcBef>
              <a:buFontTx/>
              <a:buNone/>
            </a:pPr>
            <a:r>
              <a:rPr lang="en-GB" altLang="x-none" sz="1000" dirty="0">
                <a:solidFill>
                  <a:schemeClr val="bg1"/>
                </a:solidFill>
              </a:rPr>
              <a:t>This publication reflects the views only of the authors, and the Education, </a:t>
            </a:r>
            <a:r>
              <a:rPr lang="en-GB" altLang="x-none" sz="1000" dirty="0" err="1">
                <a:solidFill>
                  <a:schemeClr val="bg1"/>
                </a:solidFill>
              </a:rPr>
              <a:t>Audiovisual</a:t>
            </a:r>
            <a:r>
              <a:rPr lang="en-GB" altLang="x-none" sz="1000" dirty="0">
                <a:solidFill>
                  <a:schemeClr val="bg1"/>
                </a:solidFill>
              </a:rPr>
              <a:t> and Culture Executive Agency and the European Commission cannot be held responsible for any use which may be made of the information contained therein."  </a:t>
            </a:r>
            <a:endParaRPr lang="en-IE" altLang="en-US" sz="1000" dirty="0">
              <a:solidFill>
                <a:schemeClr val="bg1"/>
              </a:solidFill>
            </a:endParaRPr>
          </a:p>
        </p:txBody>
      </p:sp>
      <p:pic>
        <p:nvPicPr>
          <p:cNvPr id="10" name="Picture 9"/>
          <p:cNvPicPr>
            <a:picLocks noChangeAspect="1"/>
          </p:cNvPicPr>
          <p:nvPr userDrawn="1"/>
        </p:nvPicPr>
        <p:blipFill rotWithShape="1">
          <a:blip r:embed="rId2">
            <a:alphaModFix amt="14000"/>
            <a:extLst>
              <a:ext uri="{28A0092B-C50C-407E-A947-70E740481C1C}">
                <a14:useLocalDpi xmlns:a14="http://schemas.microsoft.com/office/drawing/2010/main" val="0"/>
              </a:ext>
            </a:extLst>
          </a:blip>
          <a:srcRect b="26629"/>
          <a:stretch/>
        </p:blipFill>
        <p:spPr>
          <a:xfrm rot="16200000">
            <a:off x="7600639" y="1861068"/>
            <a:ext cx="5006012" cy="4176712"/>
          </a:xfrm>
          <a:prstGeom prst="rect">
            <a:avLst/>
          </a:prstGeom>
        </p:spPr>
      </p:pic>
      <p:sp>
        <p:nvSpPr>
          <p:cNvPr id="12" name="Text Placeholder 11"/>
          <p:cNvSpPr>
            <a:spLocks noGrp="1"/>
          </p:cNvSpPr>
          <p:nvPr>
            <p:ph type="body" sz="quarter" idx="10" hasCustomPrompt="1"/>
          </p:nvPr>
        </p:nvSpPr>
        <p:spPr>
          <a:xfrm>
            <a:off x="576136" y="391665"/>
            <a:ext cx="5199824" cy="3224991"/>
          </a:xfrm>
        </p:spPr>
        <p:txBody>
          <a:bodyPr>
            <a:normAutofit/>
          </a:bodyPr>
          <a:lstStyle>
            <a:lvl1pPr marL="0" indent="0">
              <a:buNone/>
              <a:defRPr sz="5400">
                <a:solidFill>
                  <a:schemeClr val="bg1"/>
                </a:solidFill>
              </a:defRPr>
            </a:lvl1pPr>
          </a:lstStyle>
          <a:p>
            <a:pPr lvl="0"/>
            <a:r>
              <a:rPr lang="en-US" dirty="0"/>
              <a:t>INTRO.</a:t>
            </a:r>
          </a:p>
        </p:txBody>
      </p:sp>
    </p:spTree>
    <p:extLst>
      <p:ext uri="{BB962C8B-B14F-4D97-AF65-F5344CB8AC3E}">
        <p14:creationId xmlns:p14="http://schemas.microsoft.com/office/powerpoint/2010/main" val="206619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pSp>
        <p:nvGrpSpPr>
          <p:cNvPr id="7" name="Group 6"/>
          <p:cNvGrpSpPr/>
          <p:nvPr userDrawn="1"/>
        </p:nvGrpSpPr>
        <p:grpSpPr>
          <a:xfrm>
            <a:off x="-767146" y="0"/>
            <a:ext cx="6326288" cy="6868911"/>
            <a:chOff x="-767146" y="0"/>
            <a:chExt cx="6326288" cy="6868911"/>
          </a:xfrm>
          <a:solidFill>
            <a:srgbClr val="085156"/>
          </a:solidFill>
        </p:grpSpPr>
        <p:sp>
          <p:nvSpPr>
            <p:cNvPr id="8" name="Chord 7"/>
            <p:cNvSpPr/>
            <p:nvPr/>
          </p:nvSpPr>
          <p:spPr>
            <a:xfrm rot="10800000" flipV="1">
              <a:off x="-767146" y="0"/>
              <a:ext cx="6326288" cy="6868910"/>
            </a:xfrm>
            <a:prstGeom prst="chord">
              <a:avLst>
                <a:gd name="adj1" fmla="val 4706426"/>
                <a:gd name="adj2" fmla="val 16893791"/>
              </a:avLst>
            </a:prstGeom>
            <a:grp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H="1">
              <a:off x="-2" y="0"/>
              <a:ext cx="2279177" cy="6868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hord 9"/>
          <p:cNvSpPr/>
          <p:nvPr userDrawn="1"/>
        </p:nvSpPr>
        <p:spPr>
          <a:xfrm rot="10800000" flipV="1">
            <a:off x="-2302769" y="-266677"/>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flipH="1">
            <a:off x="4855003" y="3936428"/>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flipH="1">
            <a:off x="4775509" y="10071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flipH="1">
            <a:off x="4650426" y="1953470"/>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flipH="1">
            <a:off x="5384093" y="2866956"/>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userDrawn="1"/>
        </p:nvSpPr>
        <p:spPr bwMode="auto">
          <a:xfrm>
            <a:off x="19647462" y="94528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4"/>
          <p:cNvSpPr>
            <a:spLocks noChangeArrowheads="1"/>
          </p:cNvSpPr>
          <p:nvPr userDrawn="1"/>
        </p:nvSpPr>
        <p:spPr bwMode="auto">
          <a:xfrm>
            <a:off x="19449024" y="100672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5"/>
          <p:cNvSpPr>
            <a:spLocks noChangeArrowheads="1"/>
          </p:cNvSpPr>
          <p:nvPr userDrawn="1"/>
        </p:nvSpPr>
        <p:spPr bwMode="auto">
          <a:xfrm>
            <a:off x="20284049" y="94480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6"/>
          <p:cNvSpPr>
            <a:spLocks noChangeArrowheads="1"/>
          </p:cNvSpPr>
          <p:nvPr userDrawn="1"/>
        </p:nvSpPr>
        <p:spPr bwMode="auto">
          <a:xfrm>
            <a:off x="19799862" y="96052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27"/>
          <p:cNvSpPr>
            <a:spLocks noChangeArrowheads="1"/>
          </p:cNvSpPr>
          <p:nvPr userDrawn="1"/>
        </p:nvSpPr>
        <p:spPr bwMode="auto">
          <a:xfrm>
            <a:off x="19601424" y="102196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28"/>
          <p:cNvSpPr>
            <a:spLocks noChangeArrowheads="1"/>
          </p:cNvSpPr>
          <p:nvPr userDrawn="1"/>
        </p:nvSpPr>
        <p:spPr bwMode="auto">
          <a:xfrm>
            <a:off x="20436449" y="96004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Oval 29"/>
          <p:cNvSpPr>
            <a:spLocks noChangeArrowheads="1"/>
          </p:cNvSpPr>
          <p:nvPr userDrawn="1"/>
        </p:nvSpPr>
        <p:spPr bwMode="auto">
          <a:xfrm>
            <a:off x="19952262" y="97576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2" name="Oval 30"/>
          <p:cNvSpPr>
            <a:spLocks noChangeArrowheads="1"/>
          </p:cNvSpPr>
          <p:nvPr userDrawn="1"/>
        </p:nvSpPr>
        <p:spPr bwMode="auto">
          <a:xfrm>
            <a:off x="19753824" y="103720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3" name="Oval 31"/>
          <p:cNvSpPr>
            <a:spLocks noChangeArrowheads="1"/>
          </p:cNvSpPr>
          <p:nvPr userDrawn="1"/>
        </p:nvSpPr>
        <p:spPr bwMode="auto">
          <a:xfrm>
            <a:off x="20588849" y="97528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4" name="フッター プレースホルダー 1"/>
          <p:cNvSpPr>
            <a:spLocks noGrp="1"/>
          </p:cNvSpPr>
          <p:nvPr>
            <p:ph type="ftr" sz="quarter" idx="11"/>
          </p:nvPr>
        </p:nvSpPr>
        <p:spPr>
          <a:xfrm>
            <a:off x="13657824" y="9794153"/>
            <a:ext cx="5791200" cy="54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5" name="Oval 23"/>
          <p:cNvSpPr>
            <a:spLocks noChangeArrowheads="1"/>
          </p:cNvSpPr>
          <p:nvPr userDrawn="1"/>
        </p:nvSpPr>
        <p:spPr bwMode="auto">
          <a:xfrm>
            <a:off x="19495062" y="91480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4"/>
          <p:cNvSpPr>
            <a:spLocks noChangeArrowheads="1"/>
          </p:cNvSpPr>
          <p:nvPr userDrawn="1"/>
        </p:nvSpPr>
        <p:spPr bwMode="auto">
          <a:xfrm>
            <a:off x="19296624" y="97624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5"/>
          <p:cNvSpPr>
            <a:spLocks noChangeArrowheads="1"/>
          </p:cNvSpPr>
          <p:nvPr userDrawn="1"/>
        </p:nvSpPr>
        <p:spPr bwMode="auto">
          <a:xfrm>
            <a:off x="20131649" y="91432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6"/>
          <p:cNvSpPr>
            <a:spLocks noChangeArrowheads="1"/>
          </p:cNvSpPr>
          <p:nvPr userDrawn="1"/>
        </p:nvSpPr>
        <p:spPr bwMode="auto">
          <a:xfrm>
            <a:off x="19647462" y="93004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27"/>
          <p:cNvSpPr>
            <a:spLocks noChangeArrowheads="1"/>
          </p:cNvSpPr>
          <p:nvPr userDrawn="1"/>
        </p:nvSpPr>
        <p:spPr bwMode="auto">
          <a:xfrm>
            <a:off x="19449024" y="99148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28"/>
          <p:cNvSpPr>
            <a:spLocks noChangeArrowheads="1"/>
          </p:cNvSpPr>
          <p:nvPr userDrawn="1"/>
        </p:nvSpPr>
        <p:spPr bwMode="auto">
          <a:xfrm>
            <a:off x="20284049" y="92956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Oval 29"/>
          <p:cNvSpPr>
            <a:spLocks noChangeArrowheads="1"/>
          </p:cNvSpPr>
          <p:nvPr userDrawn="1"/>
        </p:nvSpPr>
        <p:spPr bwMode="auto">
          <a:xfrm>
            <a:off x="19799862" y="94528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2" name="Oval 30"/>
          <p:cNvSpPr>
            <a:spLocks noChangeArrowheads="1"/>
          </p:cNvSpPr>
          <p:nvPr userDrawn="1"/>
        </p:nvSpPr>
        <p:spPr bwMode="auto">
          <a:xfrm>
            <a:off x="19601424" y="100672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1"/>
          <p:cNvSpPr>
            <a:spLocks noChangeArrowheads="1"/>
          </p:cNvSpPr>
          <p:nvPr userDrawn="1"/>
        </p:nvSpPr>
        <p:spPr bwMode="auto">
          <a:xfrm>
            <a:off x="20436449" y="94480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フッター プレースホルダー 1"/>
          <p:cNvSpPr txBox="1">
            <a:spLocks/>
          </p:cNvSpPr>
          <p:nvPr userDrawn="1"/>
        </p:nvSpPr>
        <p:spPr>
          <a:xfrm>
            <a:off x="13505424" y="948935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7" name="Oval 36"/>
          <p:cNvSpPr>
            <a:spLocks noChangeArrowheads="1"/>
          </p:cNvSpPr>
          <p:nvPr userDrawn="1"/>
        </p:nvSpPr>
        <p:spPr bwMode="auto">
          <a:xfrm>
            <a:off x="18955814" y="91734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18757376" y="97878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19592401" y="91686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19108214" y="93258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Oval 40"/>
          <p:cNvSpPr>
            <a:spLocks noChangeArrowheads="1"/>
          </p:cNvSpPr>
          <p:nvPr userDrawn="1"/>
        </p:nvSpPr>
        <p:spPr bwMode="auto">
          <a:xfrm>
            <a:off x="18909776" y="99402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2" name="Oval 41"/>
          <p:cNvSpPr>
            <a:spLocks noChangeArrowheads="1"/>
          </p:cNvSpPr>
          <p:nvPr userDrawn="1"/>
        </p:nvSpPr>
        <p:spPr bwMode="auto">
          <a:xfrm>
            <a:off x="19744801" y="93210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3" name="Oval 42"/>
          <p:cNvSpPr>
            <a:spLocks noChangeArrowheads="1"/>
          </p:cNvSpPr>
          <p:nvPr userDrawn="1"/>
        </p:nvSpPr>
        <p:spPr bwMode="auto">
          <a:xfrm>
            <a:off x="19260614" y="94782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4" name="Oval 43"/>
          <p:cNvSpPr>
            <a:spLocks noChangeArrowheads="1"/>
          </p:cNvSpPr>
          <p:nvPr userDrawn="1"/>
        </p:nvSpPr>
        <p:spPr bwMode="auto">
          <a:xfrm>
            <a:off x="19062176" y="100926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Oval 44"/>
          <p:cNvSpPr>
            <a:spLocks noChangeArrowheads="1"/>
          </p:cNvSpPr>
          <p:nvPr userDrawn="1"/>
        </p:nvSpPr>
        <p:spPr bwMode="auto">
          <a:xfrm>
            <a:off x="19897201" y="94734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6" name="フッター プレースホルダー 1"/>
          <p:cNvSpPr txBox="1">
            <a:spLocks/>
          </p:cNvSpPr>
          <p:nvPr userDrawn="1"/>
        </p:nvSpPr>
        <p:spPr>
          <a:xfrm>
            <a:off x="12966176" y="951475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47" name="Oval 1"/>
          <p:cNvSpPr>
            <a:spLocks noChangeArrowheads="1"/>
          </p:cNvSpPr>
          <p:nvPr userDrawn="1"/>
        </p:nvSpPr>
        <p:spPr bwMode="auto">
          <a:xfrm>
            <a:off x="6751114" y="8057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1</a:t>
            </a:r>
          </a:p>
        </p:txBody>
      </p:sp>
      <p:sp>
        <p:nvSpPr>
          <p:cNvPr id="50" name="Oval 42"/>
          <p:cNvSpPr>
            <a:spLocks noChangeArrowheads="1"/>
          </p:cNvSpPr>
          <p:nvPr userDrawn="1"/>
        </p:nvSpPr>
        <p:spPr bwMode="auto">
          <a:xfrm>
            <a:off x="6760639" y="1807441"/>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2</a:t>
            </a:r>
          </a:p>
        </p:txBody>
      </p:sp>
      <p:sp>
        <p:nvSpPr>
          <p:cNvPr id="53" name="Oval 48"/>
          <p:cNvSpPr>
            <a:spLocks noChangeArrowheads="1"/>
          </p:cNvSpPr>
          <p:nvPr userDrawn="1"/>
        </p:nvSpPr>
        <p:spPr bwMode="auto">
          <a:xfrm>
            <a:off x="6768576" y="2750416"/>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3</a:t>
            </a:r>
          </a:p>
        </p:txBody>
      </p:sp>
      <p:sp>
        <p:nvSpPr>
          <p:cNvPr id="56" name="Oval 51"/>
          <p:cNvSpPr>
            <a:spLocks noChangeArrowheads="1"/>
          </p:cNvSpPr>
          <p:nvPr userDrawn="1"/>
        </p:nvSpPr>
        <p:spPr bwMode="auto">
          <a:xfrm>
            <a:off x="6778101" y="3806103"/>
            <a:ext cx="525463" cy="525463"/>
          </a:xfrm>
          <a:prstGeom prst="ellipse">
            <a:avLst/>
          </a:prstGeom>
          <a:solidFill>
            <a:srgbClr val="FFD7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4</a:t>
            </a:r>
          </a:p>
        </p:txBody>
      </p:sp>
      <p:cxnSp>
        <p:nvCxnSpPr>
          <p:cNvPr id="57" name="Straight Connector 56"/>
          <p:cNvCxnSpPr/>
          <p:nvPr userDrawn="1"/>
        </p:nvCxnSpPr>
        <p:spPr>
          <a:xfrm flipH="1">
            <a:off x="4825298" y="10984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4773948" y="2077162"/>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91256" y="3030311"/>
            <a:ext cx="1260000" cy="0"/>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940413" y="4068835"/>
            <a:ext cx="1837688" cy="20331"/>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61" name="Rectangle 60"/>
          <p:cNvSpPr/>
          <p:nvPr userDrawn="1"/>
        </p:nvSpPr>
        <p:spPr>
          <a:xfrm>
            <a:off x="6778101" y="5799190"/>
            <a:ext cx="4904940" cy="553998"/>
          </a:xfrm>
          <a:prstGeom prst="rect">
            <a:avLst/>
          </a:prstGeom>
        </p:spPr>
        <p:txBody>
          <a:bodyPr wrap="square">
            <a:spAutoFit/>
          </a:bodyPr>
          <a:lstStyle/>
          <a:p>
            <a:pPr algn="just" fontAlgn="base"/>
            <a:r>
              <a:rPr lang="en-US" sz="1000" b="0" i="0" dirty="0">
                <a:solidFill>
                  <a:srgbClr val="085156"/>
                </a:solidFill>
                <a:effectLst/>
                <a:latin typeface="+mj-lt"/>
              </a:rPr>
              <a:t>This </a:t>
            </a:r>
            <a:r>
              <a:rPr lang="en-US" sz="1000" b="0" i="0" dirty="0" err="1">
                <a:solidFill>
                  <a:srgbClr val="085156"/>
                </a:solidFill>
                <a:effectLst/>
                <a:latin typeface="+mj-lt"/>
              </a:rPr>
              <a:t>programme</a:t>
            </a:r>
            <a:r>
              <a:rPr lang="en-US" sz="1000" b="0" i="0" dirty="0">
                <a:solidFill>
                  <a:srgbClr val="085156"/>
                </a:solidFill>
                <a:effectLst/>
                <a:latin typeface="+mj-lt"/>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62" name="Picture 61"/>
          <p:cNvPicPr>
            <a:picLocks noChangeAspect="1"/>
          </p:cNvPicPr>
          <p:nvPr userDrawn="1"/>
        </p:nvPicPr>
        <p:blipFill rotWithShape="1">
          <a:blip r:embed="rId2">
            <a:alphaModFix amt="7000"/>
            <a:extLst>
              <a:ext uri="{28A0092B-C50C-407E-A947-70E740481C1C}">
                <a14:useLocalDpi xmlns:a14="http://schemas.microsoft.com/office/drawing/2010/main" val="0"/>
              </a:ext>
            </a:extLst>
          </a:blip>
          <a:srcRect b="26629"/>
          <a:stretch/>
        </p:blipFill>
        <p:spPr>
          <a:xfrm rot="5400000">
            <a:off x="-287971" y="3684246"/>
            <a:ext cx="3452287" cy="2880379"/>
          </a:xfrm>
          <a:prstGeom prst="rect">
            <a:avLst/>
          </a:prstGeom>
        </p:spPr>
      </p:pic>
      <p:sp>
        <p:nvSpPr>
          <p:cNvPr id="69" name="Text Placeholder 63"/>
          <p:cNvSpPr>
            <a:spLocks noGrp="1"/>
          </p:cNvSpPr>
          <p:nvPr>
            <p:ph type="body" sz="quarter" idx="14" hasCustomPrompt="1"/>
          </p:nvPr>
        </p:nvSpPr>
        <p:spPr>
          <a:xfrm>
            <a:off x="7313089" y="1741033"/>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70" name="Text Placeholder 63"/>
          <p:cNvSpPr>
            <a:spLocks noGrp="1"/>
          </p:cNvSpPr>
          <p:nvPr>
            <p:ph type="body" sz="quarter" idx="15" hasCustomPrompt="1"/>
          </p:nvPr>
        </p:nvSpPr>
        <p:spPr>
          <a:xfrm>
            <a:off x="7313088" y="2119264"/>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74" name="Text Placeholder 63"/>
          <p:cNvSpPr>
            <a:spLocks noGrp="1"/>
          </p:cNvSpPr>
          <p:nvPr>
            <p:ph type="body" sz="quarter" idx="16" hasCustomPrompt="1"/>
          </p:nvPr>
        </p:nvSpPr>
        <p:spPr>
          <a:xfrm>
            <a:off x="7310080" y="739320"/>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75" name="Text Placeholder 63"/>
          <p:cNvSpPr>
            <a:spLocks noGrp="1"/>
          </p:cNvSpPr>
          <p:nvPr>
            <p:ph type="body" sz="quarter" idx="17" hasCustomPrompt="1"/>
          </p:nvPr>
        </p:nvSpPr>
        <p:spPr>
          <a:xfrm>
            <a:off x="7310079" y="1117551"/>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79" name="Text Placeholder 63"/>
          <p:cNvSpPr>
            <a:spLocks noGrp="1"/>
          </p:cNvSpPr>
          <p:nvPr>
            <p:ph type="body" sz="quarter" idx="18" hasCustomPrompt="1"/>
          </p:nvPr>
        </p:nvSpPr>
        <p:spPr>
          <a:xfrm>
            <a:off x="7322037" y="3743135"/>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80" name="Text Placeholder 63"/>
          <p:cNvSpPr>
            <a:spLocks noGrp="1"/>
          </p:cNvSpPr>
          <p:nvPr>
            <p:ph type="body" sz="quarter" idx="19" hasCustomPrompt="1"/>
          </p:nvPr>
        </p:nvSpPr>
        <p:spPr>
          <a:xfrm>
            <a:off x="7322036" y="4121366"/>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83" name="Text Placeholder 63"/>
          <p:cNvSpPr>
            <a:spLocks noGrp="1"/>
          </p:cNvSpPr>
          <p:nvPr>
            <p:ph type="body" sz="quarter" idx="20" hasCustomPrompt="1"/>
          </p:nvPr>
        </p:nvSpPr>
        <p:spPr>
          <a:xfrm>
            <a:off x="7313501" y="2681483"/>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84" name="Text Placeholder 63"/>
          <p:cNvSpPr>
            <a:spLocks noGrp="1"/>
          </p:cNvSpPr>
          <p:nvPr>
            <p:ph type="body" sz="quarter" idx="21" hasCustomPrompt="1"/>
          </p:nvPr>
        </p:nvSpPr>
        <p:spPr>
          <a:xfrm>
            <a:off x="7313500" y="3059714"/>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Tree>
    <p:extLst>
      <p:ext uri="{BB962C8B-B14F-4D97-AF65-F5344CB8AC3E}">
        <p14:creationId xmlns:p14="http://schemas.microsoft.com/office/powerpoint/2010/main"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grpSp>
        <p:nvGrpSpPr>
          <p:cNvPr id="7" name="Group 6"/>
          <p:cNvGrpSpPr/>
          <p:nvPr userDrawn="1"/>
        </p:nvGrpSpPr>
        <p:grpSpPr>
          <a:xfrm>
            <a:off x="-767146" y="0"/>
            <a:ext cx="6326288" cy="6868911"/>
            <a:chOff x="-767146" y="0"/>
            <a:chExt cx="6326288" cy="6868911"/>
          </a:xfrm>
          <a:solidFill>
            <a:srgbClr val="085156"/>
          </a:solidFill>
        </p:grpSpPr>
        <p:sp>
          <p:nvSpPr>
            <p:cNvPr id="8" name="Chord 7"/>
            <p:cNvSpPr/>
            <p:nvPr/>
          </p:nvSpPr>
          <p:spPr>
            <a:xfrm rot="10800000" flipV="1">
              <a:off x="-767146" y="0"/>
              <a:ext cx="6326288" cy="6868910"/>
            </a:xfrm>
            <a:prstGeom prst="chord">
              <a:avLst>
                <a:gd name="adj1" fmla="val 4706426"/>
                <a:gd name="adj2" fmla="val 16893791"/>
              </a:avLst>
            </a:prstGeom>
            <a:grp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H="1">
              <a:off x="-2" y="0"/>
              <a:ext cx="2279177" cy="6868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hord 9"/>
          <p:cNvSpPr/>
          <p:nvPr userDrawn="1"/>
        </p:nvSpPr>
        <p:spPr>
          <a:xfrm rot="10800000" flipV="1">
            <a:off x="-2302769" y="-266677"/>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userDrawn="1"/>
        </p:nvSpPr>
        <p:spPr bwMode="auto">
          <a:xfrm>
            <a:off x="19647462" y="94528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4"/>
          <p:cNvSpPr>
            <a:spLocks noChangeArrowheads="1"/>
          </p:cNvSpPr>
          <p:nvPr userDrawn="1"/>
        </p:nvSpPr>
        <p:spPr bwMode="auto">
          <a:xfrm>
            <a:off x="19449024" y="100672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5"/>
          <p:cNvSpPr>
            <a:spLocks noChangeArrowheads="1"/>
          </p:cNvSpPr>
          <p:nvPr userDrawn="1"/>
        </p:nvSpPr>
        <p:spPr bwMode="auto">
          <a:xfrm>
            <a:off x="20284049" y="94480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6"/>
          <p:cNvSpPr>
            <a:spLocks noChangeArrowheads="1"/>
          </p:cNvSpPr>
          <p:nvPr userDrawn="1"/>
        </p:nvSpPr>
        <p:spPr bwMode="auto">
          <a:xfrm>
            <a:off x="19799862" y="96052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27"/>
          <p:cNvSpPr>
            <a:spLocks noChangeArrowheads="1"/>
          </p:cNvSpPr>
          <p:nvPr userDrawn="1"/>
        </p:nvSpPr>
        <p:spPr bwMode="auto">
          <a:xfrm>
            <a:off x="19601424" y="102196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28"/>
          <p:cNvSpPr>
            <a:spLocks noChangeArrowheads="1"/>
          </p:cNvSpPr>
          <p:nvPr userDrawn="1"/>
        </p:nvSpPr>
        <p:spPr bwMode="auto">
          <a:xfrm>
            <a:off x="20436449" y="96004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Oval 29"/>
          <p:cNvSpPr>
            <a:spLocks noChangeArrowheads="1"/>
          </p:cNvSpPr>
          <p:nvPr userDrawn="1"/>
        </p:nvSpPr>
        <p:spPr bwMode="auto">
          <a:xfrm>
            <a:off x="19952262" y="97576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2" name="Oval 30"/>
          <p:cNvSpPr>
            <a:spLocks noChangeArrowheads="1"/>
          </p:cNvSpPr>
          <p:nvPr userDrawn="1"/>
        </p:nvSpPr>
        <p:spPr bwMode="auto">
          <a:xfrm>
            <a:off x="19753824" y="103720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3" name="Oval 31"/>
          <p:cNvSpPr>
            <a:spLocks noChangeArrowheads="1"/>
          </p:cNvSpPr>
          <p:nvPr userDrawn="1"/>
        </p:nvSpPr>
        <p:spPr bwMode="auto">
          <a:xfrm>
            <a:off x="20588849" y="97528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4" name="フッター プレースホルダー 1"/>
          <p:cNvSpPr>
            <a:spLocks noGrp="1"/>
          </p:cNvSpPr>
          <p:nvPr>
            <p:ph type="ftr" sz="quarter" idx="11"/>
          </p:nvPr>
        </p:nvSpPr>
        <p:spPr>
          <a:xfrm>
            <a:off x="13657824" y="9794153"/>
            <a:ext cx="5791200" cy="54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5" name="Oval 23"/>
          <p:cNvSpPr>
            <a:spLocks noChangeArrowheads="1"/>
          </p:cNvSpPr>
          <p:nvPr userDrawn="1"/>
        </p:nvSpPr>
        <p:spPr bwMode="auto">
          <a:xfrm>
            <a:off x="19495062" y="91480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4"/>
          <p:cNvSpPr>
            <a:spLocks noChangeArrowheads="1"/>
          </p:cNvSpPr>
          <p:nvPr userDrawn="1"/>
        </p:nvSpPr>
        <p:spPr bwMode="auto">
          <a:xfrm>
            <a:off x="19296624" y="97624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5"/>
          <p:cNvSpPr>
            <a:spLocks noChangeArrowheads="1"/>
          </p:cNvSpPr>
          <p:nvPr userDrawn="1"/>
        </p:nvSpPr>
        <p:spPr bwMode="auto">
          <a:xfrm>
            <a:off x="20131649" y="91432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6"/>
          <p:cNvSpPr>
            <a:spLocks noChangeArrowheads="1"/>
          </p:cNvSpPr>
          <p:nvPr userDrawn="1"/>
        </p:nvSpPr>
        <p:spPr bwMode="auto">
          <a:xfrm>
            <a:off x="19647462" y="93004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27"/>
          <p:cNvSpPr>
            <a:spLocks noChangeArrowheads="1"/>
          </p:cNvSpPr>
          <p:nvPr userDrawn="1"/>
        </p:nvSpPr>
        <p:spPr bwMode="auto">
          <a:xfrm>
            <a:off x="19449024" y="99148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28"/>
          <p:cNvSpPr>
            <a:spLocks noChangeArrowheads="1"/>
          </p:cNvSpPr>
          <p:nvPr userDrawn="1"/>
        </p:nvSpPr>
        <p:spPr bwMode="auto">
          <a:xfrm>
            <a:off x="20284049" y="92956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Oval 29"/>
          <p:cNvSpPr>
            <a:spLocks noChangeArrowheads="1"/>
          </p:cNvSpPr>
          <p:nvPr userDrawn="1"/>
        </p:nvSpPr>
        <p:spPr bwMode="auto">
          <a:xfrm>
            <a:off x="19799862" y="94528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2" name="Oval 30"/>
          <p:cNvSpPr>
            <a:spLocks noChangeArrowheads="1"/>
          </p:cNvSpPr>
          <p:nvPr userDrawn="1"/>
        </p:nvSpPr>
        <p:spPr bwMode="auto">
          <a:xfrm>
            <a:off x="19601424" y="100672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1"/>
          <p:cNvSpPr>
            <a:spLocks noChangeArrowheads="1"/>
          </p:cNvSpPr>
          <p:nvPr userDrawn="1"/>
        </p:nvSpPr>
        <p:spPr bwMode="auto">
          <a:xfrm>
            <a:off x="20436449" y="94480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フッター プレースホルダー 1"/>
          <p:cNvSpPr txBox="1">
            <a:spLocks/>
          </p:cNvSpPr>
          <p:nvPr userDrawn="1"/>
        </p:nvSpPr>
        <p:spPr>
          <a:xfrm>
            <a:off x="13505424" y="948935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7" name="Oval 36"/>
          <p:cNvSpPr>
            <a:spLocks noChangeArrowheads="1"/>
          </p:cNvSpPr>
          <p:nvPr userDrawn="1"/>
        </p:nvSpPr>
        <p:spPr bwMode="auto">
          <a:xfrm>
            <a:off x="18955814" y="91734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18757376" y="97878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19592401" y="91686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19108214" y="93258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Oval 40"/>
          <p:cNvSpPr>
            <a:spLocks noChangeArrowheads="1"/>
          </p:cNvSpPr>
          <p:nvPr userDrawn="1"/>
        </p:nvSpPr>
        <p:spPr bwMode="auto">
          <a:xfrm>
            <a:off x="18909776" y="99402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2" name="Oval 41"/>
          <p:cNvSpPr>
            <a:spLocks noChangeArrowheads="1"/>
          </p:cNvSpPr>
          <p:nvPr userDrawn="1"/>
        </p:nvSpPr>
        <p:spPr bwMode="auto">
          <a:xfrm>
            <a:off x="19744801" y="93210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3" name="Oval 42"/>
          <p:cNvSpPr>
            <a:spLocks noChangeArrowheads="1"/>
          </p:cNvSpPr>
          <p:nvPr userDrawn="1"/>
        </p:nvSpPr>
        <p:spPr bwMode="auto">
          <a:xfrm>
            <a:off x="19260614" y="9478241"/>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4" name="Oval 43"/>
          <p:cNvSpPr>
            <a:spLocks noChangeArrowheads="1"/>
          </p:cNvSpPr>
          <p:nvPr userDrawn="1"/>
        </p:nvSpPr>
        <p:spPr bwMode="auto">
          <a:xfrm>
            <a:off x="19062176" y="10092603"/>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Oval 44"/>
          <p:cNvSpPr>
            <a:spLocks noChangeArrowheads="1"/>
          </p:cNvSpPr>
          <p:nvPr userDrawn="1"/>
        </p:nvSpPr>
        <p:spPr bwMode="auto">
          <a:xfrm>
            <a:off x="19897201" y="9473478"/>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6" name="フッター プレースホルダー 1"/>
          <p:cNvSpPr txBox="1">
            <a:spLocks/>
          </p:cNvSpPr>
          <p:nvPr userDrawn="1"/>
        </p:nvSpPr>
        <p:spPr>
          <a:xfrm>
            <a:off x="12966176" y="951475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61" name="Rectangle 60"/>
          <p:cNvSpPr/>
          <p:nvPr userDrawn="1"/>
        </p:nvSpPr>
        <p:spPr>
          <a:xfrm>
            <a:off x="6778101" y="5799190"/>
            <a:ext cx="4904940" cy="553998"/>
          </a:xfrm>
          <a:prstGeom prst="rect">
            <a:avLst/>
          </a:prstGeom>
        </p:spPr>
        <p:txBody>
          <a:bodyPr wrap="square">
            <a:spAutoFit/>
          </a:bodyPr>
          <a:lstStyle/>
          <a:p>
            <a:pPr algn="just" fontAlgn="base"/>
            <a:r>
              <a:rPr lang="en-US" sz="1000" b="0" i="0" dirty="0">
                <a:solidFill>
                  <a:srgbClr val="085156"/>
                </a:solidFill>
                <a:effectLst/>
                <a:latin typeface="+mj-lt"/>
              </a:rPr>
              <a:t>This </a:t>
            </a:r>
            <a:r>
              <a:rPr lang="en-US" sz="1000" b="0" i="0" dirty="0" err="1">
                <a:solidFill>
                  <a:srgbClr val="085156"/>
                </a:solidFill>
                <a:effectLst/>
                <a:latin typeface="+mj-lt"/>
              </a:rPr>
              <a:t>programme</a:t>
            </a:r>
            <a:r>
              <a:rPr lang="en-US" sz="1000" b="0" i="0" dirty="0">
                <a:solidFill>
                  <a:srgbClr val="085156"/>
                </a:solidFill>
                <a:effectLst/>
                <a:latin typeface="+mj-lt"/>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62" name="Picture 61"/>
          <p:cNvPicPr>
            <a:picLocks noChangeAspect="1"/>
          </p:cNvPicPr>
          <p:nvPr userDrawn="1"/>
        </p:nvPicPr>
        <p:blipFill rotWithShape="1">
          <a:blip r:embed="rId2">
            <a:alphaModFix amt="7000"/>
            <a:extLst>
              <a:ext uri="{28A0092B-C50C-407E-A947-70E740481C1C}">
                <a14:useLocalDpi xmlns:a14="http://schemas.microsoft.com/office/drawing/2010/main" val="0"/>
              </a:ext>
            </a:extLst>
          </a:blip>
          <a:srcRect b="26629"/>
          <a:stretch/>
        </p:blipFill>
        <p:spPr>
          <a:xfrm rot="5400000">
            <a:off x="-287971" y="3684246"/>
            <a:ext cx="3452287" cy="288037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with Title">
    <p:spTree>
      <p:nvGrpSpPr>
        <p:cNvPr id="1" name=""/>
        <p:cNvGrpSpPr/>
        <p:nvPr/>
      </p:nvGrpSpPr>
      <p:grpSpPr>
        <a:xfrm>
          <a:off x="0" y="0"/>
          <a:ext cx="0" cy="0"/>
          <a:chOff x="0" y="0"/>
          <a:chExt cx="0" cy="0"/>
        </a:xfrm>
      </p:grpSpPr>
      <p:grpSp>
        <p:nvGrpSpPr>
          <p:cNvPr id="7" name="Group 6"/>
          <p:cNvGrpSpPr/>
          <p:nvPr userDrawn="1"/>
        </p:nvGrpSpPr>
        <p:grpSpPr>
          <a:xfrm>
            <a:off x="0" y="16929"/>
            <a:ext cx="12192686" cy="2525893"/>
            <a:chOff x="0" y="-1416"/>
            <a:chExt cx="12192686" cy="2144184"/>
          </a:xfrm>
          <a:solidFill>
            <a:srgbClr val="085156"/>
          </a:solidFill>
        </p:grpSpPr>
        <p:sp>
          <p:nvSpPr>
            <p:cNvPr id="8" name="Terminator 7"/>
            <p:cNvSpPr/>
            <p:nvPr/>
          </p:nvSpPr>
          <p:spPr>
            <a:xfrm>
              <a:off x="686" y="26776"/>
              <a:ext cx="12192000"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416"/>
              <a:ext cx="12192000" cy="1197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23"/>
          <p:cNvSpPr>
            <a:spLocks noChangeArrowheads="1"/>
          </p:cNvSpPr>
          <p:nvPr userDrawn="1"/>
        </p:nvSpPr>
        <p:spPr bwMode="auto">
          <a:xfrm>
            <a:off x="16262195" y="7966708"/>
            <a:ext cx="452438"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1" name="Oval 24"/>
          <p:cNvSpPr>
            <a:spLocks noChangeArrowheads="1"/>
          </p:cNvSpPr>
          <p:nvPr userDrawn="1"/>
        </p:nvSpPr>
        <p:spPr bwMode="auto">
          <a:xfrm>
            <a:off x="16063758" y="8581070"/>
            <a:ext cx="719137"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2" name="Oval 25"/>
          <p:cNvSpPr>
            <a:spLocks noChangeArrowheads="1"/>
          </p:cNvSpPr>
          <p:nvPr userDrawn="1"/>
        </p:nvSpPr>
        <p:spPr bwMode="auto">
          <a:xfrm>
            <a:off x="16898783" y="7961945"/>
            <a:ext cx="1060450" cy="1058863"/>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3" name="Oval 26"/>
          <p:cNvSpPr>
            <a:spLocks noChangeArrowheads="1"/>
          </p:cNvSpPr>
          <p:nvPr userDrawn="1"/>
        </p:nvSpPr>
        <p:spPr bwMode="auto">
          <a:xfrm>
            <a:off x="16414595" y="8119108"/>
            <a:ext cx="452438"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4" name="Oval 27"/>
          <p:cNvSpPr>
            <a:spLocks noChangeArrowheads="1"/>
          </p:cNvSpPr>
          <p:nvPr userDrawn="1"/>
        </p:nvSpPr>
        <p:spPr bwMode="auto">
          <a:xfrm>
            <a:off x="16216158" y="8733470"/>
            <a:ext cx="719137"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5" name="Oval 28"/>
          <p:cNvSpPr>
            <a:spLocks noChangeArrowheads="1"/>
          </p:cNvSpPr>
          <p:nvPr userDrawn="1"/>
        </p:nvSpPr>
        <p:spPr bwMode="auto">
          <a:xfrm>
            <a:off x="17051183" y="8114345"/>
            <a:ext cx="1060450" cy="1058863"/>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6" name="Oval 29"/>
          <p:cNvSpPr>
            <a:spLocks noChangeArrowheads="1"/>
          </p:cNvSpPr>
          <p:nvPr userDrawn="1"/>
        </p:nvSpPr>
        <p:spPr bwMode="auto">
          <a:xfrm>
            <a:off x="16566995" y="8271508"/>
            <a:ext cx="452438"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7" name="Oval 30"/>
          <p:cNvSpPr>
            <a:spLocks noChangeArrowheads="1"/>
          </p:cNvSpPr>
          <p:nvPr userDrawn="1"/>
        </p:nvSpPr>
        <p:spPr bwMode="auto">
          <a:xfrm>
            <a:off x="16368558" y="8885870"/>
            <a:ext cx="719137"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8" name="Oval 31"/>
          <p:cNvSpPr>
            <a:spLocks noChangeArrowheads="1"/>
          </p:cNvSpPr>
          <p:nvPr userDrawn="1"/>
        </p:nvSpPr>
        <p:spPr bwMode="auto">
          <a:xfrm>
            <a:off x="17203583" y="8266745"/>
            <a:ext cx="1060450" cy="1058863"/>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pic>
        <p:nvPicPr>
          <p:cNvPr id="20" name="図プレースホルダー 37"/>
          <p:cNvPicPr>
            <a:picLocks noChangeAspect="1"/>
          </p:cNvPicPr>
          <p:nvPr userDrawn="1"/>
        </p:nvPicPr>
        <p:blipFill>
          <a:blip r:embed="rId2">
            <a:extLst>
              <a:ext uri="{28A0092B-C50C-407E-A947-70E740481C1C}">
                <a14:useLocalDpi xmlns:a14="http://schemas.microsoft.com/office/drawing/2010/main" val="0"/>
              </a:ext>
            </a:extLst>
          </a:blip>
          <a:srcRect l="16211" r="16211"/>
          <a:stretch>
            <a:fillRect/>
          </a:stretch>
        </p:blipFill>
        <p:spPr bwMode="auto">
          <a:xfrm>
            <a:off x="13804745" y="3534408"/>
            <a:ext cx="8636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userDrawn="1"/>
        </p:nvPicPr>
        <p:blipFill rotWithShape="1">
          <a:blip r:embed="rId3">
            <a:alphaModFix amt="7000"/>
            <a:extLst>
              <a:ext uri="{28A0092B-C50C-407E-A947-70E740481C1C}">
                <a14:useLocalDpi xmlns:a14="http://schemas.microsoft.com/office/drawing/2010/main" val="0"/>
              </a:ext>
            </a:extLst>
          </a:blip>
          <a:srcRect b="26629"/>
          <a:stretch/>
        </p:blipFill>
        <p:spPr>
          <a:xfrm rot="16200000">
            <a:off x="9666337" y="-250801"/>
            <a:ext cx="2762230" cy="2304637"/>
          </a:xfrm>
          <a:prstGeom prst="rect">
            <a:avLst/>
          </a:prstGeom>
        </p:spPr>
      </p:pic>
      <p:sp>
        <p:nvSpPr>
          <p:cNvPr id="44" name="Oval 41"/>
          <p:cNvSpPr>
            <a:spLocks noChangeArrowheads="1"/>
          </p:cNvSpPr>
          <p:nvPr userDrawn="1"/>
        </p:nvSpPr>
        <p:spPr bwMode="auto">
          <a:xfrm>
            <a:off x="1863747" y="2031864"/>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46"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47"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48" name="Straight Connector 47"/>
          <p:cNvCxnSpPr/>
          <p:nvPr userDrawn="1"/>
        </p:nvCxnSpPr>
        <p:spPr>
          <a:xfrm flipH="1">
            <a:off x="555813" y="4342602"/>
            <a:ext cx="3591091" cy="0"/>
          </a:xfrm>
          <a:prstGeom prst="line">
            <a:avLst/>
          </a:prstGeom>
          <a:ln w="12700">
            <a:solidFill>
              <a:srgbClr val="95D600"/>
            </a:solidFill>
          </a:ln>
        </p:spPr>
        <p:style>
          <a:lnRef idx="1">
            <a:schemeClr val="accent1"/>
          </a:lnRef>
          <a:fillRef idx="0">
            <a:schemeClr val="accent1"/>
          </a:fillRef>
          <a:effectRef idx="0">
            <a:schemeClr val="accent1"/>
          </a:effectRef>
          <a:fontRef idx="minor">
            <a:schemeClr val="tx1"/>
          </a:fontRef>
        </p:style>
      </p:cxnSp>
      <p:sp>
        <p:nvSpPr>
          <p:cNvPr id="49" name="Oval 41"/>
          <p:cNvSpPr>
            <a:spLocks noChangeArrowheads="1"/>
          </p:cNvSpPr>
          <p:nvPr userDrawn="1"/>
        </p:nvSpPr>
        <p:spPr bwMode="auto">
          <a:xfrm>
            <a:off x="5691676" y="2031864"/>
            <a:ext cx="1049910" cy="1049910"/>
          </a:xfrm>
          <a:prstGeom prst="ellipse">
            <a:avLst/>
          </a:prstGeom>
          <a:solidFill>
            <a:srgbClr val="F15A2A"/>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50"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51"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52" name="Straight Connector 51"/>
          <p:cNvCxnSpPr/>
          <p:nvPr userDrawn="1"/>
        </p:nvCxnSpPr>
        <p:spPr>
          <a:xfrm flipH="1">
            <a:off x="4383742" y="4342602"/>
            <a:ext cx="3591091" cy="0"/>
          </a:xfrm>
          <a:prstGeom prst="line">
            <a:avLst/>
          </a:prstGeom>
          <a:ln w="12700">
            <a:solidFill>
              <a:srgbClr val="F15A2A"/>
            </a:solidFill>
          </a:ln>
        </p:spPr>
        <p:style>
          <a:lnRef idx="1">
            <a:schemeClr val="accent1"/>
          </a:lnRef>
          <a:fillRef idx="0">
            <a:schemeClr val="accent1"/>
          </a:fillRef>
          <a:effectRef idx="0">
            <a:schemeClr val="accent1"/>
          </a:effectRef>
          <a:fontRef idx="minor">
            <a:schemeClr val="tx1"/>
          </a:fontRef>
        </p:style>
      </p:cxnSp>
      <p:sp>
        <p:nvSpPr>
          <p:cNvPr id="53" name="Oval 41"/>
          <p:cNvSpPr>
            <a:spLocks noChangeArrowheads="1"/>
          </p:cNvSpPr>
          <p:nvPr userDrawn="1"/>
        </p:nvSpPr>
        <p:spPr bwMode="auto">
          <a:xfrm>
            <a:off x="9407546" y="2031864"/>
            <a:ext cx="1049910" cy="1049910"/>
          </a:xfrm>
          <a:prstGeom prst="ellipse">
            <a:avLst/>
          </a:prstGeom>
          <a:solidFill>
            <a:srgbClr val="ED2891"/>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54"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55"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56" name="Straight Connector 55"/>
          <p:cNvCxnSpPr/>
          <p:nvPr userDrawn="1"/>
        </p:nvCxnSpPr>
        <p:spPr>
          <a:xfrm flipH="1">
            <a:off x="8099612" y="4342602"/>
            <a:ext cx="3591091" cy="0"/>
          </a:xfrm>
          <a:prstGeom prst="line">
            <a:avLst/>
          </a:prstGeom>
          <a:ln w="12700">
            <a:solidFill>
              <a:srgbClr val="ED2891"/>
            </a:solidFill>
          </a:ln>
        </p:spPr>
        <p:style>
          <a:lnRef idx="1">
            <a:schemeClr val="accent1"/>
          </a:lnRef>
          <a:fillRef idx="0">
            <a:schemeClr val="accent1"/>
          </a:fillRef>
          <a:effectRef idx="0">
            <a:schemeClr val="accent1"/>
          </a:effectRef>
          <a:fontRef idx="minor">
            <a:schemeClr val="tx1"/>
          </a:fontRef>
        </p:style>
      </p:cxnSp>
      <p:sp>
        <p:nvSpPr>
          <p:cNvPr id="61"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val="91517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74933-F2B1-8A48-B5FC-18445F691229}" type="datetimeFigureOut">
              <a:rPr lang="en-US" smtClean="0"/>
              <a:t>4/1/2020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F4CC3-3726-6A40-B89F-F0B2541AE1A6}" type="slidenum">
              <a:rPr lang="en-US" smtClean="0"/>
              <a:t>‹#›</a:t>
            </a:fld>
            <a:endParaRPr lang="en-US"/>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 id="2147483675" r:id="rId4"/>
    <p:sldLayoutId id="2147483682" r:id="rId5"/>
    <p:sldLayoutId id="2147483649" r:id="rId6"/>
    <p:sldLayoutId id="2147483650" r:id="rId7"/>
    <p:sldLayoutId id="2147483681" r:id="rId8"/>
    <p:sldLayoutId id="2147483651" r:id="rId9"/>
    <p:sldLayoutId id="2147483652" r:id="rId10"/>
    <p:sldLayoutId id="2147483684" r:id="rId11"/>
    <p:sldLayoutId id="2147483655" r:id="rId12"/>
    <p:sldLayoutId id="2147483683" r:id="rId13"/>
    <p:sldLayoutId id="2147483685" r:id="rId14"/>
    <p:sldLayoutId id="2147483653" r:id="rId15"/>
    <p:sldLayoutId id="2147483679" r:id="rId16"/>
    <p:sldLayoutId id="2147483654" r:id="rId17"/>
    <p:sldLayoutId id="2147483657" r:id="rId18"/>
    <p:sldLayoutId id="2147483660" r:id="rId19"/>
    <p:sldLayoutId id="2147483661" r:id="rId20"/>
    <p:sldLayoutId id="2147483658" r:id="rId21"/>
    <p:sldLayoutId id="2147483680" r:id="rId22"/>
    <p:sldLayoutId id="2147483659" r:id="rId23"/>
    <p:sldLayoutId id="2147483656" r:id="rId24"/>
    <p:sldLayoutId id="2147483677"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mailto:joanna.Markiewicz@usz.edu.pl"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hyperlink" Target="https://www.generationdata.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3675529"/>
            <a:ext cx="7046259" cy="2026024"/>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p:cNvSpPr txBox="1">
            <a:spLocks/>
          </p:cNvSpPr>
          <p:nvPr/>
        </p:nvSpPr>
        <p:spPr>
          <a:xfrm>
            <a:off x="514976" y="3675529"/>
            <a:ext cx="6179738" cy="496214"/>
          </a:xfrm>
          <a:prstGeom prst="rect">
            <a:avLst/>
          </a:prstGeom>
          <a:solidFill>
            <a:srgbClr val="95D600"/>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pl-PL" sz="4000" dirty="0" smtClean="0">
                <a:solidFill>
                  <a:schemeClr val="bg1"/>
                </a:solidFill>
              </a:rPr>
              <a:t>On-line Learning Event</a:t>
            </a:r>
          </a:p>
          <a:p>
            <a:pPr marL="0" indent="0">
              <a:lnSpc>
                <a:spcPct val="100000"/>
              </a:lnSpc>
              <a:buNone/>
            </a:pPr>
            <a:r>
              <a:rPr lang="pl-PL" sz="4000" dirty="0" smtClean="0">
                <a:solidFill>
                  <a:schemeClr val="bg1"/>
                </a:solidFill>
              </a:rPr>
              <a:t>GENERATION DATA TOOLKIT</a:t>
            </a:r>
            <a:endParaRPr lang="en-IE" dirty="0">
              <a:solidFill>
                <a:schemeClr val="bg1"/>
              </a:solidFill>
            </a:endParaRPr>
          </a:p>
          <a:p>
            <a:pPr marL="0" indent="0">
              <a:buNone/>
            </a:pPr>
            <a:endParaRPr lang="pl-PL" sz="1100" dirty="0" smtClean="0">
              <a:solidFill>
                <a:schemeClr val="bg1"/>
              </a:solidFill>
            </a:endParaRPr>
          </a:p>
          <a:p>
            <a:pPr marL="0" indent="0">
              <a:buNone/>
            </a:pPr>
            <a:endParaRPr lang="pl-PL" sz="1100" dirty="0">
              <a:solidFill>
                <a:schemeClr val="bg1"/>
              </a:solidFill>
            </a:endParaRPr>
          </a:p>
          <a:p>
            <a:pPr marL="0" indent="0">
              <a:buNone/>
            </a:pPr>
            <a:endParaRPr lang="es-ES_tradnl" sz="1100" dirty="0">
              <a:solidFill>
                <a:schemeClr val="bg1"/>
              </a:solidFill>
            </a:endParaRPr>
          </a:p>
          <a:p>
            <a:pPr marL="0" indent="0">
              <a:buNone/>
            </a:pPr>
            <a:r>
              <a:rPr lang="pl-PL" sz="2400" b="1" dirty="0" smtClean="0">
                <a:solidFill>
                  <a:srgbClr val="95D600"/>
                </a:solidFill>
              </a:rPr>
              <a:t>Joanna Markiewicz, </a:t>
            </a:r>
            <a:r>
              <a:rPr lang="pl-PL" sz="2400" b="1" dirty="0" err="1" smtClean="0">
                <a:solidFill>
                  <a:srgbClr val="95D600"/>
                </a:solidFill>
              </a:rPr>
              <a:t>PhD</a:t>
            </a:r>
            <a:endParaRPr lang="pl-PL" sz="2400" b="1" dirty="0">
              <a:solidFill>
                <a:srgbClr val="95D600"/>
              </a:solidFill>
            </a:endParaRPr>
          </a:p>
          <a:p>
            <a:pPr marL="0" indent="0">
              <a:buNone/>
            </a:pPr>
            <a:r>
              <a:rPr lang="pl-PL" sz="2400" dirty="0" smtClean="0">
                <a:solidFill>
                  <a:srgbClr val="95D600"/>
                </a:solidFill>
              </a:rPr>
              <a:t>University of Szczecin, </a:t>
            </a:r>
            <a:r>
              <a:rPr lang="en-US" sz="2400" dirty="0" smtClean="0">
                <a:solidFill>
                  <a:srgbClr val="95D600"/>
                </a:solidFill>
              </a:rPr>
              <a:t>Institute of Management</a:t>
            </a:r>
            <a:endParaRPr lang="en-US" sz="2400" dirty="0">
              <a:solidFill>
                <a:srgbClr val="95D600"/>
              </a:solidFill>
            </a:endParaRPr>
          </a:p>
        </p:txBody>
      </p:sp>
    </p:spTree>
    <p:extLst>
      <p:ext uri="{BB962C8B-B14F-4D97-AF65-F5344CB8AC3E}">
        <p14:creationId xmlns:p14="http://schemas.microsoft.com/office/powerpoint/2010/main" val="118010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36">
            <a:extLst>
              <a:ext uri="{FF2B5EF4-FFF2-40B4-BE49-F238E27FC236}">
                <a16:creationId xmlns:a16="http://schemas.microsoft.com/office/drawing/2014/main" id="{072DC12A-3945-4416-A68F-3BF34F85C58B}"/>
              </a:ext>
            </a:extLst>
          </p:cNvPr>
          <p:cNvSpPr txBox="1">
            <a:spLocks/>
          </p:cNvSpPr>
          <p:nvPr/>
        </p:nvSpPr>
        <p:spPr bwMode="auto">
          <a:xfrm>
            <a:off x="233531" y="969467"/>
            <a:ext cx="9369256" cy="53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algn="l" defTabSz="914400" rtl="0" eaLnBrk="1" latinLnBrk="0" hangingPunct="1">
              <a:lnSpc>
                <a:spcPct val="90000"/>
              </a:lnSpc>
              <a:spcBef>
                <a:spcPct val="20000"/>
              </a:spcBef>
              <a:buClr>
                <a:srgbClr val="95D600"/>
              </a:buClr>
              <a:buFont typeface="Arial" charset="0"/>
              <a:buChar char="•"/>
              <a:defRPr sz="3200" kern="1200">
                <a:solidFill>
                  <a:schemeClr val="tx1"/>
                </a:solidFill>
                <a:latin typeface="Lucida Grande" charset="0"/>
                <a:ea typeface="MS PGothic" charset="-128"/>
                <a:cs typeface="Geneva" charset="0"/>
              </a:defRPr>
            </a:lvl1pPr>
            <a:lvl2pPr marL="742950" indent="-285750" algn="ctr" defTabSz="914400" rtl="0" eaLnBrk="1" latinLnBrk="0" hangingPunct="1">
              <a:lnSpc>
                <a:spcPct val="90000"/>
              </a:lnSpc>
              <a:spcBef>
                <a:spcPct val="20000"/>
              </a:spcBef>
              <a:buFont typeface="Arial"/>
              <a:buChar char="–"/>
              <a:defRPr sz="2800" kern="1200">
                <a:solidFill>
                  <a:schemeClr val="tx1"/>
                </a:solidFill>
                <a:latin typeface="Lucida Grande" charset="0"/>
                <a:ea typeface="Geneva" charset="0"/>
                <a:cs typeface="Geneva" charset="0"/>
              </a:defRPr>
            </a:lvl2pPr>
            <a:lvl3pPr marL="1143000" indent="-228600" algn="ctr" defTabSz="914400" rtl="0" eaLnBrk="1" latinLnBrk="0" hangingPunct="1">
              <a:lnSpc>
                <a:spcPct val="90000"/>
              </a:lnSpc>
              <a:spcBef>
                <a:spcPct val="20000"/>
              </a:spcBef>
              <a:buFont typeface="Arial"/>
              <a:buChar char="•"/>
              <a:defRPr sz="2400" kern="1200">
                <a:solidFill>
                  <a:schemeClr val="tx1"/>
                </a:solidFill>
                <a:latin typeface="Lucida Grande" charset="0"/>
                <a:ea typeface="Geneva" charset="0"/>
                <a:cs typeface="Geneva" charset="0"/>
              </a:defRPr>
            </a:lvl3pPr>
            <a:lvl4pPr marL="16002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4pPr>
            <a:lvl5pPr marL="20574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9pPr>
          </a:lstStyle>
          <a:p>
            <a:pPr marL="0" indent="0">
              <a:spcBef>
                <a:spcPts val="0"/>
              </a:spcBef>
              <a:buNone/>
              <a:tabLst>
                <a:tab pos="4084638" algn="l"/>
              </a:tabLst>
            </a:pPr>
            <a:endParaRPr lang="en-IE" altLang="ja-JP" sz="1400" dirty="0">
              <a:solidFill>
                <a:srgbClr val="085156"/>
              </a:solidFill>
              <a:latin typeface="Calibri" charset="0"/>
            </a:endParaRPr>
          </a:p>
        </p:txBody>
      </p:sp>
      <p:sp>
        <p:nvSpPr>
          <p:cNvPr id="4" name="Text Placeholder 6">
            <a:extLst>
              <a:ext uri="{FF2B5EF4-FFF2-40B4-BE49-F238E27FC236}">
                <a16:creationId xmlns:a16="http://schemas.microsoft.com/office/drawing/2014/main" id="{E99A4937-6944-46E6-8E98-8E859A4C0C99}"/>
              </a:ext>
            </a:extLst>
          </p:cNvPr>
          <p:cNvSpPr txBox="1">
            <a:spLocks/>
          </p:cNvSpPr>
          <p:nvPr/>
        </p:nvSpPr>
        <p:spPr>
          <a:xfrm>
            <a:off x="397747" y="158499"/>
            <a:ext cx="9205040" cy="85715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3600" i="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70000"/>
              </a:lnSpc>
            </a:pPr>
            <a:r>
              <a:rPr lang="en-US" sz="4000" b="1" dirty="0" smtClean="0"/>
              <a:t>SMART DATA</a:t>
            </a:r>
            <a:r>
              <a:rPr lang="pl-PL" sz="4000" b="1" dirty="0" smtClean="0"/>
              <a:t> SKILLS</a:t>
            </a:r>
            <a:r>
              <a:rPr lang="en-US" sz="4000" b="1" dirty="0" smtClean="0"/>
              <a:t> </a:t>
            </a:r>
            <a:endParaRPr lang="en-US" sz="4000" b="1" dirty="0"/>
          </a:p>
        </p:txBody>
      </p:sp>
      <p:graphicFrame>
        <p:nvGraphicFramePr>
          <p:cNvPr id="11" name="Chart 71"/>
          <p:cNvGraphicFramePr/>
          <p:nvPr>
            <p:extLst>
              <p:ext uri="{D42A27DB-BD31-4B8C-83A1-F6EECF244321}">
                <p14:modId xmlns:p14="http://schemas.microsoft.com/office/powerpoint/2010/main" val="2798596129"/>
              </p:ext>
            </p:extLst>
          </p:nvPr>
        </p:nvGraphicFramePr>
        <p:xfrm>
          <a:off x="1913859" y="1346540"/>
          <a:ext cx="6379535" cy="4597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1271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alphaModFix amt="7000"/>
            <a:extLst>
              <a:ext uri="{28A0092B-C50C-407E-A947-70E740481C1C}">
                <a14:useLocalDpi xmlns:a14="http://schemas.microsoft.com/office/drawing/2010/main" val="0"/>
              </a:ext>
            </a:extLst>
          </a:blip>
          <a:srcRect b="26629"/>
          <a:stretch/>
        </p:blipFill>
        <p:spPr>
          <a:xfrm rot="16200000">
            <a:off x="9606814" y="-656112"/>
            <a:ext cx="2762230" cy="2304637"/>
          </a:xfrm>
          <a:prstGeom prst="rect">
            <a:avLst/>
          </a:prstGeom>
        </p:spPr>
      </p:pic>
      <p:grpSp>
        <p:nvGrpSpPr>
          <p:cNvPr id="6" name="Group 5"/>
          <p:cNvGrpSpPr/>
          <p:nvPr/>
        </p:nvGrpSpPr>
        <p:grpSpPr>
          <a:xfrm>
            <a:off x="1" y="-4"/>
            <a:ext cx="4350846"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324625" y="317714"/>
            <a:ext cx="3830343" cy="1200329"/>
          </a:xfrm>
          <a:prstGeom prst="rect">
            <a:avLst/>
          </a:prstGeom>
          <a:noFill/>
        </p:spPr>
        <p:txBody>
          <a:bodyPr wrap="square" rtlCol="0">
            <a:spAutoFit/>
          </a:bodyPr>
          <a:lstStyle/>
          <a:p>
            <a:r>
              <a:rPr lang="en-US" sz="3600" dirty="0" smtClean="0">
                <a:solidFill>
                  <a:schemeClr val="bg1"/>
                </a:solidFill>
              </a:rPr>
              <a:t>DATA GOVERNANCE</a:t>
            </a:r>
            <a:endParaRPr lang="es-ES_tradnl" dirty="0">
              <a:solidFill>
                <a:schemeClr val="bg1"/>
              </a:solidFill>
            </a:endParaRPr>
          </a:p>
        </p:txBody>
      </p:sp>
      <p:sp>
        <p:nvSpPr>
          <p:cNvPr id="10" name="Rectangle 21"/>
          <p:cNvSpPr>
            <a:spLocks noChangeArrowheads="1"/>
          </p:cNvSpPr>
          <p:nvPr/>
        </p:nvSpPr>
        <p:spPr bwMode="auto">
          <a:xfrm>
            <a:off x="520505" y="1540006"/>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graphicFrame>
        <p:nvGraphicFramePr>
          <p:cNvPr id="11" name="Chart 72"/>
          <p:cNvGraphicFramePr/>
          <p:nvPr>
            <p:extLst>
              <p:ext uri="{D42A27DB-BD31-4B8C-83A1-F6EECF244321}">
                <p14:modId xmlns:p14="http://schemas.microsoft.com/office/powerpoint/2010/main" val="3993535839"/>
              </p:ext>
            </p:extLst>
          </p:nvPr>
        </p:nvGraphicFramePr>
        <p:xfrm>
          <a:off x="4884737" y="1010093"/>
          <a:ext cx="6344628" cy="49228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4188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xfrm>
            <a:off x="2679032" y="284693"/>
            <a:ext cx="9205040" cy="857158"/>
          </a:xfrm>
        </p:spPr>
        <p:txBody>
          <a:bodyPr>
            <a:normAutofit/>
          </a:bodyPr>
          <a:lstStyle/>
          <a:p>
            <a:pPr algn="ctr"/>
            <a:r>
              <a:rPr lang="pl-PL" sz="4000" b="1" dirty="0" smtClean="0"/>
              <a:t>SECURITY</a:t>
            </a:r>
            <a:endParaRPr lang="es-ES_tradnl" sz="4000" b="1" dirty="0"/>
          </a:p>
        </p:txBody>
      </p:sp>
      <p:graphicFrame>
        <p:nvGraphicFramePr>
          <p:cNvPr id="4" name="Chart 73"/>
          <p:cNvGraphicFramePr/>
          <p:nvPr>
            <p:extLst>
              <p:ext uri="{D42A27DB-BD31-4B8C-83A1-F6EECF244321}">
                <p14:modId xmlns:p14="http://schemas.microsoft.com/office/powerpoint/2010/main" val="2925798696"/>
              </p:ext>
            </p:extLst>
          </p:nvPr>
        </p:nvGraphicFramePr>
        <p:xfrm>
          <a:off x="3806457" y="1141851"/>
          <a:ext cx="6337004" cy="4791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357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alphaModFix amt="7000"/>
            <a:extLst>
              <a:ext uri="{28A0092B-C50C-407E-A947-70E740481C1C}">
                <a14:useLocalDpi xmlns:a14="http://schemas.microsoft.com/office/drawing/2010/main" val="0"/>
              </a:ext>
            </a:extLst>
          </a:blip>
          <a:srcRect b="26629"/>
          <a:stretch/>
        </p:blipFill>
        <p:spPr>
          <a:xfrm rot="16200000">
            <a:off x="9606814" y="-656112"/>
            <a:ext cx="2762230" cy="2304637"/>
          </a:xfrm>
          <a:prstGeom prst="rect">
            <a:avLst/>
          </a:prstGeom>
        </p:spPr>
      </p:pic>
      <p:grpSp>
        <p:nvGrpSpPr>
          <p:cNvPr id="6" name="Group 5"/>
          <p:cNvGrpSpPr/>
          <p:nvPr/>
        </p:nvGrpSpPr>
        <p:grpSpPr>
          <a:xfrm>
            <a:off x="1" y="-4"/>
            <a:ext cx="4350846"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324625" y="317714"/>
            <a:ext cx="3830343" cy="1200329"/>
          </a:xfrm>
          <a:prstGeom prst="rect">
            <a:avLst/>
          </a:prstGeom>
          <a:noFill/>
        </p:spPr>
        <p:txBody>
          <a:bodyPr wrap="square" rtlCol="0">
            <a:spAutoFit/>
          </a:bodyPr>
          <a:lstStyle/>
          <a:p>
            <a:pPr>
              <a:defRPr sz="1600" b="1" i="0" u="none" strike="noStrike" kern="1200" cap="all" spc="120" normalizeH="0" baseline="0">
                <a:solidFill>
                  <a:sysClr val="windowText" lastClr="000000">
                    <a:lumMod val="65000"/>
                    <a:lumOff val="35000"/>
                  </a:sysClr>
                </a:solidFill>
                <a:latin typeface="+mn-lt"/>
                <a:ea typeface="+mn-ea"/>
                <a:cs typeface="+mn-cs"/>
              </a:defRPr>
            </a:pPr>
            <a:r>
              <a:rPr lang="pl-PL" sz="3600" dirty="0" err="1">
                <a:solidFill>
                  <a:schemeClr val="bg1"/>
                </a:solidFill>
              </a:rPr>
              <a:t>Searching</a:t>
            </a:r>
            <a:r>
              <a:rPr lang="pl-PL" sz="3600" dirty="0">
                <a:solidFill>
                  <a:schemeClr val="bg1"/>
                </a:solidFill>
              </a:rPr>
              <a:t> FOR Information </a:t>
            </a:r>
            <a:endParaRPr lang="en-US" sz="3600" dirty="0">
              <a:solidFill>
                <a:schemeClr val="bg1"/>
              </a:solidFill>
            </a:endParaRPr>
          </a:p>
        </p:txBody>
      </p:sp>
      <p:sp>
        <p:nvSpPr>
          <p:cNvPr id="10" name="Rectangle 21"/>
          <p:cNvSpPr>
            <a:spLocks noChangeArrowheads="1"/>
          </p:cNvSpPr>
          <p:nvPr/>
        </p:nvSpPr>
        <p:spPr bwMode="auto">
          <a:xfrm>
            <a:off x="520505" y="1540006"/>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graphicFrame>
        <p:nvGraphicFramePr>
          <p:cNvPr id="12" name="Chart 74"/>
          <p:cNvGraphicFramePr/>
          <p:nvPr>
            <p:extLst>
              <p:ext uri="{D42A27DB-BD31-4B8C-83A1-F6EECF244321}">
                <p14:modId xmlns:p14="http://schemas.microsoft.com/office/powerpoint/2010/main" val="1043106631"/>
              </p:ext>
            </p:extLst>
          </p:nvPr>
        </p:nvGraphicFramePr>
        <p:xfrm>
          <a:off x="4807585" y="1041991"/>
          <a:ext cx="6225902" cy="39659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7734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99A4937-6944-46E6-8E98-8E859A4C0C99}"/>
              </a:ext>
            </a:extLst>
          </p:cNvPr>
          <p:cNvSpPr txBox="1">
            <a:spLocks/>
          </p:cNvSpPr>
          <p:nvPr/>
        </p:nvSpPr>
        <p:spPr>
          <a:xfrm>
            <a:off x="1035701" y="158499"/>
            <a:ext cx="9205040" cy="85715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3600" i="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70000"/>
              </a:lnSpc>
            </a:pPr>
            <a:r>
              <a:rPr lang="en-US" sz="4000" b="1" dirty="0" smtClean="0"/>
              <a:t>SOFTWARE SKILLS  </a:t>
            </a:r>
            <a:endParaRPr lang="en-US" sz="4000" b="1" dirty="0"/>
          </a:p>
        </p:txBody>
      </p:sp>
      <p:graphicFrame>
        <p:nvGraphicFramePr>
          <p:cNvPr id="5" name="Chart 75"/>
          <p:cNvGraphicFramePr/>
          <p:nvPr>
            <p:extLst>
              <p:ext uri="{D42A27DB-BD31-4B8C-83A1-F6EECF244321}">
                <p14:modId xmlns:p14="http://schemas.microsoft.com/office/powerpoint/2010/main" val="866663537"/>
              </p:ext>
            </p:extLst>
          </p:nvPr>
        </p:nvGraphicFramePr>
        <p:xfrm>
          <a:off x="1977656" y="1339701"/>
          <a:ext cx="6368902" cy="44231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0980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alphaModFix amt="7000"/>
            <a:extLst>
              <a:ext uri="{28A0092B-C50C-407E-A947-70E740481C1C}">
                <a14:useLocalDpi xmlns:a14="http://schemas.microsoft.com/office/drawing/2010/main" val="0"/>
              </a:ext>
            </a:extLst>
          </a:blip>
          <a:srcRect b="26629"/>
          <a:stretch/>
        </p:blipFill>
        <p:spPr>
          <a:xfrm rot="16200000">
            <a:off x="9606814" y="-656112"/>
            <a:ext cx="2762230" cy="2304637"/>
          </a:xfrm>
          <a:prstGeom prst="rect">
            <a:avLst/>
          </a:prstGeom>
        </p:spPr>
      </p:pic>
      <p:grpSp>
        <p:nvGrpSpPr>
          <p:cNvPr id="6" name="Group 5"/>
          <p:cNvGrpSpPr/>
          <p:nvPr/>
        </p:nvGrpSpPr>
        <p:grpSpPr>
          <a:xfrm>
            <a:off x="1" y="-4"/>
            <a:ext cx="4350846"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304757" y="315999"/>
            <a:ext cx="3830343" cy="1754326"/>
          </a:xfrm>
          <a:prstGeom prst="rect">
            <a:avLst/>
          </a:prstGeom>
          <a:noFill/>
        </p:spPr>
        <p:txBody>
          <a:bodyPr wrap="square" rtlCol="0">
            <a:spAutoFit/>
          </a:bodyPr>
          <a:lstStyle/>
          <a:p>
            <a:pPr>
              <a:defRPr sz="1600" b="1" i="0" u="none" strike="noStrike" kern="1200" cap="all" spc="120" normalizeH="0" baseline="0">
                <a:solidFill>
                  <a:sysClr val="windowText" lastClr="000000">
                    <a:lumMod val="65000"/>
                    <a:lumOff val="35000"/>
                  </a:sysClr>
                </a:solidFill>
                <a:latin typeface="+mn-lt"/>
                <a:ea typeface="+mn-ea"/>
                <a:cs typeface="+mn-cs"/>
              </a:defRPr>
            </a:pPr>
            <a:r>
              <a:rPr lang="en-US" sz="3600" dirty="0">
                <a:solidFill>
                  <a:schemeClr val="bg1"/>
                </a:solidFill>
              </a:rPr>
              <a:t>Online Software Usability </a:t>
            </a:r>
          </a:p>
        </p:txBody>
      </p:sp>
      <p:sp>
        <p:nvSpPr>
          <p:cNvPr id="10" name="Rectangle 21"/>
          <p:cNvSpPr>
            <a:spLocks noChangeArrowheads="1"/>
          </p:cNvSpPr>
          <p:nvPr/>
        </p:nvSpPr>
        <p:spPr bwMode="auto">
          <a:xfrm>
            <a:off x="456565" y="2082431"/>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graphicFrame>
        <p:nvGraphicFramePr>
          <p:cNvPr id="11" name="Chart 76"/>
          <p:cNvGraphicFramePr/>
          <p:nvPr>
            <p:extLst>
              <p:ext uri="{D42A27DB-BD31-4B8C-83A1-F6EECF244321}">
                <p14:modId xmlns:p14="http://schemas.microsoft.com/office/powerpoint/2010/main" val="385086541"/>
              </p:ext>
            </p:extLst>
          </p:nvPr>
        </p:nvGraphicFramePr>
        <p:xfrm>
          <a:off x="4807585" y="935664"/>
          <a:ext cx="5803708" cy="40084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0941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xfrm>
            <a:off x="2679032" y="284693"/>
            <a:ext cx="9205040" cy="857158"/>
          </a:xfrm>
        </p:spPr>
        <p:txBody>
          <a:bodyPr>
            <a:normAutofit fontScale="85000" lnSpcReduction="20000"/>
          </a:bodyPr>
          <a:lstStyle/>
          <a:p>
            <a:pPr algn="ctr"/>
            <a:r>
              <a:rPr lang="pl-PL" sz="4000" b="1" dirty="0" smtClean="0"/>
              <a:t> </a:t>
            </a:r>
            <a:r>
              <a:rPr lang="en-US" sz="4000" b="1" dirty="0" smtClean="0"/>
              <a:t>SOFTWARE USABILITY FOR LEARNING OR TEACHING PURPOSE </a:t>
            </a:r>
            <a:endParaRPr lang="es-ES_tradnl" sz="4000" b="1" dirty="0"/>
          </a:p>
        </p:txBody>
      </p:sp>
      <p:graphicFrame>
        <p:nvGraphicFramePr>
          <p:cNvPr id="5" name="Chart 77"/>
          <p:cNvGraphicFramePr/>
          <p:nvPr>
            <p:extLst>
              <p:ext uri="{D42A27DB-BD31-4B8C-83A1-F6EECF244321}">
                <p14:modId xmlns:p14="http://schemas.microsoft.com/office/powerpoint/2010/main" val="2771590759"/>
              </p:ext>
            </p:extLst>
          </p:nvPr>
        </p:nvGraphicFramePr>
        <p:xfrm>
          <a:off x="3051545" y="1222744"/>
          <a:ext cx="6634716" cy="475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2119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alphaModFix amt="7000"/>
            <a:extLst>
              <a:ext uri="{28A0092B-C50C-407E-A947-70E740481C1C}">
                <a14:useLocalDpi xmlns:a14="http://schemas.microsoft.com/office/drawing/2010/main" val="0"/>
              </a:ext>
            </a:extLst>
          </a:blip>
          <a:srcRect b="26629"/>
          <a:stretch/>
        </p:blipFill>
        <p:spPr>
          <a:xfrm rot="16200000">
            <a:off x="9606814" y="-656112"/>
            <a:ext cx="2762230" cy="2304637"/>
          </a:xfrm>
          <a:prstGeom prst="rect">
            <a:avLst/>
          </a:prstGeom>
        </p:spPr>
      </p:pic>
      <p:grpSp>
        <p:nvGrpSpPr>
          <p:cNvPr id="6" name="Group 5"/>
          <p:cNvGrpSpPr/>
          <p:nvPr/>
        </p:nvGrpSpPr>
        <p:grpSpPr>
          <a:xfrm>
            <a:off x="1" y="-4"/>
            <a:ext cx="4350846"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304757" y="315999"/>
            <a:ext cx="3830343" cy="2308324"/>
          </a:xfrm>
          <a:prstGeom prst="rect">
            <a:avLst/>
          </a:prstGeom>
          <a:noFill/>
        </p:spPr>
        <p:txBody>
          <a:bodyPr wrap="square" rtlCol="0">
            <a:spAutoFit/>
          </a:bodyPr>
          <a:lstStyle/>
          <a:p>
            <a:pPr>
              <a:defRPr sz="1600" b="1" i="0" u="none" strike="noStrike" kern="1200" cap="all" spc="120" normalizeH="0" baseline="0">
                <a:solidFill>
                  <a:sysClr val="windowText" lastClr="000000">
                    <a:lumMod val="65000"/>
                    <a:lumOff val="35000"/>
                  </a:sysClr>
                </a:solidFill>
                <a:latin typeface="+mn-lt"/>
                <a:ea typeface="+mn-ea"/>
                <a:cs typeface="+mn-cs"/>
              </a:defRPr>
            </a:pPr>
            <a:r>
              <a:rPr lang="pl-PL" sz="3600" b="1" cap="all" spc="120" dirty="0" smtClean="0">
                <a:solidFill>
                  <a:schemeClr val="bg1"/>
                </a:solidFill>
              </a:rPr>
              <a:t>P</a:t>
            </a:r>
            <a:r>
              <a:rPr lang="en-US" sz="3600" b="1" cap="all" spc="120" dirty="0" err="1" smtClean="0">
                <a:solidFill>
                  <a:schemeClr val="bg1"/>
                </a:solidFill>
              </a:rPr>
              <a:t>roblems</a:t>
            </a:r>
            <a:r>
              <a:rPr lang="en-US" sz="3600" b="1" cap="all" spc="120" dirty="0" smtClean="0">
                <a:solidFill>
                  <a:schemeClr val="bg1"/>
                </a:solidFill>
              </a:rPr>
              <a:t> </a:t>
            </a:r>
            <a:r>
              <a:rPr lang="en-US" sz="3600" b="1" cap="all" spc="120" dirty="0">
                <a:solidFill>
                  <a:schemeClr val="bg1"/>
                </a:solidFill>
              </a:rPr>
              <a:t>in</a:t>
            </a:r>
          </a:p>
          <a:p>
            <a:pPr>
              <a:defRPr sz="1600" b="1" i="0" u="none" strike="noStrike" kern="1200" cap="all" spc="120" normalizeH="0" baseline="0">
                <a:solidFill>
                  <a:sysClr val="windowText" lastClr="000000">
                    <a:lumMod val="65000"/>
                    <a:lumOff val="35000"/>
                  </a:sysClr>
                </a:solidFill>
                <a:latin typeface="+mn-lt"/>
                <a:ea typeface="+mn-ea"/>
                <a:cs typeface="+mn-cs"/>
              </a:defRPr>
            </a:pPr>
            <a:r>
              <a:rPr lang="en-US" sz="3600" b="1" cap="all" spc="120" dirty="0">
                <a:solidFill>
                  <a:schemeClr val="bg1"/>
                </a:solidFill>
              </a:rPr>
              <a:t>the current teaching system</a:t>
            </a:r>
          </a:p>
        </p:txBody>
      </p:sp>
      <p:sp>
        <p:nvSpPr>
          <p:cNvPr id="10" name="Rectangle 21"/>
          <p:cNvSpPr>
            <a:spLocks noChangeArrowheads="1"/>
          </p:cNvSpPr>
          <p:nvPr/>
        </p:nvSpPr>
        <p:spPr bwMode="auto">
          <a:xfrm>
            <a:off x="456565" y="2752282"/>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pic>
        <p:nvPicPr>
          <p:cNvPr id="3" name="Obraz 2"/>
          <p:cNvPicPr>
            <a:picLocks noChangeAspect="1"/>
          </p:cNvPicPr>
          <p:nvPr/>
        </p:nvPicPr>
        <p:blipFill rotWithShape="1">
          <a:blip r:embed="rId4"/>
          <a:srcRect l="16545" t="28130" r="42736" b="12611"/>
          <a:stretch/>
        </p:blipFill>
        <p:spPr>
          <a:xfrm>
            <a:off x="5126275" y="766536"/>
            <a:ext cx="6103090" cy="4996311"/>
          </a:xfrm>
          <a:prstGeom prst="rect">
            <a:avLst/>
          </a:prstGeom>
        </p:spPr>
      </p:pic>
    </p:spTree>
    <p:extLst>
      <p:ext uri="{BB962C8B-B14F-4D97-AF65-F5344CB8AC3E}">
        <p14:creationId xmlns:p14="http://schemas.microsoft.com/office/powerpoint/2010/main" val="23265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5709685" y="1388099"/>
            <a:ext cx="5830216" cy="672389"/>
          </a:xfrm>
        </p:spPr>
        <p:txBody>
          <a:bodyPr/>
          <a:lstStyle/>
          <a:p>
            <a:pPr algn="ctr"/>
            <a:r>
              <a:rPr lang="en-US" sz="6000" i="0" dirty="0" smtClean="0"/>
              <a:t>Selected recommendations</a:t>
            </a:r>
            <a:endParaRPr lang="en-US" sz="6000" i="0" dirty="0"/>
          </a:p>
        </p:txBody>
      </p:sp>
      <p:pic>
        <p:nvPicPr>
          <p:cNvPr id="8" name="Picture Placeholder 7"/>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0671" r="10671"/>
          <a:stretch>
            <a:fillRect/>
          </a:stretch>
        </p:blipFill>
        <p:spPr>
          <a:xfrm>
            <a:off x="-8497" y="-10406"/>
            <a:ext cx="7203689" cy="6868406"/>
          </a:xfrm>
        </p:spPr>
      </p:pic>
    </p:spTree>
    <p:extLst>
      <p:ext uri="{BB962C8B-B14F-4D97-AF65-F5344CB8AC3E}">
        <p14:creationId xmlns:p14="http://schemas.microsoft.com/office/powerpoint/2010/main" val="3384633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xfrm>
            <a:off x="2679032" y="284693"/>
            <a:ext cx="9205040" cy="857158"/>
          </a:xfrm>
        </p:spPr>
        <p:txBody>
          <a:bodyPr>
            <a:normAutofit/>
          </a:bodyPr>
          <a:lstStyle/>
          <a:p>
            <a:pPr algn="ctr"/>
            <a:r>
              <a:rPr lang="pl-PL" sz="4000" b="1" dirty="0" smtClean="0"/>
              <a:t> </a:t>
            </a:r>
            <a:endParaRPr lang="es-ES_tradnl" sz="4000" b="1" dirty="0"/>
          </a:p>
        </p:txBody>
      </p:sp>
      <p:sp>
        <p:nvSpPr>
          <p:cNvPr id="2" name="Prostokąt 1"/>
          <p:cNvSpPr/>
          <p:nvPr/>
        </p:nvSpPr>
        <p:spPr>
          <a:xfrm>
            <a:off x="2945219" y="284693"/>
            <a:ext cx="8938853" cy="5909566"/>
          </a:xfrm>
          <a:prstGeom prst="rect">
            <a:avLst/>
          </a:prstGeom>
        </p:spPr>
        <p:txBody>
          <a:bodyPr wrap="square">
            <a:spAutoFit/>
          </a:bodyPr>
          <a:lstStyle/>
          <a:p>
            <a:pPr lvl="0">
              <a:lnSpc>
                <a:spcPct val="115000"/>
              </a:lnSpc>
              <a:spcBef>
                <a:spcPts val="1000"/>
              </a:spcBef>
              <a:spcAft>
                <a:spcPts val="0"/>
              </a:spcAft>
            </a:pPr>
            <a:r>
              <a:rPr lang="en-US" sz="2200" dirty="0">
                <a:solidFill>
                  <a:srgbClr val="085156"/>
                </a:solidFill>
                <a:latin typeface="Calibri" panose="020F0502020204030204" pitchFamily="34" charset="0"/>
                <a:ea typeface="Times New Roman" panose="02020603050405020304" pitchFamily="18" charset="0"/>
                <a:cs typeface="Times New Roman" panose="02020603050405020304" pitchFamily="18" charset="0"/>
              </a:rPr>
              <a:t>Ensuring better </a:t>
            </a:r>
            <a:r>
              <a:rPr lang="en-US" sz="2200" b="1" dirty="0">
                <a:solidFill>
                  <a:srgbClr val="085156"/>
                </a:solidFill>
                <a:latin typeface="Calibri" panose="020F0502020204030204" pitchFamily="34" charset="0"/>
                <a:ea typeface="Times New Roman" panose="02020603050405020304" pitchFamily="18" charset="0"/>
                <a:cs typeface="Times New Roman" panose="02020603050405020304" pitchFamily="18" charset="0"/>
              </a:rPr>
              <a:t>coordination of activities between entrepreneurs and universities </a:t>
            </a:r>
            <a:r>
              <a:rPr lang="en-US" sz="2200" dirty="0">
                <a:solidFill>
                  <a:srgbClr val="085156"/>
                </a:solidFill>
                <a:latin typeface="Calibri" panose="020F0502020204030204" pitchFamily="34" charset="0"/>
                <a:ea typeface="Times New Roman" panose="02020603050405020304" pitchFamily="18" charset="0"/>
                <a:cs typeface="Times New Roman" panose="02020603050405020304" pitchFamily="18" charset="0"/>
              </a:rPr>
              <a:t>in order to implement projects for the development of competences leading to the development of entrepreneurship of program participants. This will allow:</a:t>
            </a:r>
            <a:endParaRPr lang="pl-PL" sz="2200" dirty="0">
              <a:solidFill>
                <a:srgbClr val="085156"/>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en-US" sz="2200" dirty="0">
                <a:solidFill>
                  <a:srgbClr val="085156"/>
                </a:solidFill>
                <a:latin typeface="Calibri" panose="020F0502020204030204" pitchFamily="34" charset="0"/>
                <a:ea typeface="Calibri" panose="020F0502020204030204" pitchFamily="34" charset="0"/>
                <a:cs typeface="Times New Roman" panose="02020603050405020304" pitchFamily="18" charset="0"/>
              </a:rPr>
              <a:t>exchange of experiences,</a:t>
            </a:r>
            <a:endParaRPr lang="pl-PL" sz="2200" dirty="0">
              <a:solidFill>
                <a:srgbClr val="085156"/>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en-US" sz="2200" dirty="0">
                <a:solidFill>
                  <a:srgbClr val="085156"/>
                </a:solidFill>
                <a:latin typeface="Calibri" panose="020F0502020204030204" pitchFamily="34" charset="0"/>
                <a:ea typeface="Calibri" panose="020F0502020204030204" pitchFamily="34" charset="0"/>
                <a:cs typeface="Times New Roman" panose="02020603050405020304" pitchFamily="18" charset="0"/>
              </a:rPr>
              <a:t>development of standards (among others, the scope of training, the catalog of competences or evaluation and monitoring of activities) </a:t>
            </a:r>
            <a:endParaRPr lang="pl-PL" sz="2200" dirty="0" smtClean="0">
              <a:solidFill>
                <a:srgbClr val="085156"/>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en-US" sz="2200" dirty="0" smtClean="0">
                <a:solidFill>
                  <a:srgbClr val="085156"/>
                </a:solidFill>
                <a:latin typeface="Calibri" panose="020F0502020204030204" pitchFamily="34" charset="0"/>
                <a:ea typeface="Calibri" panose="020F0502020204030204" pitchFamily="34" charset="0"/>
                <a:cs typeface="Times New Roman" panose="02020603050405020304" pitchFamily="18" charset="0"/>
              </a:rPr>
              <a:t>ensuring </a:t>
            </a:r>
            <a:r>
              <a:rPr lang="en-US" sz="2200" dirty="0">
                <a:solidFill>
                  <a:srgbClr val="085156"/>
                </a:solidFill>
                <a:latin typeface="Calibri" panose="020F0502020204030204" pitchFamily="34" charset="0"/>
                <a:ea typeface="Calibri" panose="020F0502020204030204" pitchFamily="34" charset="0"/>
                <a:cs typeface="Times New Roman" panose="02020603050405020304" pitchFamily="18" charset="0"/>
              </a:rPr>
              <a:t>the complementarity and coordination of activities carried out by various entities and from various sources of financing,</a:t>
            </a:r>
            <a:endParaRPr lang="pl-PL" sz="2200" dirty="0">
              <a:solidFill>
                <a:srgbClr val="085156"/>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en-US" sz="2200" dirty="0">
                <a:solidFill>
                  <a:srgbClr val="085156"/>
                </a:solidFill>
                <a:latin typeface="Calibri" panose="020F0502020204030204" pitchFamily="34" charset="0"/>
                <a:ea typeface="Calibri" panose="020F0502020204030204" pitchFamily="34" charset="0"/>
                <a:cs typeface="Times New Roman" panose="02020603050405020304" pitchFamily="18" charset="0"/>
              </a:rPr>
              <a:t>support of development of innovative methods for raising digital competences,</a:t>
            </a:r>
            <a:endParaRPr lang="pl-PL" sz="2200" dirty="0">
              <a:solidFill>
                <a:srgbClr val="085156"/>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en-US" sz="2200" dirty="0">
                <a:solidFill>
                  <a:srgbClr val="085156"/>
                </a:solidFill>
                <a:latin typeface="Calibri" panose="020F0502020204030204" pitchFamily="34" charset="0"/>
                <a:ea typeface="Calibri" panose="020F0502020204030204" pitchFamily="34" charset="0"/>
                <a:cs typeface="Times New Roman" panose="02020603050405020304" pitchFamily="18" charset="0"/>
              </a:rPr>
              <a:t>external monitoring and evaluation of activities,</a:t>
            </a:r>
            <a:endParaRPr lang="pl-PL" sz="2200" dirty="0">
              <a:solidFill>
                <a:srgbClr val="085156"/>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en-US" sz="2200" dirty="0">
                <a:solidFill>
                  <a:srgbClr val="085156"/>
                </a:solidFill>
                <a:latin typeface="Calibri" panose="020F0502020204030204" pitchFamily="34" charset="0"/>
                <a:ea typeface="Calibri" panose="020F0502020204030204" pitchFamily="34" charset="0"/>
                <a:cs typeface="Times New Roman" panose="02020603050405020304" pitchFamily="18" charset="0"/>
              </a:rPr>
              <a:t>collecting and sharing resources (including educational resources) created as part of ongoing projects,</a:t>
            </a:r>
            <a:endParaRPr lang="pl-PL" sz="2200" dirty="0">
              <a:solidFill>
                <a:srgbClr val="085156"/>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pPr>
            <a:r>
              <a:rPr lang="en-US" sz="2200" dirty="0">
                <a:solidFill>
                  <a:srgbClr val="085156"/>
                </a:solidFill>
                <a:latin typeface="Calibri" panose="020F0502020204030204" pitchFamily="34" charset="0"/>
                <a:ea typeface="Calibri" panose="020F0502020204030204" pitchFamily="34" charset="0"/>
                <a:cs typeface="Times New Roman" panose="02020603050405020304" pitchFamily="18" charset="0"/>
              </a:rPr>
              <a:t>conducting information, education and dissemination activities.</a:t>
            </a:r>
            <a:endParaRPr lang="pl-PL" sz="2200" dirty="0">
              <a:solidFill>
                <a:srgbClr val="08515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1304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Autofit/>
          </a:bodyPr>
          <a:lstStyle/>
          <a:p>
            <a:r>
              <a:rPr lang="pl-PL" sz="2000" dirty="0" smtClean="0"/>
              <a:t>University of Szczecin</a:t>
            </a:r>
            <a:endParaRPr lang="es-ES_tradnl" sz="2000" dirty="0"/>
          </a:p>
        </p:txBody>
      </p:sp>
      <p:sp>
        <p:nvSpPr>
          <p:cNvPr id="6" name="Text Placeholder 5"/>
          <p:cNvSpPr>
            <a:spLocks noGrp="1"/>
          </p:cNvSpPr>
          <p:nvPr>
            <p:ph type="body" sz="quarter" idx="18"/>
          </p:nvPr>
        </p:nvSpPr>
        <p:spPr>
          <a:xfrm>
            <a:off x="5166586" y="2481433"/>
            <a:ext cx="2007099" cy="1317375"/>
          </a:xfrm>
        </p:spPr>
        <p:txBody>
          <a:bodyPr>
            <a:noAutofit/>
          </a:bodyPr>
          <a:lstStyle/>
          <a:p>
            <a:r>
              <a:rPr lang="pl-PL" sz="2000" dirty="0" err="1"/>
              <a:t>Feltech</a:t>
            </a:r>
            <a:r>
              <a:rPr lang="pl-PL" sz="2000" dirty="0"/>
              <a:t> Software </a:t>
            </a:r>
            <a:r>
              <a:rPr lang="pl-PL" sz="2000" dirty="0" err="1"/>
              <a:t>Innovations</a:t>
            </a:r>
            <a:r>
              <a:rPr lang="pl-PL" sz="2000" dirty="0"/>
              <a:t> </a:t>
            </a:r>
            <a:r>
              <a:rPr lang="pl-PL" sz="2000" dirty="0" smtClean="0"/>
              <a:t>Ltd</a:t>
            </a:r>
            <a:r>
              <a:rPr lang="pl-PL" sz="2000" dirty="0"/>
              <a:t>.</a:t>
            </a:r>
            <a:endParaRPr lang="es-ES_tradnl" sz="2000" dirty="0"/>
          </a:p>
        </p:txBody>
      </p:sp>
      <p:sp>
        <p:nvSpPr>
          <p:cNvPr id="8" name="Text Placeholder 7"/>
          <p:cNvSpPr>
            <a:spLocks noGrp="1"/>
          </p:cNvSpPr>
          <p:nvPr>
            <p:ph type="body" sz="quarter" idx="20"/>
          </p:nvPr>
        </p:nvSpPr>
        <p:spPr>
          <a:xfrm>
            <a:off x="7407508" y="3286183"/>
            <a:ext cx="1752788" cy="1242273"/>
          </a:xfrm>
        </p:spPr>
        <p:txBody>
          <a:bodyPr>
            <a:normAutofit/>
          </a:bodyPr>
          <a:lstStyle/>
          <a:p>
            <a:r>
              <a:rPr lang="en-US" sz="2000" dirty="0" smtClean="0"/>
              <a:t>European          E-learning Institute</a:t>
            </a:r>
            <a:endParaRPr lang="en-US" sz="2000" dirty="0"/>
          </a:p>
        </p:txBody>
      </p:sp>
      <p:sp>
        <p:nvSpPr>
          <p:cNvPr id="10" name="Text Placeholder 9"/>
          <p:cNvSpPr>
            <a:spLocks noGrp="1"/>
          </p:cNvSpPr>
          <p:nvPr>
            <p:ph type="body" sz="quarter" idx="22"/>
          </p:nvPr>
        </p:nvSpPr>
        <p:spPr>
          <a:xfrm>
            <a:off x="9813634" y="3838310"/>
            <a:ext cx="1752788" cy="1408604"/>
          </a:xfrm>
        </p:spPr>
        <p:txBody>
          <a:bodyPr>
            <a:normAutofit/>
          </a:bodyPr>
          <a:lstStyle/>
          <a:p>
            <a:r>
              <a:rPr lang="pl-PL" sz="2000" dirty="0" err="1"/>
              <a:t>Vilnius</a:t>
            </a:r>
            <a:r>
              <a:rPr lang="pl-PL" sz="2000" dirty="0"/>
              <a:t> Gediminas Technical University</a:t>
            </a:r>
            <a:endParaRPr lang="es-ES_tradnl" sz="2000" dirty="0"/>
          </a:p>
        </p:txBody>
      </p:sp>
      <p:sp>
        <p:nvSpPr>
          <p:cNvPr id="12" name="Text Placeholder 6"/>
          <p:cNvSpPr txBox="1">
            <a:spLocks/>
          </p:cNvSpPr>
          <p:nvPr/>
        </p:nvSpPr>
        <p:spPr>
          <a:xfrm>
            <a:off x="-53019" y="0"/>
            <a:ext cx="12192000" cy="85715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70000"/>
              </a:lnSpc>
              <a:buNone/>
            </a:pPr>
            <a:r>
              <a:rPr lang="pl-PL" sz="3600" b="1" dirty="0" smtClean="0">
                <a:solidFill>
                  <a:schemeClr val="bg1"/>
                </a:solidFill>
              </a:rPr>
              <a:t>Partners of the </a:t>
            </a:r>
            <a:r>
              <a:rPr lang="pl-PL" sz="3600" b="1" dirty="0" err="1" smtClean="0">
                <a:solidFill>
                  <a:schemeClr val="bg1"/>
                </a:solidFill>
              </a:rPr>
              <a:t>project</a:t>
            </a:r>
            <a:endParaRPr lang="en-US" sz="3600" b="1" dirty="0">
              <a:solidFill>
                <a:schemeClr val="bg1"/>
              </a:solidFill>
            </a:endParaRPr>
          </a:p>
        </p:txBody>
      </p:sp>
      <p:pic>
        <p:nvPicPr>
          <p:cNvPr id="18" name="Obraz 17"/>
          <p:cNvPicPr>
            <a:picLocks noChangeAspect="1"/>
          </p:cNvPicPr>
          <p:nvPr/>
        </p:nvPicPr>
        <p:blipFill rotWithShape="1">
          <a:blip r:embed="rId2"/>
          <a:srcRect l="73301" t="22722" r="5351" b="52065"/>
          <a:stretch/>
        </p:blipFill>
        <p:spPr>
          <a:xfrm>
            <a:off x="1682361" y="4313264"/>
            <a:ext cx="1839913" cy="1222409"/>
          </a:xfrm>
          <a:prstGeom prst="rect">
            <a:avLst/>
          </a:prstGeom>
        </p:spPr>
      </p:pic>
      <p:cxnSp>
        <p:nvCxnSpPr>
          <p:cNvPr id="20" name="Łącznik prosty 19"/>
          <p:cNvCxnSpPr/>
          <p:nvPr/>
        </p:nvCxnSpPr>
        <p:spPr>
          <a:xfrm>
            <a:off x="2563688" y="1118823"/>
            <a:ext cx="0" cy="3409633"/>
          </a:xfrm>
          <a:prstGeom prst="line">
            <a:avLst/>
          </a:prstGeom>
          <a:ln w="19050">
            <a:solidFill>
              <a:srgbClr val="FFD700"/>
            </a:solidFill>
          </a:ln>
        </p:spPr>
        <p:style>
          <a:lnRef idx="1">
            <a:schemeClr val="accent1"/>
          </a:lnRef>
          <a:fillRef idx="0">
            <a:schemeClr val="accent1"/>
          </a:fillRef>
          <a:effectRef idx="0">
            <a:schemeClr val="accent1"/>
          </a:effectRef>
          <a:fontRef idx="minor">
            <a:schemeClr val="tx1"/>
          </a:fontRef>
        </p:style>
      </p:cxnSp>
      <p:sp>
        <p:nvSpPr>
          <p:cNvPr id="21" name="Text Placeholder 7"/>
          <p:cNvSpPr>
            <a:spLocks noGrp="1"/>
          </p:cNvSpPr>
          <p:nvPr>
            <p:ph type="body" sz="quarter" idx="20"/>
          </p:nvPr>
        </p:nvSpPr>
        <p:spPr>
          <a:xfrm>
            <a:off x="1450794" y="5467149"/>
            <a:ext cx="2403315" cy="1242273"/>
          </a:xfrm>
        </p:spPr>
        <p:txBody>
          <a:bodyPr>
            <a:noAutofit/>
          </a:bodyPr>
          <a:lstStyle/>
          <a:p>
            <a:pPr>
              <a:spcBef>
                <a:spcPts val="0"/>
              </a:spcBef>
            </a:pPr>
            <a:r>
              <a:rPr lang="pl-PL" sz="2000" dirty="0" err="1" smtClean="0"/>
              <a:t>European</a:t>
            </a:r>
            <a:r>
              <a:rPr lang="pl-PL" sz="2000" dirty="0" smtClean="0"/>
              <a:t> University </a:t>
            </a:r>
          </a:p>
          <a:p>
            <a:pPr>
              <a:spcBef>
                <a:spcPts val="0"/>
              </a:spcBef>
            </a:pPr>
            <a:r>
              <a:rPr lang="pl-PL" sz="2000" dirty="0" err="1" smtClean="0"/>
              <a:t>Continuing</a:t>
            </a:r>
            <a:endParaRPr lang="pl-PL" sz="2000" dirty="0" smtClean="0"/>
          </a:p>
          <a:p>
            <a:pPr>
              <a:spcBef>
                <a:spcPts val="0"/>
              </a:spcBef>
            </a:pPr>
            <a:r>
              <a:rPr lang="pl-PL" sz="2000" dirty="0" err="1" smtClean="0"/>
              <a:t>Education</a:t>
            </a:r>
            <a:endParaRPr lang="pl-PL" sz="2000" dirty="0" smtClean="0"/>
          </a:p>
          <a:p>
            <a:pPr>
              <a:spcBef>
                <a:spcPts val="0"/>
              </a:spcBef>
            </a:pPr>
            <a:r>
              <a:rPr lang="pl-PL" sz="2000" dirty="0" smtClean="0"/>
              <a:t>Network</a:t>
            </a:r>
            <a:endParaRPr lang="es-ES_tradnl" sz="2000" dirty="0"/>
          </a:p>
        </p:txBody>
      </p:sp>
      <p:sp>
        <p:nvSpPr>
          <p:cNvPr id="4" name="Text Placeholder 3"/>
          <p:cNvSpPr>
            <a:spLocks noGrp="1"/>
          </p:cNvSpPr>
          <p:nvPr>
            <p:ph type="body" sz="quarter" idx="16"/>
          </p:nvPr>
        </p:nvSpPr>
        <p:spPr>
          <a:xfrm>
            <a:off x="2874594" y="4057381"/>
            <a:ext cx="1959030" cy="745278"/>
          </a:xfrm>
        </p:spPr>
        <p:txBody>
          <a:bodyPr>
            <a:noAutofit/>
          </a:bodyPr>
          <a:lstStyle/>
          <a:p>
            <a:r>
              <a:rPr lang="pl-PL" sz="2000" dirty="0" err="1"/>
              <a:t>Letterkenny</a:t>
            </a:r>
            <a:r>
              <a:rPr lang="pl-PL" sz="2000" dirty="0"/>
              <a:t> </a:t>
            </a:r>
            <a:r>
              <a:rPr lang="pl-PL" sz="2000" dirty="0" err="1"/>
              <a:t>Institute</a:t>
            </a:r>
            <a:r>
              <a:rPr lang="pl-PL" sz="2000" dirty="0"/>
              <a:t> of Technology</a:t>
            </a:r>
            <a:endParaRPr lang="es-ES_tradnl" sz="1800" dirty="0"/>
          </a:p>
        </p:txBody>
      </p:sp>
    </p:spTree>
    <p:extLst>
      <p:ext uri="{BB962C8B-B14F-4D97-AF65-F5344CB8AC3E}">
        <p14:creationId xmlns:p14="http://schemas.microsoft.com/office/powerpoint/2010/main" val="146452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xfrm>
            <a:off x="2679032" y="284693"/>
            <a:ext cx="9205040" cy="857158"/>
          </a:xfrm>
        </p:spPr>
        <p:txBody>
          <a:bodyPr>
            <a:normAutofit/>
          </a:bodyPr>
          <a:lstStyle/>
          <a:p>
            <a:pPr algn="ctr"/>
            <a:r>
              <a:rPr lang="pl-PL" sz="4000" b="1" dirty="0" smtClean="0"/>
              <a:t> </a:t>
            </a:r>
            <a:endParaRPr lang="es-ES_tradnl" sz="4000" b="1" dirty="0"/>
          </a:p>
        </p:txBody>
      </p:sp>
      <p:sp>
        <p:nvSpPr>
          <p:cNvPr id="2" name="Prostokąt 1"/>
          <p:cNvSpPr/>
          <p:nvPr/>
        </p:nvSpPr>
        <p:spPr>
          <a:xfrm>
            <a:off x="3094074" y="1411745"/>
            <a:ext cx="8938853" cy="3693319"/>
          </a:xfrm>
          <a:prstGeom prst="rect">
            <a:avLst/>
          </a:prstGeom>
        </p:spPr>
        <p:txBody>
          <a:bodyPr wrap="square">
            <a:spAutoFit/>
          </a:bodyPr>
          <a:lstStyle/>
          <a:p>
            <a:pPr lvl="0"/>
            <a:r>
              <a:rPr lang="en-US" sz="2400" dirty="0">
                <a:solidFill>
                  <a:srgbClr val="085156"/>
                </a:solidFill>
                <a:latin typeface="Calibri" panose="020F0502020204030204" pitchFamily="34" charset="0"/>
                <a:ea typeface="Times New Roman" panose="02020603050405020304" pitchFamily="18" charset="0"/>
                <a:cs typeface="Times New Roman" panose="02020603050405020304" pitchFamily="18" charset="0"/>
              </a:rPr>
              <a:t>Introduction for students (not only IT courses), subjects related to entrepreneurship and data management, based on practical examples (case studies) and salary systems such as ECTS points, certifications, and gamification. It is not recommended to enter too much theory</a:t>
            </a:r>
            <a:r>
              <a:rPr lang="pl-PL" sz="2400" dirty="0" smtClean="0">
                <a:solidFill>
                  <a:srgbClr val="085156"/>
                </a:solidFill>
                <a:latin typeface="Calibri" panose="020F0502020204030204" pitchFamily="34" charset="0"/>
                <a:ea typeface="Times New Roman" panose="02020603050405020304" pitchFamily="18" charset="0"/>
                <a:cs typeface="Times New Roman" panose="02020603050405020304" pitchFamily="18" charset="0"/>
              </a:rPr>
              <a:t>.</a:t>
            </a:r>
          </a:p>
          <a:p>
            <a:pPr lvl="0"/>
            <a:endParaRPr lang="pl-PL" sz="2400" dirty="0">
              <a:solidFill>
                <a:srgbClr val="085156"/>
              </a:solidFill>
              <a:latin typeface="Calibri" panose="020F0502020204030204" pitchFamily="34" charset="0"/>
              <a:ea typeface="Times New Roman" panose="02020603050405020304" pitchFamily="18" charset="0"/>
              <a:cs typeface="Times New Roman" panose="02020603050405020304" pitchFamily="18" charset="0"/>
            </a:endParaRPr>
          </a:p>
          <a:p>
            <a:pPr lvl="0"/>
            <a:endParaRPr lang="pl-PL" sz="2400" dirty="0">
              <a:solidFill>
                <a:srgbClr val="085156"/>
              </a:solidFill>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solidFill>
                  <a:srgbClr val="085156"/>
                </a:solidFill>
                <a:latin typeface="Calibri" panose="020F0502020204030204" pitchFamily="34" charset="0"/>
                <a:ea typeface="Times New Roman" panose="02020603050405020304" pitchFamily="18" charset="0"/>
                <a:cs typeface="Times New Roman" panose="02020603050405020304" pitchFamily="18" charset="0"/>
              </a:rPr>
              <a:t>Creation of an effective long-term implementation plan taking into account technological and regulatory changes in the subject of data management</a:t>
            </a:r>
            <a:endParaRPr lang="pl-PL" sz="2400" dirty="0">
              <a:solidFill>
                <a:srgbClr val="085156"/>
              </a:solidFill>
              <a:latin typeface="Calibri" panose="020F0502020204030204" pitchFamily="34" charset="0"/>
              <a:ea typeface="Times New Roman" panose="02020603050405020304" pitchFamily="18" charset="0"/>
              <a:cs typeface="Times New Roman" panose="02020603050405020304" pitchFamily="18" charset="0"/>
            </a:endParaRPr>
          </a:p>
          <a:p>
            <a:pPr lvl="0"/>
            <a:endParaRPr lang="pl-PL" dirty="0"/>
          </a:p>
        </p:txBody>
      </p:sp>
    </p:spTree>
    <p:extLst>
      <p:ext uri="{BB962C8B-B14F-4D97-AF65-F5344CB8AC3E}">
        <p14:creationId xmlns:p14="http://schemas.microsoft.com/office/powerpoint/2010/main" val="3088016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606334" y="602921"/>
            <a:ext cx="5314019" cy="672389"/>
          </a:xfrm>
        </p:spPr>
        <p:txBody>
          <a:bodyPr/>
          <a:lstStyle/>
          <a:p>
            <a:r>
              <a:rPr lang="pl-PL" altLang="ja-JP" sz="3200" b="1" i="0" dirty="0" err="1" smtClean="0">
                <a:latin typeface="Calibri" charset="0"/>
              </a:rPr>
              <a:t>Thank</a:t>
            </a:r>
            <a:r>
              <a:rPr lang="pl-PL" altLang="ja-JP" sz="3200" b="1" i="0" dirty="0" smtClean="0">
                <a:latin typeface="Calibri" charset="0"/>
              </a:rPr>
              <a:t> </a:t>
            </a:r>
            <a:r>
              <a:rPr lang="pl-PL" altLang="ja-JP" sz="3200" b="1" i="0" dirty="0" err="1" smtClean="0">
                <a:latin typeface="Calibri" charset="0"/>
              </a:rPr>
              <a:t>you</a:t>
            </a:r>
            <a:r>
              <a:rPr lang="pl-PL" altLang="ja-JP" sz="3200" b="1" i="0" dirty="0" smtClean="0">
                <a:latin typeface="Calibri" charset="0"/>
              </a:rPr>
              <a:t> for </a:t>
            </a:r>
            <a:r>
              <a:rPr lang="pl-PL" altLang="ja-JP" sz="3200" b="1" i="0" dirty="0" err="1" smtClean="0">
                <a:latin typeface="Calibri" charset="0"/>
              </a:rPr>
              <a:t>your</a:t>
            </a:r>
            <a:r>
              <a:rPr lang="pl-PL" altLang="ja-JP" sz="3200" b="1" i="0" dirty="0" smtClean="0">
                <a:latin typeface="Calibri" charset="0"/>
              </a:rPr>
              <a:t> </a:t>
            </a:r>
            <a:r>
              <a:rPr lang="pl-PL" altLang="ja-JP" sz="3200" b="1" i="0" dirty="0" err="1" smtClean="0">
                <a:latin typeface="Calibri" charset="0"/>
              </a:rPr>
              <a:t>attention</a:t>
            </a:r>
            <a:endParaRPr lang="pl-PL" altLang="ja-JP" sz="3200" b="1" i="0" dirty="0" smtClean="0">
              <a:latin typeface="Calibri" charset="0"/>
            </a:endParaRPr>
          </a:p>
          <a:p>
            <a:endParaRPr kumimoji="1" lang="pl-PL" altLang="ja-JP" sz="3200" b="1" i="0" dirty="0">
              <a:latin typeface="Calibri" charset="0"/>
            </a:endParaRPr>
          </a:p>
          <a:p>
            <a:endParaRPr kumimoji="1" lang="pl-PL" altLang="ja-JP" sz="3200" b="1" i="0" dirty="0" smtClean="0">
              <a:latin typeface="Calibri" charset="0"/>
            </a:endParaRPr>
          </a:p>
          <a:p>
            <a:endParaRPr kumimoji="1" lang="en-GB" altLang="ja-JP" b="1" i="0" dirty="0">
              <a:latin typeface="Calibri" charset="0"/>
            </a:endParaRPr>
          </a:p>
          <a:p>
            <a:endParaRPr lang="es-ES_tradnl" dirty="0"/>
          </a:p>
        </p:txBody>
      </p:sp>
      <p:sp>
        <p:nvSpPr>
          <p:cNvPr id="4" name="Text Placeholder 3"/>
          <p:cNvSpPr>
            <a:spLocks noGrp="1"/>
          </p:cNvSpPr>
          <p:nvPr>
            <p:ph type="body" sz="quarter" idx="23"/>
          </p:nvPr>
        </p:nvSpPr>
        <p:spPr>
          <a:xfrm>
            <a:off x="606334" y="1402301"/>
            <a:ext cx="5499998" cy="4042992"/>
          </a:xfrm>
        </p:spPr>
        <p:txBody>
          <a:bodyPr/>
          <a:lstStyle/>
          <a:p>
            <a:pPr lvl="0">
              <a:spcBef>
                <a:spcPct val="0"/>
              </a:spcBef>
              <a:buClr>
                <a:schemeClr val="bg1"/>
              </a:buClr>
            </a:pPr>
            <a:endParaRPr lang="pl-PL" sz="2800" dirty="0" smtClean="0"/>
          </a:p>
          <a:p>
            <a:pPr lvl="0">
              <a:spcBef>
                <a:spcPct val="0"/>
              </a:spcBef>
              <a:buClr>
                <a:schemeClr val="bg1"/>
              </a:buClr>
            </a:pPr>
            <a:r>
              <a:rPr lang="pl-PL" sz="2800" dirty="0" smtClean="0"/>
              <a:t>Joanna Markiewicz</a:t>
            </a:r>
          </a:p>
          <a:p>
            <a:pPr lvl="0">
              <a:spcBef>
                <a:spcPct val="0"/>
              </a:spcBef>
              <a:buClr>
                <a:schemeClr val="bg1"/>
              </a:buClr>
            </a:pPr>
            <a:r>
              <a:rPr lang="pl-PL" sz="2800" dirty="0" err="1" smtClean="0"/>
              <a:t>Uninversity</a:t>
            </a:r>
            <a:r>
              <a:rPr lang="pl-PL" sz="2800" dirty="0" smtClean="0"/>
              <a:t> of Szczecin</a:t>
            </a:r>
            <a:r>
              <a:rPr lang="en-US" sz="2800" dirty="0"/>
              <a:t> </a:t>
            </a:r>
            <a:endParaRPr lang="pl-PL" sz="2800" dirty="0" smtClean="0"/>
          </a:p>
          <a:p>
            <a:pPr lvl="0">
              <a:spcBef>
                <a:spcPct val="0"/>
              </a:spcBef>
              <a:buClr>
                <a:schemeClr val="bg1"/>
              </a:buClr>
            </a:pPr>
            <a:endParaRPr lang="pl-PL" sz="2800" dirty="0"/>
          </a:p>
          <a:p>
            <a:pPr lvl="0">
              <a:spcBef>
                <a:spcPct val="0"/>
              </a:spcBef>
              <a:buClr>
                <a:schemeClr val="bg1"/>
              </a:buClr>
            </a:pPr>
            <a:endParaRPr lang="pl-PL" sz="2800" dirty="0" smtClean="0"/>
          </a:p>
          <a:p>
            <a:pPr lvl="0">
              <a:spcBef>
                <a:spcPct val="0"/>
              </a:spcBef>
              <a:buClr>
                <a:schemeClr val="bg1"/>
              </a:buClr>
            </a:pPr>
            <a:r>
              <a:rPr lang="pl-PL" sz="2800" dirty="0" err="1" smtClean="0"/>
              <a:t>Contact</a:t>
            </a:r>
            <a:r>
              <a:rPr lang="pl-PL" sz="2800" dirty="0" smtClean="0"/>
              <a:t>:</a:t>
            </a:r>
          </a:p>
          <a:p>
            <a:pPr lvl="0">
              <a:spcBef>
                <a:spcPct val="0"/>
              </a:spcBef>
              <a:buClr>
                <a:schemeClr val="bg1"/>
              </a:buClr>
            </a:pPr>
            <a:r>
              <a:rPr lang="pl-PL" sz="2800" dirty="0" smtClean="0">
                <a:hlinkClick r:id="rId3"/>
              </a:rPr>
              <a:t>joanna.Markiewicz@usz.edu.pl</a:t>
            </a:r>
            <a:endParaRPr lang="pl-PL" sz="2800" dirty="0" smtClean="0"/>
          </a:p>
          <a:p>
            <a:pPr lvl="0">
              <a:spcBef>
                <a:spcPct val="0"/>
              </a:spcBef>
              <a:buClr>
                <a:schemeClr val="bg1"/>
              </a:buClr>
            </a:pPr>
            <a:endParaRPr lang="pl-PL" sz="2800" dirty="0" smtClean="0"/>
          </a:p>
          <a:p>
            <a:pPr lvl="0">
              <a:spcBef>
                <a:spcPct val="0"/>
              </a:spcBef>
              <a:buClr>
                <a:schemeClr val="bg1"/>
              </a:buClr>
            </a:pPr>
            <a:endParaRPr lang="pl-PL" sz="2800" dirty="0"/>
          </a:p>
          <a:p>
            <a:pPr lvl="0">
              <a:spcBef>
                <a:spcPct val="0"/>
              </a:spcBef>
              <a:buClr>
                <a:schemeClr val="bg1"/>
              </a:buClr>
            </a:pPr>
            <a:r>
              <a:rPr lang="pl-PL" sz="2800" b="1" dirty="0">
                <a:hlinkClick r:id="rId4"/>
              </a:rPr>
              <a:t>https://www.generationdata.eu/</a:t>
            </a:r>
            <a:endParaRPr lang="pl-PL" sz="2800" b="1" dirty="0" smtClean="0"/>
          </a:p>
          <a:p>
            <a:pPr lvl="0">
              <a:spcBef>
                <a:spcPct val="0"/>
              </a:spcBef>
              <a:buClr>
                <a:schemeClr val="bg1"/>
              </a:buClr>
            </a:pPr>
            <a:endParaRPr lang="pl-PL" sz="2800" dirty="0">
              <a:solidFill>
                <a:schemeClr val="accent3"/>
              </a:solidFill>
            </a:endParaRPr>
          </a:p>
          <a:p>
            <a:pPr lvl="0">
              <a:spcBef>
                <a:spcPct val="0"/>
              </a:spcBef>
              <a:buClr>
                <a:schemeClr val="bg1"/>
              </a:buClr>
            </a:pPr>
            <a:endParaRPr lang="es-ES_tradnl" sz="2800" dirty="0"/>
          </a:p>
        </p:txBody>
      </p:sp>
      <p:pic>
        <p:nvPicPr>
          <p:cNvPr id="11" name="Picture Placeholder 10"/>
          <p:cNvPicPr>
            <a:picLocks noGrp="1" noChangeAspect="1"/>
          </p:cNvPicPr>
          <p:nvPr>
            <p:ph type="pic" sz="quarter" idx="24"/>
          </p:nvPr>
        </p:nvPicPr>
        <p:blipFill>
          <a:blip r:embed="rId5">
            <a:extLst>
              <a:ext uri="{28A0092B-C50C-407E-A947-70E740481C1C}">
                <a14:useLocalDpi xmlns:a14="http://schemas.microsoft.com/office/drawing/2010/main" val="0"/>
              </a:ext>
            </a:extLst>
          </a:blip>
          <a:srcRect l="15105" r="15105"/>
          <a:stretch>
            <a:fillRect/>
          </a:stretch>
        </p:blipFill>
        <p:spPr/>
      </p:pic>
    </p:spTree>
    <p:extLst>
      <p:ext uri="{BB962C8B-B14F-4D97-AF65-F5344CB8AC3E}">
        <p14:creationId xmlns:p14="http://schemas.microsoft.com/office/powerpoint/2010/main" val="3301091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606334" y="393718"/>
            <a:ext cx="5314019" cy="672389"/>
          </a:xfrm>
        </p:spPr>
        <p:txBody>
          <a:bodyPr/>
          <a:lstStyle/>
          <a:p>
            <a:r>
              <a:rPr lang="pl-PL" altLang="ja-JP" sz="3200" b="1" i="0" dirty="0" smtClean="0">
                <a:latin typeface="Calibri" charset="0"/>
              </a:rPr>
              <a:t>University of Szczecin </a:t>
            </a:r>
          </a:p>
          <a:p>
            <a:r>
              <a:rPr kumimoji="1" lang="pl-PL" altLang="ja-JP" sz="3200" b="1" i="0" dirty="0" smtClean="0">
                <a:latin typeface="Calibri" charset="0"/>
              </a:rPr>
              <a:t>the </a:t>
            </a:r>
            <a:r>
              <a:rPr kumimoji="1" lang="pl-PL" altLang="ja-JP" sz="3200" b="1" i="0" dirty="0" err="1" smtClean="0">
                <a:latin typeface="Calibri" charset="0"/>
              </a:rPr>
              <a:t>leading</a:t>
            </a:r>
            <a:r>
              <a:rPr kumimoji="1" lang="pl-PL" altLang="ja-JP" sz="3200" b="1" i="0" dirty="0" smtClean="0">
                <a:latin typeface="Calibri" charset="0"/>
              </a:rPr>
              <a:t> partner</a:t>
            </a:r>
            <a:endParaRPr kumimoji="1" lang="en-GB" altLang="ja-JP" b="1" i="0" dirty="0">
              <a:latin typeface="Calibri" charset="0"/>
            </a:endParaRPr>
          </a:p>
          <a:p>
            <a:endParaRPr lang="es-ES_tradnl" dirty="0"/>
          </a:p>
        </p:txBody>
      </p:sp>
      <p:sp>
        <p:nvSpPr>
          <p:cNvPr id="4" name="Text Placeholder 3"/>
          <p:cNvSpPr>
            <a:spLocks noGrp="1"/>
          </p:cNvSpPr>
          <p:nvPr>
            <p:ph type="body" sz="quarter" idx="23"/>
          </p:nvPr>
        </p:nvSpPr>
        <p:spPr>
          <a:xfrm>
            <a:off x="711104" y="1715550"/>
            <a:ext cx="5499998" cy="4042992"/>
          </a:xfrm>
        </p:spPr>
        <p:txBody>
          <a:bodyPr/>
          <a:lstStyle/>
          <a:p>
            <a:pPr lvl="0">
              <a:spcBef>
                <a:spcPct val="0"/>
              </a:spcBef>
              <a:buClr>
                <a:schemeClr val="bg1"/>
              </a:buClr>
            </a:pPr>
            <a:endParaRPr lang="pl-PL" sz="2800" dirty="0" smtClean="0"/>
          </a:p>
          <a:p>
            <a:pPr lvl="0">
              <a:spcBef>
                <a:spcPct val="0"/>
              </a:spcBef>
              <a:buClr>
                <a:schemeClr val="bg1"/>
              </a:buClr>
            </a:pPr>
            <a:r>
              <a:rPr lang="en-US" sz="2800" dirty="0" smtClean="0"/>
              <a:t>University </a:t>
            </a:r>
            <a:r>
              <a:rPr lang="en-US" sz="2800" dirty="0"/>
              <a:t>of Szczecin is the biggest higher education institution in north-west Poland, employs over 1100 academic teachers and educates 20 000 in 37 subject areas at 10 different faculties. </a:t>
            </a:r>
            <a:endParaRPr lang="pl-PL" sz="2800" dirty="0" smtClean="0"/>
          </a:p>
          <a:p>
            <a:pPr lvl="0">
              <a:spcBef>
                <a:spcPct val="0"/>
              </a:spcBef>
              <a:buClr>
                <a:schemeClr val="bg1"/>
              </a:buClr>
            </a:pPr>
            <a:endParaRPr lang="pl-PL" sz="2800" dirty="0">
              <a:solidFill>
                <a:schemeClr val="accent3"/>
              </a:solidFill>
            </a:endParaRPr>
          </a:p>
          <a:p>
            <a:pPr lvl="0">
              <a:spcBef>
                <a:spcPct val="0"/>
              </a:spcBef>
              <a:buClr>
                <a:schemeClr val="bg1"/>
              </a:buClr>
            </a:pPr>
            <a:endParaRPr lang="es-ES_tradnl" sz="2800" dirty="0"/>
          </a:p>
        </p:txBody>
      </p:sp>
      <p:pic>
        <p:nvPicPr>
          <p:cNvPr id="11" name="Picture Placeholder 10"/>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15105" r="15105"/>
          <a:stretch>
            <a:fillRect/>
          </a:stretch>
        </p:blipFill>
        <p:spPr/>
      </p:pic>
      <p:pic>
        <p:nvPicPr>
          <p:cNvPr id="1026" name="Picture 2" descr="https://generationdata.eu/wp-content/uploads/2019/12/1-2.jpg"/>
          <p:cNvPicPr>
            <a:picLocks noChangeAspect="1" noChangeArrowheads="1"/>
          </p:cNvPicPr>
          <p:nvPr/>
        </p:nvPicPr>
        <p:blipFill rotWithShape="1">
          <a:blip r:embed="rId4">
            <a:extLst>
              <a:ext uri="{28A0092B-C50C-407E-A947-70E740481C1C}">
                <a14:useLocalDpi xmlns:a14="http://schemas.microsoft.com/office/drawing/2010/main" val="0"/>
              </a:ext>
            </a:extLst>
          </a:blip>
          <a:srcRect l="17280" t="33792" r="15291" b="34550"/>
          <a:stretch/>
        </p:blipFill>
        <p:spPr bwMode="auto">
          <a:xfrm>
            <a:off x="798191" y="5083629"/>
            <a:ext cx="2671758" cy="849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63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xfrm>
            <a:off x="1819061" y="393550"/>
            <a:ext cx="9205040" cy="857158"/>
          </a:xfrm>
        </p:spPr>
        <p:txBody>
          <a:bodyPr>
            <a:normAutofit/>
          </a:bodyPr>
          <a:lstStyle/>
          <a:p>
            <a:pPr algn="r"/>
            <a:r>
              <a:rPr lang="pl-PL" sz="4000" b="1" dirty="0" err="1" smtClean="0"/>
              <a:t>Generation</a:t>
            </a:r>
            <a:r>
              <a:rPr lang="pl-PL" sz="4000" b="1" dirty="0" smtClean="0"/>
              <a:t> Data – </a:t>
            </a:r>
            <a:r>
              <a:rPr lang="pl-PL" sz="4000" b="1" dirty="0" err="1" smtClean="0"/>
              <a:t>what</a:t>
            </a:r>
            <a:r>
              <a:rPr lang="pl-PL" sz="4000" b="1" dirty="0" smtClean="0"/>
              <a:t> </a:t>
            </a:r>
            <a:r>
              <a:rPr lang="pl-PL" sz="4000" b="1" dirty="0" err="1" smtClean="0"/>
              <a:t>is</a:t>
            </a:r>
            <a:r>
              <a:rPr lang="pl-PL" sz="4000" b="1" dirty="0" smtClean="0"/>
              <a:t> </a:t>
            </a:r>
            <a:r>
              <a:rPr lang="pl-PL" sz="4000" b="1" dirty="0" err="1" smtClean="0"/>
              <a:t>it</a:t>
            </a:r>
            <a:r>
              <a:rPr lang="pl-PL" sz="4000" b="1" dirty="0" smtClean="0"/>
              <a:t> </a:t>
            </a:r>
            <a:r>
              <a:rPr lang="pl-PL" sz="4000" b="1" dirty="0" err="1" smtClean="0"/>
              <a:t>about</a:t>
            </a:r>
            <a:r>
              <a:rPr lang="es-ES_tradnl" sz="4000" b="1" dirty="0" smtClean="0"/>
              <a:t>?</a:t>
            </a:r>
            <a:endParaRPr lang="es-ES_tradnl" sz="4000" b="1" dirty="0"/>
          </a:p>
        </p:txBody>
      </p:sp>
      <p:sp>
        <p:nvSpPr>
          <p:cNvPr id="10" name="Text Placeholder 3"/>
          <p:cNvSpPr>
            <a:spLocks noGrp="1"/>
          </p:cNvSpPr>
          <p:nvPr>
            <p:ph type="body" sz="quarter" idx="4294967295"/>
          </p:nvPr>
        </p:nvSpPr>
        <p:spPr>
          <a:xfrm>
            <a:off x="2679032" y="1548249"/>
            <a:ext cx="9205040" cy="4228118"/>
          </a:xfrm>
          <a:prstGeom prst="rect">
            <a:avLst/>
          </a:prstGeom>
        </p:spPr>
        <p:txBody>
          <a:bodyPr>
            <a:noAutofit/>
          </a:bodyPr>
          <a:lstStyle/>
          <a:p>
            <a:pPr>
              <a:defRPr/>
            </a:pPr>
            <a:r>
              <a:rPr lang="pl-PL" dirty="0">
                <a:solidFill>
                  <a:schemeClr val="accent3"/>
                </a:solidFill>
              </a:rPr>
              <a:t>Main </a:t>
            </a:r>
            <a:r>
              <a:rPr lang="pl-PL" dirty="0" err="1">
                <a:solidFill>
                  <a:schemeClr val="accent3"/>
                </a:solidFill>
              </a:rPr>
              <a:t>aim</a:t>
            </a:r>
            <a:r>
              <a:rPr lang="pl-PL" dirty="0">
                <a:solidFill>
                  <a:schemeClr val="accent3"/>
                </a:solidFill>
              </a:rPr>
              <a:t> </a:t>
            </a:r>
            <a:r>
              <a:rPr lang="pl-PL" dirty="0" err="1">
                <a:solidFill>
                  <a:schemeClr val="accent3"/>
                </a:solidFill>
              </a:rPr>
              <a:t>is</a:t>
            </a:r>
            <a:r>
              <a:rPr lang="pl-PL" dirty="0">
                <a:solidFill>
                  <a:schemeClr val="accent3"/>
                </a:solidFill>
              </a:rPr>
              <a:t> to </a:t>
            </a:r>
            <a:r>
              <a:rPr lang="en-US" dirty="0" err="1">
                <a:solidFill>
                  <a:schemeClr val="accent3"/>
                </a:solidFill>
              </a:rPr>
              <a:t>provid</a:t>
            </a:r>
            <a:r>
              <a:rPr lang="pl-PL" dirty="0">
                <a:solidFill>
                  <a:schemeClr val="accent3"/>
                </a:solidFill>
              </a:rPr>
              <a:t>e</a:t>
            </a:r>
            <a:r>
              <a:rPr lang="en-US" dirty="0">
                <a:solidFill>
                  <a:schemeClr val="accent3"/>
                </a:solidFill>
              </a:rPr>
              <a:t> </a:t>
            </a:r>
            <a:r>
              <a:rPr lang="pl-PL" dirty="0">
                <a:solidFill>
                  <a:schemeClr val="accent3"/>
                </a:solidFill>
              </a:rPr>
              <a:t>s</a:t>
            </a:r>
            <a:r>
              <a:rPr lang="en-US" dirty="0" err="1">
                <a:solidFill>
                  <a:schemeClr val="accent3"/>
                </a:solidFill>
              </a:rPr>
              <a:t>tudents</a:t>
            </a:r>
            <a:r>
              <a:rPr lang="en-US" dirty="0">
                <a:solidFill>
                  <a:schemeClr val="accent3"/>
                </a:solidFill>
              </a:rPr>
              <a:t> and early stage entrepreneurs with an effective </a:t>
            </a:r>
            <a:r>
              <a:rPr lang="en-US" b="1" dirty="0">
                <a:solidFill>
                  <a:schemeClr val="accent3"/>
                </a:solidFill>
              </a:rPr>
              <a:t>smart data </a:t>
            </a:r>
            <a:r>
              <a:rPr lang="en-US" dirty="0">
                <a:solidFill>
                  <a:schemeClr val="accent3"/>
                </a:solidFill>
              </a:rPr>
              <a:t>skills teaching </a:t>
            </a:r>
            <a:r>
              <a:rPr lang="en-US" dirty="0" err="1">
                <a:solidFill>
                  <a:schemeClr val="accent3"/>
                </a:solidFill>
              </a:rPr>
              <a:t>programme</a:t>
            </a:r>
            <a:r>
              <a:rPr lang="en-US" dirty="0">
                <a:solidFill>
                  <a:schemeClr val="accent3"/>
                </a:solidFill>
              </a:rPr>
              <a:t> by providing them with a </a:t>
            </a:r>
            <a:r>
              <a:rPr lang="en-US" b="1" dirty="0">
                <a:solidFill>
                  <a:schemeClr val="accent3"/>
                </a:solidFill>
              </a:rPr>
              <a:t>Curriculum and innovative set of </a:t>
            </a:r>
            <a:r>
              <a:rPr lang="pl-PL" dirty="0">
                <a:solidFill>
                  <a:schemeClr val="accent3"/>
                </a:solidFill>
              </a:rPr>
              <a:t>Open </a:t>
            </a:r>
            <a:r>
              <a:rPr lang="pl-PL" dirty="0" err="1">
                <a:solidFill>
                  <a:schemeClr val="accent3"/>
                </a:solidFill>
              </a:rPr>
              <a:t>Educational</a:t>
            </a:r>
            <a:r>
              <a:rPr lang="pl-PL" dirty="0">
                <a:solidFill>
                  <a:schemeClr val="accent3"/>
                </a:solidFill>
              </a:rPr>
              <a:t> </a:t>
            </a:r>
            <a:r>
              <a:rPr lang="pl-PL" dirty="0" err="1" smtClean="0">
                <a:solidFill>
                  <a:schemeClr val="accent3"/>
                </a:solidFill>
              </a:rPr>
              <a:t>Resources</a:t>
            </a:r>
            <a:endParaRPr lang="pl-PL" dirty="0" smtClean="0">
              <a:solidFill>
                <a:schemeClr val="accent3"/>
              </a:solidFill>
            </a:endParaRPr>
          </a:p>
          <a:p>
            <a:pPr>
              <a:defRPr/>
            </a:pPr>
            <a:endParaRPr lang="pl-PL" i="1" dirty="0">
              <a:solidFill>
                <a:schemeClr val="accent3"/>
              </a:solidFill>
            </a:endParaRPr>
          </a:p>
          <a:p>
            <a:pPr>
              <a:defRPr/>
            </a:pPr>
            <a:r>
              <a:rPr lang="pl-PL" dirty="0">
                <a:solidFill>
                  <a:schemeClr val="accent3"/>
                </a:solidFill>
              </a:rPr>
              <a:t>Project </a:t>
            </a:r>
            <a:r>
              <a:rPr lang="pl-PL" dirty="0" err="1">
                <a:solidFill>
                  <a:schemeClr val="accent3"/>
                </a:solidFill>
              </a:rPr>
              <a:t>is</a:t>
            </a:r>
            <a:r>
              <a:rPr lang="pl-PL" dirty="0">
                <a:solidFill>
                  <a:schemeClr val="accent3"/>
                </a:solidFill>
              </a:rPr>
              <a:t> </a:t>
            </a:r>
            <a:r>
              <a:rPr lang="en-US" dirty="0" smtClean="0">
                <a:solidFill>
                  <a:schemeClr val="accent3"/>
                </a:solidFill>
              </a:rPr>
              <a:t>focused </a:t>
            </a:r>
            <a:r>
              <a:rPr lang="en-US" dirty="0">
                <a:solidFill>
                  <a:schemeClr val="accent3"/>
                </a:solidFill>
              </a:rPr>
              <a:t>the importance of </a:t>
            </a:r>
            <a:r>
              <a:rPr lang="en-US" b="1" dirty="0">
                <a:solidFill>
                  <a:schemeClr val="accent3"/>
                </a:solidFill>
              </a:rPr>
              <a:t>data analysis skills</a:t>
            </a:r>
            <a:r>
              <a:rPr lang="en-US" dirty="0">
                <a:solidFill>
                  <a:schemeClr val="accent3"/>
                </a:solidFill>
              </a:rPr>
              <a:t> within the larger framework of entrepreneurship competences </a:t>
            </a:r>
          </a:p>
          <a:p>
            <a:pPr>
              <a:defRPr/>
            </a:pPr>
            <a:endParaRPr lang="en-US" sz="2400" i="1" dirty="0">
              <a:solidFill>
                <a:srgbClr val="085156"/>
              </a:solidFill>
            </a:endParaRPr>
          </a:p>
        </p:txBody>
      </p:sp>
    </p:spTree>
    <p:extLst>
      <p:ext uri="{BB962C8B-B14F-4D97-AF65-F5344CB8AC3E}">
        <p14:creationId xmlns:p14="http://schemas.microsoft.com/office/powerpoint/2010/main" val="1843433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flipH="1">
            <a:off x="4574604" y="1797319"/>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a:off x="4568413" y="4957986"/>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
          <p:cNvSpPr>
            <a:spLocks noChangeArrowheads="1"/>
          </p:cNvSpPr>
          <p:nvPr/>
        </p:nvSpPr>
        <p:spPr bwMode="auto">
          <a:xfrm>
            <a:off x="6750660" y="170545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1</a:t>
            </a:r>
          </a:p>
        </p:txBody>
      </p:sp>
      <p:sp>
        <p:nvSpPr>
          <p:cNvPr id="8" name="Oval 48"/>
          <p:cNvSpPr>
            <a:spLocks noChangeArrowheads="1"/>
          </p:cNvSpPr>
          <p:nvPr/>
        </p:nvSpPr>
        <p:spPr bwMode="auto">
          <a:xfrm>
            <a:off x="6947205" y="4811759"/>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pl-PL" altLang="x-none" sz="2400" dirty="0" smtClean="0">
                <a:solidFill>
                  <a:schemeClr val="bg1"/>
                </a:solidFill>
                <a:latin typeface="Calibri" charset="0"/>
              </a:rPr>
              <a:t>3</a:t>
            </a:r>
            <a:endParaRPr lang="en-US" altLang="x-none" sz="2400" dirty="0">
              <a:solidFill>
                <a:schemeClr val="bg1"/>
              </a:solidFill>
              <a:latin typeface="Calibri" charset="0"/>
            </a:endParaRPr>
          </a:p>
        </p:txBody>
      </p:sp>
      <p:cxnSp>
        <p:nvCxnSpPr>
          <p:cNvPr id="10" name="Straight Connector 9"/>
          <p:cNvCxnSpPr/>
          <p:nvPr/>
        </p:nvCxnSpPr>
        <p:spPr>
          <a:xfrm flipH="1">
            <a:off x="4783931" y="1942372"/>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2"/>
            <a:endCxn id="5" idx="2"/>
          </p:cNvCxnSpPr>
          <p:nvPr/>
        </p:nvCxnSpPr>
        <p:spPr>
          <a:xfrm flipH="1">
            <a:off x="4833225" y="5075284"/>
            <a:ext cx="2113980" cy="15108"/>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sp>
        <p:nvSpPr>
          <p:cNvPr id="14" name="Text Placeholder 63"/>
          <p:cNvSpPr txBox="1">
            <a:spLocks/>
          </p:cNvSpPr>
          <p:nvPr/>
        </p:nvSpPr>
        <p:spPr>
          <a:xfrm>
            <a:off x="7681157" y="4644752"/>
            <a:ext cx="4510843"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Generation Data Online Course</a:t>
            </a:r>
          </a:p>
        </p:txBody>
      </p:sp>
      <p:sp>
        <p:nvSpPr>
          <p:cNvPr id="16" name="Text Placeholder 63"/>
          <p:cNvSpPr txBox="1">
            <a:spLocks/>
          </p:cNvSpPr>
          <p:nvPr/>
        </p:nvSpPr>
        <p:spPr>
          <a:xfrm>
            <a:off x="7427910" y="1549662"/>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err="1" smtClean="0"/>
              <a:t>Generation</a:t>
            </a:r>
            <a:r>
              <a:rPr lang="pl-PL" dirty="0" smtClean="0"/>
              <a:t> Data Toolkit</a:t>
            </a:r>
            <a:endParaRPr lang="en-US" dirty="0"/>
          </a:p>
        </p:txBody>
      </p:sp>
      <p:cxnSp>
        <p:nvCxnSpPr>
          <p:cNvPr id="27" name="Straight Connector 26"/>
          <p:cNvCxnSpPr/>
          <p:nvPr/>
        </p:nvCxnSpPr>
        <p:spPr>
          <a:xfrm flipH="1">
            <a:off x="5037473" y="3618590"/>
            <a:ext cx="1977166" cy="0"/>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28" name="Oval 48"/>
          <p:cNvSpPr>
            <a:spLocks noChangeArrowheads="1"/>
          </p:cNvSpPr>
          <p:nvPr/>
        </p:nvSpPr>
        <p:spPr bwMode="auto">
          <a:xfrm>
            <a:off x="6978749" y="3331761"/>
            <a:ext cx="527050" cy="527050"/>
          </a:xfrm>
          <a:prstGeom prst="ellipse">
            <a:avLst/>
          </a:prstGeom>
          <a:solidFill>
            <a:srgbClr val="FFD700"/>
          </a:solidFill>
          <a:ln>
            <a:solidFill>
              <a:srgbClr val="FFD700"/>
            </a:solid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2</a:t>
            </a:r>
          </a:p>
        </p:txBody>
      </p:sp>
      <p:sp>
        <p:nvSpPr>
          <p:cNvPr id="30" name="Oval 29"/>
          <p:cNvSpPr/>
          <p:nvPr/>
        </p:nvSpPr>
        <p:spPr>
          <a:xfrm flipH="1">
            <a:off x="4825298" y="3486184"/>
            <a:ext cx="264812" cy="264812"/>
          </a:xfrm>
          <a:prstGeom prst="ellipse">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63"/>
          <p:cNvSpPr txBox="1">
            <a:spLocks/>
          </p:cNvSpPr>
          <p:nvPr/>
        </p:nvSpPr>
        <p:spPr>
          <a:xfrm>
            <a:off x="7560591" y="3370933"/>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Generation Data OERs</a:t>
            </a:r>
          </a:p>
        </p:txBody>
      </p:sp>
      <p:sp>
        <p:nvSpPr>
          <p:cNvPr id="33" name="Rectangle 32"/>
          <p:cNvSpPr/>
          <p:nvPr/>
        </p:nvSpPr>
        <p:spPr>
          <a:xfrm>
            <a:off x="895921" y="1929725"/>
            <a:ext cx="2623795" cy="2831544"/>
          </a:xfrm>
          <a:prstGeom prst="rect">
            <a:avLst/>
          </a:prstGeom>
        </p:spPr>
        <p:txBody>
          <a:bodyPr wrap="none" anchor="t">
            <a:spAutoFit/>
          </a:bodyPr>
          <a:lstStyle/>
          <a:p>
            <a:r>
              <a:rPr lang="pl-PL" sz="4000" dirty="0" err="1" smtClean="0">
                <a:solidFill>
                  <a:schemeClr val="bg1"/>
                </a:solidFill>
                <a:ea typeface="+mn-lt"/>
                <a:cs typeface="+mn-lt"/>
              </a:rPr>
              <a:t>Intellectual</a:t>
            </a:r>
            <a:r>
              <a:rPr lang="pl-PL" sz="4000" dirty="0" smtClean="0">
                <a:solidFill>
                  <a:schemeClr val="bg1"/>
                </a:solidFill>
                <a:ea typeface="+mn-lt"/>
                <a:cs typeface="+mn-lt"/>
              </a:rPr>
              <a:t> </a:t>
            </a:r>
          </a:p>
          <a:p>
            <a:r>
              <a:rPr lang="pl-PL" sz="4000" dirty="0" err="1" smtClean="0">
                <a:solidFill>
                  <a:schemeClr val="bg1"/>
                </a:solidFill>
                <a:ea typeface="+mn-lt"/>
                <a:cs typeface="+mn-lt"/>
              </a:rPr>
              <a:t>Outputs</a:t>
            </a:r>
            <a:endParaRPr lang="pl-PL" sz="4000" dirty="0" smtClean="0">
              <a:solidFill>
                <a:schemeClr val="bg1"/>
              </a:solidFill>
              <a:ea typeface="+mn-lt"/>
              <a:cs typeface="+mn-lt"/>
            </a:endParaRPr>
          </a:p>
          <a:p>
            <a:r>
              <a:rPr lang="pl-PL" sz="4000" dirty="0">
                <a:solidFill>
                  <a:schemeClr val="bg1"/>
                </a:solidFill>
                <a:ea typeface="+mn-lt"/>
                <a:cs typeface="+mn-lt"/>
              </a:rPr>
              <a:t> </a:t>
            </a:r>
            <a:endParaRPr lang="pl-PL" sz="4000" dirty="0" smtClean="0">
              <a:solidFill>
                <a:schemeClr val="bg1"/>
              </a:solidFill>
              <a:ea typeface="+mn-lt"/>
              <a:cs typeface="+mn-lt"/>
            </a:endParaRPr>
          </a:p>
          <a:p>
            <a:endParaRPr lang="pl-PL" sz="4000" dirty="0">
              <a:solidFill>
                <a:schemeClr val="bg1"/>
              </a:solidFill>
              <a:ea typeface="+mn-lt"/>
              <a:cs typeface="+mn-lt"/>
            </a:endParaRPr>
          </a:p>
          <a:p>
            <a:endParaRPr lang="es-ES" dirty="0" err="1">
              <a:solidFill>
                <a:schemeClr val="bg1"/>
              </a:solidFill>
              <a:ea typeface="+mn-lt"/>
              <a:cs typeface="+mn-lt"/>
            </a:endParaRPr>
          </a:p>
        </p:txBody>
      </p:sp>
    </p:spTree>
    <p:extLst>
      <p:ext uri="{BB962C8B-B14F-4D97-AF65-F5344CB8AC3E}">
        <p14:creationId xmlns:p14="http://schemas.microsoft.com/office/powerpoint/2010/main" val="720148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5242169" y="1373421"/>
            <a:ext cx="6800976" cy="4389425"/>
          </a:xfrm>
        </p:spPr>
        <p:txBody>
          <a:bodyPr/>
          <a:lstStyle/>
          <a:p>
            <a:pPr algn="just">
              <a:defRPr/>
            </a:pPr>
            <a:r>
              <a:rPr lang="en-US" sz="3600" i="0" dirty="0"/>
              <a:t>The Generation Data </a:t>
            </a:r>
            <a:r>
              <a:rPr lang="en-US" sz="3600" i="0" dirty="0" smtClean="0"/>
              <a:t>Toolkit, </a:t>
            </a:r>
            <a:r>
              <a:rPr lang="en-US" sz="3600" i="0" dirty="0"/>
              <a:t>a publication that introduces the main tenets of data skills education to HEI professionals, including results from our survey, a summary of the policy environment and best practice ideas for teaching data skills to students.</a:t>
            </a:r>
            <a:endParaRPr lang="pl-PL" sz="3600" i="0" dirty="0"/>
          </a:p>
        </p:txBody>
      </p:sp>
      <p:pic>
        <p:nvPicPr>
          <p:cNvPr id="6" name="Picture 1"/>
          <p:cNvPicPr/>
          <p:nvPr/>
        </p:nvPicPr>
        <p:blipFill rotWithShape="1">
          <a:blip r:embed="rId3">
            <a:extLst>
              <a:ext uri="{28A0092B-C50C-407E-A947-70E740481C1C}">
                <a14:useLocalDpi xmlns:a14="http://schemas.microsoft.com/office/drawing/2010/main" val="0"/>
              </a:ext>
            </a:extLst>
          </a:blip>
          <a:srcRect l="31057" r="28729" b="52751"/>
          <a:stretch/>
        </p:blipFill>
        <p:spPr>
          <a:xfrm>
            <a:off x="669852" y="1738445"/>
            <a:ext cx="2870790" cy="2748495"/>
          </a:xfrm>
          <a:prstGeom prst="rect">
            <a:avLst/>
          </a:prstGeom>
        </p:spPr>
      </p:pic>
    </p:spTree>
    <p:extLst>
      <p:ext uri="{BB962C8B-B14F-4D97-AF65-F5344CB8AC3E}">
        <p14:creationId xmlns:p14="http://schemas.microsoft.com/office/powerpoint/2010/main" val="222258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36">
            <a:extLst>
              <a:ext uri="{FF2B5EF4-FFF2-40B4-BE49-F238E27FC236}">
                <a16:creationId xmlns:a16="http://schemas.microsoft.com/office/drawing/2014/main" id="{072DC12A-3945-4416-A68F-3BF34F85C58B}"/>
              </a:ext>
            </a:extLst>
          </p:cNvPr>
          <p:cNvSpPr txBox="1">
            <a:spLocks/>
          </p:cNvSpPr>
          <p:nvPr/>
        </p:nvSpPr>
        <p:spPr bwMode="auto">
          <a:xfrm>
            <a:off x="323319" y="1137085"/>
            <a:ext cx="9479900" cy="476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algn="l" defTabSz="914400" rtl="0" eaLnBrk="1" latinLnBrk="0" hangingPunct="1">
              <a:lnSpc>
                <a:spcPct val="90000"/>
              </a:lnSpc>
              <a:spcBef>
                <a:spcPct val="20000"/>
              </a:spcBef>
              <a:buClr>
                <a:srgbClr val="95D600"/>
              </a:buClr>
              <a:buFont typeface="Arial" charset="0"/>
              <a:buChar char="•"/>
              <a:defRPr sz="3200" kern="1200">
                <a:solidFill>
                  <a:schemeClr val="tx1"/>
                </a:solidFill>
                <a:latin typeface="Lucida Grande" charset="0"/>
                <a:ea typeface="MS PGothic" charset="-128"/>
                <a:cs typeface="Geneva" charset="0"/>
              </a:defRPr>
            </a:lvl1pPr>
            <a:lvl2pPr marL="742950" indent="-285750" algn="ctr" defTabSz="914400" rtl="0" eaLnBrk="1" latinLnBrk="0" hangingPunct="1">
              <a:lnSpc>
                <a:spcPct val="90000"/>
              </a:lnSpc>
              <a:spcBef>
                <a:spcPct val="20000"/>
              </a:spcBef>
              <a:buFont typeface="Arial"/>
              <a:buChar char="–"/>
              <a:defRPr sz="2800" kern="1200">
                <a:solidFill>
                  <a:schemeClr val="tx1"/>
                </a:solidFill>
                <a:latin typeface="Lucida Grande" charset="0"/>
                <a:ea typeface="Geneva" charset="0"/>
                <a:cs typeface="Geneva" charset="0"/>
              </a:defRPr>
            </a:lvl2pPr>
            <a:lvl3pPr marL="1143000" indent="-228600" algn="ctr" defTabSz="914400" rtl="0" eaLnBrk="1" latinLnBrk="0" hangingPunct="1">
              <a:lnSpc>
                <a:spcPct val="90000"/>
              </a:lnSpc>
              <a:spcBef>
                <a:spcPct val="20000"/>
              </a:spcBef>
              <a:buFont typeface="Arial"/>
              <a:buChar char="•"/>
              <a:defRPr sz="2400" kern="1200">
                <a:solidFill>
                  <a:schemeClr val="tx1"/>
                </a:solidFill>
                <a:latin typeface="Lucida Grande" charset="0"/>
                <a:ea typeface="Geneva" charset="0"/>
                <a:cs typeface="Geneva" charset="0"/>
              </a:defRPr>
            </a:lvl3pPr>
            <a:lvl4pPr marL="16002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4pPr>
            <a:lvl5pPr marL="20574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9pPr>
          </a:lstStyle>
          <a:p>
            <a:pPr>
              <a:lnSpc>
                <a:spcPct val="100000"/>
              </a:lnSpc>
              <a:spcBef>
                <a:spcPts val="1000"/>
              </a:spcBef>
            </a:pPr>
            <a:r>
              <a:rPr lang="en-US" sz="2200" dirty="0">
                <a:solidFill>
                  <a:srgbClr val="085156"/>
                </a:solidFill>
                <a:latin typeface="+mn-lt"/>
                <a:ea typeface="+mn-ea"/>
                <a:cs typeface="+mn-cs"/>
              </a:rPr>
              <a:t>too low importance of digitalization in personal development among students and academic staff</a:t>
            </a:r>
            <a:r>
              <a:rPr lang="en-US" sz="2200" dirty="0" smtClean="0">
                <a:solidFill>
                  <a:srgbClr val="085156"/>
                </a:solidFill>
                <a:latin typeface="+mn-lt"/>
                <a:ea typeface="+mn-ea"/>
                <a:cs typeface="+mn-cs"/>
              </a:rPr>
              <a:t>,</a:t>
            </a:r>
            <a:endParaRPr lang="pl-PL" sz="2200" dirty="0">
              <a:solidFill>
                <a:srgbClr val="085156"/>
              </a:solidFill>
              <a:latin typeface="+mn-lt"/>
              <a:ea typeface="+mn-ea"/>
              <a:cs typeface="+mn-cs"/>
            </a:endParaRPr>
          </a:p>
          <a:p>
            <a:pPr>
              <a:lnSpc>
                <a:spcPct val="100000"/>
              </a:lnSpc>
              <a:spcBef>
                <a:spcPts val="1000"/>
              </a:spcBef>
            </a:pPr>
            <a:r>
              <a:rPr lang="en-US" sz="2200" dirty="0">
                <a:solidFill>
                  <a:srgbClr val="085156"/>
                </a:solidFill>
                <a:latin typeface="+mn-lt"/>
                <a:ea typeface="+mn-ea"/>
                <a:cs typeface="+mn-cs"/>
              </a:rPr>
              <a:t>insufficient data skills by the academic staff and students who are potential representatives of the future entrepreneurial community</a:t>
            </a:r>
            <a:r>
              <a:rPr lang="pl-PL" sz="2200" dirty="0" smtClean="0">
                <a:solidFill>
                  <a:srgbClr val="085156"/>
                </a:solidFill>
                <a:latin typeface="+mn-lt"/>
                <a:ea typeface="+mn-ea"/>
                <a:cs typeface="+mn-cs"/>
              </a:rPr>
              <a:t>,</a:t>
            </a:r>
            <a:endParaRPr lang="pl-PL" sz="2200" dirty="0">
              <a:solidFill>
                <a:srgbClr val="085156"/>
              </a:solidFill>
              <a:latin typeface="+mn-lt"/>
              <a:ea typeface="+mn-ea"/>
              <a:cs typeface="+mn-cs"/>
            </a:endParaRPr>
          </a:p>
          <a:p>
            <a:pPr>
              <a:lnSpc>
                <a:spcPct val="100000"/>
              </a:lnSpc>
              <a:spcBef>
                <a:spcPts val="1000"/>
              </a:spcBef>
            </a:pPr>
            <a:r>
              <a:rPr lang="en-US" sz="2200" dirty="0">
                <a:solidFill>
                  <a:srgbClr val="085156"/>
                </a:solidFill>
                <a:latin typeface="+mn-lt"/>
                <a:ea typeface="+mn-ea"/>
                <a:cs typeface="+mn-cs"/>
              </a:rPr>
              <a:t>little knowledge about </a:t>
            </a:r>
            <a:r>
              <a:rPr lang="en-US" sz="2200" dirty="0" smtClean="0">
                <a:solidFill>
                  <a:srgbClr val="085156"/>
                </a:solidFill>
                <a:latin typeface="+mn-lt"/>
                <a:ea typeface="+mn-ea"/>
                <a:cs typeface="+mn-cs"/>
              </a:rPr>
              <a:t>digit</a:t>
            </a:r>
            <a:r>
              <a:rPr lang="pl-PL" sz="2200" dirty="0" smtClean="0">
                <a:solidFill>
                  <a:srgbClr val="085156"/>
                </a:solidFill>
                <a:latin typeface="+mn-lt"/>
                <a:ea typeface="+mn-ea"/>
                <a:cs typeface="+mn-cs"/>
              </a:rPr>
              <a:t>al</a:t>
            </a:r>
            <a:r>
              <a:rPr lang="en-US" sz="2200" dirty="0" err="1" smtClean="0">
                <a:solidFill>
                  <a:srgbClr val="085156"/>
                </a:solidFill>
                <a:latin typeface="+mn-lt"/>
                <a:ea typeface="+mn-ea"/>
                <a:cs typeface="+mn-cs"/>
              </a:rPr>
              <a:t>ization</a:t>
            </a:r>
            <a:r>
              <a:rPr lang="en-US" sz="2200" dirty="0" smtClean="0">
                <a:solidFill>
                  <a:srgbClr val="085156"/>
                </a:solidFill>
                <a:latin typeface="+mn-lt"/>
                <a:ea typeface="+mn-ea"/>
                <a:cs typeface="+mn-cs"/>
              </a:rPr>
              <a:t> </a:t>
            </a:r>
            <a:r>
              <a:rPr lang="en-US" sz="2200" dirty="0">
                <a:solidFill>
                  <a:srgbClr val="085156"/>
                </a:solidFill>
                <a:latin typeface="+mn-lt"/>
                <a:ea typeface="+mn-ea"/>
                <a:cs typeface="+mn-cs"/>
              </a:rPr>
              <a:t>processes among students translates into lowering the competitiveness of the national economy in the future</a:t>
            </a:r>
            <a:r>
              <a:rPr lang="en-US" sz="2200" dirty="0" smtClean="0">
                <a:solidFill>
                  <a:srgbClr val="085156"/>
                </a:solidFill>
                <a:latin typeface="+mn-lt"/>
                <a:ea typeface="+mn-ea"/>
                <a:cs typeface="+mn-cs"/>
              </a:rPr>
              <a:t>,</a:t>
            </a:r>
            <a:endParaRPr lang="pl-PL" sz="2200" dirty="0">
              <a:solidFill>
                <a:srgbClr val="085156"/>
              </a:solidFill>
              <a:latin typeface="+mn-lt"/>
              <a:ea typeface="+mn-ea"/>
              <a:cs typeface="+mn-cs"/>
            </a:endParaRPr>
          </a:p>
          <a:p>
            <a:pPr>
              <a:lnSpc>
                <a:spcPct val="100000"/>
              </a:lnSpc>
              <a:spcBef>
                <a:spcPts val="1000"/>
              </a:spcBef>
            </a:pPr>
            <a:r>
              <a:rPr lang="en-US" sz="2200" dirty="0">
                <a:solidFill>
                  <a:srgbClr val="085156"/>
                </a:solidFill>
                <a:latin typeface="+mn-lt"/>
                <a:ea typeface="+mn-ea"/>
                <a:cs typeface="+mn-cs"/>
              </a:rPr>
              <a:t>lack of defined key data skills is an obstacle to further professional development of both academic staff and students</a:t>
            </a:r>
            <a:r>
              <a:rPr lang="en-US" sz="2200" dirty="0" smtClean="0">
                <a:solidFill>
                  <a:srgbClr val="085156"/>
                </a:solidFill>
                <a:latin typeface="+mn-lt"/>
                <a:ea typeface="+mn-ea"/>
                <a:cs typeface="+mn-cs"/>
              </a:rPr>
              <a:t>,</a:t>
            </a:r>
            <a:endParaRPr lang="pl-PL" sz="2200" dirty="0">
              <a:solidFill>
                <a:srgbClr val="085156"/>
              </a:solidFill>
              <a:latin typeface="+mn-lt"/>
              <a:ea typeface="+mn-ea"/>
              <a:cs typeface="+mn-cs"/>
            </a:endParaRPr>
          </a:p>
          <a:p>
            <a:pPr>
              <a:lnSpc>
                <a:spcPct val="100000"/>
              </a:lnSpc>
              <a:spcBef>
                <a:spcPts val="1000"/>
              </a:spcBef>
            </a:pPr>
            <a:r>
              <a:rPr lang="en-US" sz="2200" dirty="0">
                <a:solidFill>
                  <a:srgbClr val="085156"/>
                </a:solidFill>
                <a:latin typeface="+mn-lt"/>
                <a:ea typeface="+mn-ea"/>
                <a:cs typeface="+mn-cs"/>
              </a:rPr>
              <a:t>due to large information amount available there is a lack of time to search for important / selected information that would allow the training of data skills and professional development.</a:t>
            </a:r>
            <a:endParaRPr lang="pl-PL" sz="2200" dirty="0">
              <a:solidFill>
                <a:srgbClr val="085156"/>
              </a:solidFill>
              <a:latin typeface="+mn-lt"/>
              <a:ea typeface="+mn-ea"/>
              <a:cs typeface="+mn-cs"/>
            </a:endParaRPr>
          </a:p>
        </p:txBody>
      </p:sp>
      <p:sp>
        <p:nvSpPr>
          <p:cNvPr id="4" name="Text Placeholder 1"/>
          <p:cNvSpPr txBox="1">
            <a:spLocks/>
          </p:cNvSpPr>
          <p:nvPr/>
        </p:nvSpPr>
        <p:spPr>
          <a:xfrm>
            <a:off x="397747" y="322774"/>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4000" b="1" dirty="0">
                <a:solidFill>
                  <a:srgbClr val="085156"/>
                </a:solidFill>
              </a:rPr>
              <a:t>Main </a:t>
            </a:r>
            <a:r>
              <a:rPr lang="en-US" sz="4000" b="1" dirty="0">
                <a:solidFill>
                  <a:srgbClr val="085156"/>
                </a:solidFill>
              </a:rPr>
              <a:t>problems affecting higher education</a:t>
            </a:r>
            <a:endParaRPr lang="es-ES_tradnl" sz="4000" b="1" dirty="0">
              <a:solidFill>
                <a:srgbClr val="085156"/>
              </a:solidFill>
            </a:endParaRPr>
          </a:p>
        </p:txBody>
      </p:sp>
    </p:spTree>
    <p:extLst>
      <p:ext uri="{BB962C8B-B14F-4D97-AF65-F5344CB8AC3E}">
        <p14:creationId xmlns:p14="http://schemas.microsoft.com/office/powerpoint/2010/main" val="1388748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1"/>
          <p:cNvSpPr>
            <a:spLocks noChangeArrowheads="1"/>
          </p:cNvSpPr>
          <p:nvPr/>
        </p:nvSpPr>
        <p:spPr bwMode="auto">
          <a:xfrm>
            <a:off x="1863747" y="1252839"/>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3" name="Oval 41"/>
          <p:cNvSpPr>
            <a:spLocks noChangeArrowheads="1"/>
          </p:cNvSpPr>
          <p:nvPr/>
        </p:nvSpPr>
        <p:spPr bwMode="auto">
          <a:xfrm>
            <a:off x="5691676" y="1252839"/>
            <a:ext cx="1049910" cy="1049910"/>
          </a:xfrm>
          <a:prstGeom prst="ellipse">
            <a:avLst/>
          </a:prstGeom>
          <a:solidFill>
            <a:srgbClr val="F15A2A"/>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7" name="Oval 41"/>
          <p:cNvSpPr>
            <a:spLocks noChangeArrowheads="1"/>
          </p:cNvSpPr>
          <p:nvPr/>
        </p:nvSpPr>
        <p:spPr bwMode="auto">
          <a:xfrm>
            <a:off x="9407546" y="1252839"/>
            <a:ext cx="1049910" cy="1049910"/>
          </a:xfrm>
          <a:prstGeom prst="ellipse">
            <a:avLst/>
          </a:prstGeom>
          <a:solidFill>
            <a:srgbClr val="ED2891"/>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5"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sp>
        <p:nvSpPr>
          <p:cNvPr id="26" name="Text Placeholder 2"/>
          <p:cNvSpPr txBox="1">
            <a:spLocks/>
          </p:cNvSpPr>
          <p:nvPr/>
        </p:nvSpPr>
        <p:spPr>
          <a:xfrm>
            <a:off x="684287" y="2521816"/>
            <a:ext cx="3408830" cy="104579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dirty="0" smtClean="0">
                <a:solidFill>
                  <a:srgbClr val="085156"/>
                </a:solidFill>
              </a:rPr>
              <a:t>Quantitative survey</a:t>
            </a:r>
            <a:endParaRPr lang="en-US" dirty="0">
              <a:solidFill>
                <a:srgbClr val="085156"/>
              </a:solidFill>
            </a:endParaRPr>
          </a:p>
        </p:txBody>
      </p:sp>
      <p:sp>
        <p:nvSpPr>
          <p:cNvPr id="27" name="Text Placeholder 3"/>
          <p:cNvSpPr txBox="1">
            <a:spLocks/>
          </p:cNvSpPr>
          <p:nvPr/>
        </p:nvSpPr>
        <p:spPr>
          <a:xfrm>
            <a:off x="684287" y="3335943"/>
            <a:ext cx="3408830" cy="269444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solidFill>
                  <a:srgbClr val="085156"/>
                </a:solidFill>
              </a:rPr>
              <a:t>The institutions participating in the project distributed the questionnaire electronically among the academic staff and students.</a:t>
            </a:r>
            <a:endParaRPr lang="es-ES_tradnl" sz="2400" dirty="0">
              <a:solidFill>
                <a:srgbClr val="085156"/>
              </a:solidFill>
            </a:endParaRPr>
          </a:p>
        </p:txBody>
      </p:sp>
      <p:sp>
        <p:nvSpPr>
          <p:cNvPr id="28" name="Text Placeholder 4"/>
          <p:cNvSpPr txBox="1">
            <a:spLocks/>
          </p:cNvSpPr>
          <p:nvPr/>
        </p:nvSpPr>
        <p:spPr>
          <a:xfrm>
            <a:off x="4512216" y="2521816"/>
            <a:ext cx="3408830" cy="104579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dirty="0" err="1" smtClean="0">
                <a:solidFill>
                  <a:srgbClr val="085156"/>
                </a:solidFill>
              </a:rPr>
              <a:t>Numbers</a:t>
            </a:r>
            <a:endParaRPr lang="es-ES_tradnl" dirty="0">
              <a:solidFill>
                <a:srgbClr val="085156"/>
              </a:solidFill>
            </a:endParaRPr>
          </a:p>
        </p:txBody>
      </p:sp>
      <p:sp>
        <p:nvSpPr>
          <p:cNvPr id="29" name="Text Placeholder 5"/>
          <p:cNvSpPr txBox="1">
            <a:spLocks/>
          </p:cNvSpPr>
          <p:nvPr/>
        </p:nvSpPr>
        <p:spPr>
          <a:xfrm>
            <a:off x="4474872" y="3334900"/>
            <a:ext cx="3408830" cy="287681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3100" dirty="0">
                <a:solidFill>
                  <a:srgbClr val="085156"/>
                </a:solidFill>
              </a:rPr>
              <a:t>A total of </a:t>
            </a:r>
            <a:r>
              <a:rPr lang="en-US" sz="3100" b="1" dirty="0">
                <a:solidFill>
                  <a:srgbClr val="085156"/>
                </a:solidFill>
              </a:rPr>
              <a:t>469</a:t>
            </a:r>
            <a:r>
              <a:rPr lang="en-US" sz="3100" dirty="0">
                <a:solidFill>
                  <a:srgbClr val="085156"/>
                </a:solidFill>
              </a:rPr>
              <a:t> people participated in the research</a:t>
            </a:r>
            <a:r>
              <a:rPr lang="sl-SI" sz="3100" dirty="0">
                <a:solidFill>
                  <a:srgbClr val="085156"/>
                </a:solidFill>
              </a:rPr>
              <a:t>, </a:t>
            </a:r>
          </a:p>
          <a:p>
            <a:pPr algn="ctr"/>
            <a:r>
              <a:rPr lang="en-US" sz="3100" b="1" dirty="0">
                <a:solidFill>
                  <a:srgbClr val="085156"/>
                </a:solidFill>
              </a:rPr>
              <a:t>276</a:t>
            </a:r>
            <a:r>
              <a:rPr lang="en-US" sz="3100" dirty="0">
                <a:solidFill>
                  <a:srgbClr val="085156"/>
                </a:solidFill>
              </a:rPr>
              <a:t> were students and among them were also some young entrepreneurs examined, and </a:t>
            </a:r>
            <a:endParaRPr lang="pl-PL" sz="3100" dirty="0">
              <a:solidFill>
                <a:srgbClr val="085156"/>
              </a:solidFill>
            </a:endParaRPr>
          </a:p>
          <a:p>
            <a:pPr algn="ctr"/>
            <a:r>
              <a:rPr lang="en-US" sz="3100" b="1" dirty="0">
                <a:solidFill>
                  <a:srgbClr val="085156"/>
                </a:solidFill>
              </a:rPr>
              <a:t>193 </a:t>
            </a:r>
            <a:r>
              <a:rPr lang="en-US" sz="3100" dirty="0">
                <a:solidFill>
                  <a:srgbClr val="085156"/>
                </a:solidFill>
              </a:rPr>
              <a:t>representatives of the academic staff.</a:t>
            </a:r>
            <a:endParaRPr lang="pl-PL" sz="3100" dirty="0">
              <a:solidFill>
                <a:srgbClr val="085156"/>
              </a:solidFill>
            </a:endParaRPr>
          </a:p>
          <a:p>
            <a:pPr marL="0" indent="0" algn="ctr">
              <a:buNone/>
            </a:pPr>
            <a:endParaRPr lang="es-ES_tradnl" dirty="0">
              <a:solidFill>
                <a:srgbClr val="085156"/>
              </a:solidFill>
            </a:endParaRPr>
          </a:p>
        </p:txBody>
      </p:sp>
      <p:sp>
        <p:nvSpPr>
          <p:cNvPr id="30" name="Text Placeholder 6"/>
          <p:cNvSpPr txBox="1">
            <a:spLocks/>
          </p:cNvSpPr>
          <p:nvPr/>
        </p:nvSpPr>
        <p:spPr>
          <a:xfrm>
            <a:off x="8228086" y="2521816"/>
            <a:ext cx="3408830" cy="104579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dirty="0" err="1" smtClean="0">
                <a:solidFill>
                  <a:srgbClr val="085156"/>
                </a:solidFill>
              </a:rPr>
              <a:t>Countries</a:t>
            </a:r>
            <a:endParaRPr lang="es-ES_tradnl" dirty="0">
              <a:solidFill>
                <a:srgbClr val="085156"/>
              </a:solidFill>
            </a:endParaRPr>
          </a:p>
        </p:txBody>
      </p:sp>
      <p:sp>
        <p:nvSpPr>
          <p:cNvPr id="31" name="Text Placeholder 7"/>
          <p:cNvSpPr txBox="1">
            <a:spLocks/>
          </p:cNvSpPr>
          <p:nvPr/>
        </p:nvSpPr>
        <p:spPr>
          <a:xfrm>
            <a:off x="8228086" y="3342072"/>
            <a:ext cx="3408830" cy="268831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2200" dirty="0" smtClean="0">
                <a:solidFill>
                  <a:srgbClr val="085156"/>
                </a:solidFill>
              </a:rPr>
              <a:t>19 </a:t>
            </a:r>
            <a:r>
              <a:rPr lang="pl-PL" sz="2200" dirty="0" err="1" smtClean="0">
                <a:solidFill>
                  <a:srgbClr val="085156"/>
                </a:solidFill>
              </a:rPr>
              <a:t>European</a:t>
            </a:r>
            <a:r>
              <a:rPr lang="pl-PL" sz="2200" dirty="0" smtClean="0">
                <a:solidFill>
                  <a:srgbClr val="085156"/>
                </a:solidFill>
              </a:rPr>
              <a:t> </a:t>
            </a:r>
            <a:r>
              <a:rPr lang="pl-PL" sz="2200" dirty="0" err="1" smtClean="0">
                <a:solidFill>
                  <a:srgbClr val="085156"/>
                </a:solidFill>
              </a:rPr>
              <a:t>countries</a:t>
            </a:r>
            <a:r>
              <a:rPr lang="pl-PL" sz="2200" dirty="0" smtClean="0">
                <a:solidFill>
                  <a:srgbClr val="085156"/>
                </a:solidFill>
              </a:rPr>
              <a:t> </a:t>
            </a:r>
            <a:r>
              <a:rPr lang="pl-PL" sz="2200" dirty="0" err="1" smtClean="0">
                <a:solidFill>
                  <a:srgbClr val="085156"/>
                </a:solidFill>
              </a:rPr>
              <a:t>took</a:t>
            </a:r>
            <a:r>
              <a:rPr lang="pl-PL" sz="2200" dirty="0" smtClean="0">
                <a:solidFill>
                  <a:srgbClr val="085156"/>
                </a:solidFill>
              </a:rPr>
              <a:t> part in the </a:t>
            </a:r>
            <a:r>
              <a:rPr lang="pl-PL" sz="2200" dirty="0" err="1" smtClean="0">
                <a:solidFill>
                  <a:srgbClr val="085156"/>
                </a:solidFill>
              </a:rPr>
              <a:t>research</a:t>
            </a:r>
            <a:endParaRPr lang="sl-SI" sz="2200" i="1" dirty="0">
              <a:solidFill>
                <a:srgbClr val="085156"/>
              </a:solidFill>
            </a:endParaRPr>
          </a:p>
        </p:txBody>
      </p:sp>
      <p:sp>
        <p:nvSpPr>
          <p:cNvPr id="32" name="Text Placeholder 1"/>
          <p:cNvSpPr txBox="1">
            <a:spLocks/>
          </p:cNvSpPr>
          <p:nvPr/>
        </p:nvSpPr>
        <p:spPr>
          <a:xfrm>
            <a:off x="398109" y="343970"/>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4000" b="1" dirty="0" err="1" smtClean="0">
                <a:solidFill>
                  <a:srgbClr val="085156"/>
                </a:solidFill>
              </a:rPr>
              <a:t>Methodology</a:t>
            </a:r>
            <a:r>
              <a:rPr lang="pl-PL" sz="4000" b="1" dirty="0" smtClean="0">
                <a:solidFill>
                  <a:srgbClr val="085156"/>
                </a:solidFill>
              </a:rPr>
              <a:t> and </a:t>
            </a:r>
            <a:r>
              <a:rPr lang="pl-PL" sz="4000" b="1" dirty="0" err="1" smtClean="0">
                <a:solidFill>
                  <a:srgbClr val="085156"/>
                </a:solidFill>
              </a:rPr>
              <a:t>research</a:t>
            </a:r>
            <a:r>
              <a:rPr lang="pl-PL" sz="4000" b="1" dirty="0" smtClean="0">
                <a:solidFill>
                  <a:srgbClr val="085156"/>
                </a:solidFill>
              </a:rPr>
              <a:t> </a:t>
            </a:r>
            <a:r>
              <a:rPr lang="pl-PL" sz="4000" b="1" dirty="0" err="1" smtClean="0">
                <a:solidFill>
                  <a:srgbClr val="085156"/>
                </a:solidFill>
              </a:rPr>
              <a:t>sample</a:t>
            </a:r>
            <a:endParaRPr lang="es-ES_tradnl" sz="3200" b="1" dirty="0">
              <a:solidFill>
                <a:srgbClr val="085156"/>
              </a:solidFill>
            </a:endParaRPr>
          </a:p>
        </p:txBody>
      </p:sp>
      <p:cxnSp>
        <p:nvCxnSpPr>
          <p:cNvPr id="33" name="Straight Connector 32"/>
          <p:cNvCxnSpPr/>
          <p:nvPr/>
        </p:nvCxnSpPr>
        <p:spPr>
          <a:xfrm flipH="1">
            <a:off x="565416" y="3036320"/>
            <a:ext cx="3591091" cy="0"/>
          </a:xfrm>
          <a:prstGeom prst="line">
            <a:avLst/>
          </a:prstGeom>
          <a:ln w="12700">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393345" y="3036320"/>
            <a:ext cx="3591091" cy="0"/>
          </a:xfrm>
          <a:prstGeom prst="line">
            <a:avLst/>
          </a:prstGeom>
          <a:ln w="12700">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109215" y="3036320"/>
            <a:ext cx="3591091" cy="0"/>
          </a:xfrm>
          <a:prstGeom prst="line">
            <a:avLst/>
          </a:prstGeom>
          <a:ln w="12700">
            <a:solidFill>
              <a:srgbClr val="ED28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6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6748099" y="1388099"/>
            <a:ext cx="4791801" cy="672389"/>
          </a:xfrm>
        </p:spPr>
        <p:txBody>
          <a:bodyPr/>
          <a:lstStyle/>
          <a:p>
            <a:pPr algn="ctr"/>
            <a:r>
              <a:rPr lang="en-US" sz="6000" i="0" dirty="0" smtClean="0"/>
              <a:t>Main results</a:t>
            </a:r>
          </a:p>
          <a:p>
            <a:pPr algn="ctr"/>
            <a:r>
              <a:rPr lang="en-US" sz="6000" i="0" dirty="0" smtClean="0"/>
              <a:t>of the quantitative survey</a:t>
            </a:r>
            <a:endParaRPr lang="en-US" sz="6000" i="0" dirty="0"/>
          </a:p>
        </p:txBody>
      </p:sp>
      <p:pic>
        <p:nvPicPr>
          <p:cNvPr id="8" name="Picture Placeholder 7"/>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0671" r="10671"/>
          <a:stretch>
            <a:fillRect/>
          </a:stretch>
        </p:blipFill>
        <p:spPr>
          <a:xfrm>
            <a:off x="-8497" y="-10406"/>
            <a:ext cx="7203689" cy="6868406"/>
          </a:xfrm>
        </p:spPr>
      </p:pic>
    </p:spTree>
    <p:extLst>
      <p:ext uri="{BB962C8B-B14F-4D97-AF65-F5344CB8AC3E}">
        <p14:creationId xmlns:p14="http://schemas.microsoft.com/office/powerpoint/2010/main" val="548270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5849</TotalTime>
  <Words>681</Words>
  <Application>Microsoft Office PowerPoint</Application>
  <PresentationFormat>Panoramiczny</PresentationFormat>
  <Paragraphs>116</Paragraphs>
  <Slides>21</Slides>
  <Notes>15</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21</vt:i4>
      </vt:variant>
    </vt:vector>
  </HeadingPairs>
  <TitlesOfParts>
    <vt:vector size="32" baseType="lpstr">
      <vt:lpstr>ＭＳ Ｐゴシック</vt:lpstr>
      <vt:lpstr>ＭＳ Ｐゴシック</vt:lpstr>
      <vt:lpstr>Yu Gothic</vt:lpstr>
      <vt:lpstr>Arial</vt:lpstr>
      <vt:lpstr>Calibri</vt:lpstr>
      <vt:lpstr>Calibri Light</vt:lpstr>
      <vt:lpstr>Geneva</vt:lpstr>
      <vt:lpstr>Lucida Grande</vt:lpstr>
      <vt:lpstr>Quattrocento Sans</vt:lpstr>
      <vt:lpstr>Times New Roman</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Joanna Markiewicz</cp:lastModifiedBy>
  <cp:revision>477</cp:revision>
  <dcterms:created xsi:type="dcterms:W3CDTF">2017-11-02T15:05:13Z</dcterms:created>
  <dcterms:modified xsi:type="dcterms:W3CDTF">2020-04-01T15:19:14Z</dcterms:modified>
</cp:coreProperties>
</file>