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367" r:id="rId2"/>
    <p:sldId id="368" r:id="rId3"/>
    <p:sldId id="369" r:id="rId4"/>
    <p:sldId id="418" r:id="rId5"/>
    <p:sldId id="372" r:id="rId6"/>
    <p:sldId id="431" r:id="rId7"/>
    <p:sldId id="376" r:id="rId8"/>
    <p:sldId id="394" r:id="rId9"/>
    <p:sldId id="423" r:id="rId10"/>
    <p:sldId id="425" r:id="rId11"/>
    <p:sldId id="403" r:id="rId12"/>
    <p:sldId id="404" r:id="rId13"/>
    <p:sldId id="383" r:id="rId14"/>
    <p:sldId id="391" r:id="rId15"/>
    <p:sldId id="405" r:id="rId16"/>
    <p:sldId id="406" r:id="rId17"/>
    <p:sldId id="407" r:id="rId18"/>
    <p:sldId id="408" r:id="rId19"/>
    <p:sldId id="426" r:id="rId20"/>
    <p:sldId id="415" r:id="rId21"/>
    <p:sldId id="411" r:id="rId22"/>
    <p:sldId id="413" r:id="rId23"/>
    <p:sldId id="414" r:id="rId24"/>
    <p:sldId id="421" r:id="rId25"/>
    <p:sldId id="427" r:id="rId26"/>
    <p:sldId id="422" r:id="rId27"/>
    <p:sldId id="42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85156"/>
    <a:srgbClr val="ED2891"/>
    <a:srgbClr val="FFD700"/>
    <a:srgbClr val="95D600"/>
    <a:srgbClr val="B52372"/>
    <a:srgbClr val="F15A2A"/>
    <a:srgbClr val="3E1151"/>
    <a:srgbClr val="6D6E71"/>
    <a:srgbClr val="66C5B1"/>
    <a:srgbClr val="B993C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1" autoAdjust="0"/>
    <p:restoredTop sz="91107"/>
  </p:normalViewPr>
  <p:slideViewPr>
    <p:cSldViewPr snapToGrid="0" snapToObjects="1">
      <p:cViewPr varScale="1">
        <p:scale>
          <a:sx n="80" d="100"/>
          <a:sy n="80" d="100"/>
        </p:scale>
        <p:origin x="-90" y="-492"/>
      </p:cViewPr>
      <p:guideLst>
        <p:guide orient="horz" pos="2160"/>
        <p:guide pos="3840"/>
      </p:guideLst>
    </p:cSldViewPr>
  </p:slideViewPr>
  <p:notesTextViewPr>
    <p:cViewPr>
      <p:scale>
        <a:sx n="1" d="1"/>
        <a:sy n="1" d="1"/>
      </p:scale>
      <p:origin x="0" y="0"/>
    </p:cViewPr>
  </p:notesTextViewPr>
  <p:sorterViewPr>
    <p:cViewPr>
      <p:scale>
        <a:sx n="120" d="100"/>
        <a:sy n="12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CECA0C-2378-A840-9467-7BCF7D5E367F}" type="doc">
      <dgm:prSet loTypeId="urn:microsoft.com/office/officeart/2005/8/layout/hChevron3" loCatId="" qsTypeId="urn:microsoft.com/office/officeart/2005/8/quickstyle/simple4" qsCatId="simple" csTypeId="urn:microsoft.com/office/officeart/2005/8/colors/colorful1#1" csCatId="colorful" phldr="1"/>
      <dgm:spPr/>
    </dgm:pt>
    <dgm:pt modelId="{5C18EB94-E594-3845-821D-BCFE1EA9CE56}">
      <dgm:prSet phldrT="[Text]"/>
      <dgm:spPr>
        <a:solidFill>
          <a:srgbClr val="3E1151"/>
        </a:solidFill>
      </dgm:spPr>
      <dgm:t>
        <a:bodyPr/>
        <a:lstStyle/>
        <a:p>
          <a:r>
            <a:rPr lang="pl-PL" dirty="0" smtClean="0"/>
            <a:t>Zbieranie danych</a:t>
          </a:r>
          <a:endParaRPr lang="es-ES_tradnl" dirty="0"/>
        </a:p>
      </dgm:t>
    </dgm:pt>
    <dgm:pt modelId="{2AE1910D-5A3F-DD45-9A40-A3DEFD586420}" type="parTrans" cxnId="{89561C91-2647-5848-94CB-5D3E691540F3}">
      <dgm:prSet/>
      <dgm:spPr/>
      <dgm:t>
        <a:bodyPr/>
        <a:lstStyle/>
        <a:p>
          <a:endParaRPr lang="es-ES_tradnl"/>
        </a:p>
      </dgm:t>
    </dgm:pt>
    <dgm:pt modelId="{8FE45E84-0C0E-5C40-AC04-34684B8A2320}" type="sibTrans" cxnId="{89561C91-2647-5848-94CB-5D3E691540F3}">
      <dgm:prSet/>
      <dgm:spPr/>
      <dgm:t>
        <a:bodyPr/>
        <a:lstStyle/>
        <a:p>
          <a:endParaRPr lang="es-ES_tradnl"/>
        </a:p>
      </dgm:t>
    </dgm:pt>
    <dgm:pt modelId="{F7079F4D-AB98-EB46-AB05-18B25EE24947}">
      <dgm:prSet phldrT="[Text]"/>
      <dgm:spPr>
        <a:solidFill>
          <a:srgbClr val="B52372"/>
        </a:solidFill>
      </dgm:spPr>
      <dgm:t>
        <a:bodyPr/>
        <a:lstStyle/>
        <a:p>
          <a:r>
            <a:rPr lang="pl-PL" dirty="0" smtClean="0"/>
            <a:t>Przechowywanie danych</a:t>
          </a:r>
          <a:endParaRPr lang="es-ES_tradnl" dirty="0"/>
        </a:p>
      </dgm:t>
    </dgm:pt>
    <dgm:pt modelId="{4FFBE3A9-5B85-9648-9137-5CE0DE2319EA}" type="parTrans" cxnId="{4494124D-8090-D84E-BCAB-3379EB9C3017}">
      <dgm:prSet/>
      <dgm:spPr/>
      <dgm:t>
        <a:bodyPr/>
        <a:lstStyle/>
        <a:p>
          <a:endParaRPr lang="es-ES_tradnl"/>
        </a:p>
      </dgm:t>
    </dgm:pt>
    <dgm:pt modelId="{0EF5FA5A-8363-5742-B41E-745667FFB795}" type="sibTrans" cxnId="{4494124D-8090-D84E-BCAB-3379EB9C3017}">
      <dgm:prSet/>
      <dgm:spPr/>
      <dgm:t>
        <a:bodyPr/>
        <a:lstStyle/>
        <a:p>
          <a:endParaRPr lang="es-ES_tradnl"/>
        </a:p>
      </dgm:t>
    </dgm:pt>
    <dgm:pt modelId="{648260F9-2F0F-474F-9F32-D1D539E77440}">
      <dgm:prSet phldrT="[Text]"/>
      <dgm:spPr>
        <a:solidFill>
          <a:srgbClr val="FFD700"/>
        </a:solidFill>
      </dgm:spPr>
      <dgm:t>
        <a:bodyPr/>
        <a:lstStyle/>
        <a:p>
          <a:r>
            <a:rPr lang="pl-PL" dirty="0" smtClean="0"/>
            <a:t>Analiza danych</a:t>
          </a:r>
          <a:endParaRPr lang="es-ES_tradnl" dirty="0"/>
        </a:p>
      </dgm:t>
    </dgm:pt>
    <dgm:pt modelId="{E866E27B-59BE-B44E-A505-6ABCC2A21608}" type="parTrans" cxnId="{3111F291-2F39-2A43-B23C-8CCC6B6DD5DD}">
      <dgm:prSet/>
      <dgm:spPr/>
      <dgm:t>
        <a:bodyPr/>
        <a:lstStyle/>
        <a:p>
          <a:endParaRPr lang="es-ES_tradnl"/>
        </a:p>
      </dgm:t>
    </dgm:pt>
    <dgm:pt modelId="{72E474C1-A285-7940-922E-3F141A588BDD}" type="sibTrans" cxnId="{3111F291-2F39-2A43-B23C-8CCC6B6DD5DD}">
      <dgm:prSet/>
      <dgm:spPr/>
      <dgm:t>
        <a:bodyPr/>
        <a:lstStyle/>
        <a:p>
          <a:endParaRPr lang="es-ES_tradnl"/>
        </a:p>
      </dgm:t>
    </dgm:pt>
    <dgm:pt modelId="{4FBC3C24-E99A-C241-9A4A-1D64B1C165AF}">
      <dgm:prSet phldrT="[Text]"/>
      <dgm:spPr>
        <a:solidFill>
          <a:srgbClr val="95D600"/>
        </a:solidFill>
      </dgm:spPr>
      <dgm:t>
        <a:bodyPr/>
        <a:lstStyle/>
        <a:p>
          <a:r>
            <a:rPr lang="pl-PL" dirty="0" smtClean="0"/>
            <a:t>Interpretacja i wykorzystanie danych</a:t>
          </a:r>
          <a:endParaRPr lang="es-ES_tradnl" dirty="0"/>
        </a:p>
      </dgm:t>
    </dgm:pt>
    <dgm:pt modelId="{37665F8D-2778-FC40-ABE7-FAE157CAF5F3}" type="parTrans" cxnId="{B53020F7-2E56-E841-BF79-3C47F8A109CD}">
      <dgm:prSet/>
      <dgm:spPr/>
      <dgm:t>
        <a:bodyPr/>
        <a:lstStyle/>
        <a:p>
          <a:endParaRPr lang="es-ES_tradnl"/>
        </a:p>
      </dgm:t>
    </dgm:pt>
    <dgm:pt modelId="{75DA5C26-CED4-2A48-A709-C5C665AF099A}" type="sibTrans" cxnId="{B53020F7-2E56-E841-BF79-3C47F8A109CD}">
      <dgm:prSet/>
      <dgm:spPr/>
      <dgm:t>
        <a:bodyPr/>
        <a:lstStyle/>
        <a:p>
          <a:endParaRPr lang="es-ES_tradnl"/>
        </a:p>
      </dgm:t>
    </dgm:pt>
    <dgm:pt modelId="{5EDD0C82-8BE1-9147-8891-497864CCD512}" type="pres">
      <dgm:prSet presAssocID="{51CECA0C-2378-A840-9467-7BCF7D5E367F}" presName="Name0" presStyleCnt="0">
        <dgm:presLayoutVars>
          <dgm:dir/>
          <dgm:resizeHandles val="exact"/>
        </dgm:presLayoutVars>
      </dgm:prSet>
      <dgm:spPr/>
    </dgm:pt>
    <dgm:pt modelId="{DC3C11FC-D63D-B84B-9EC2-B946D14731FE}" type="pres">
      <dgm:prSet presAssocID="{5C18EB94-E594-3845-821D-BCFE1EA9CE56}" presName="parTxOnly" presStyleLbl="node1" presStyleIdx="0" presStyleCnt="4">
        <dgm:presLayoutVars>
          <dgm:bulletEnabled val="1"/>
        </dgm:presLayoutVars>
      </dgm:prSet>
      <dgm:spPr/>
      <dgm:t>
        <a:bodyPr/>
        <a:lstStyle/>
        <a:p>
          <a:endParaRPr lang="pl-PL"/>
        </a:p>
      </dgm:t>
    </dgm:pt>
    <dgm:pt modelId="{8E9F4F23-E782-F04E-8D88-78DCCB198941}" type="pres">
      <dgm:prSet presAssocID="{8FE45E84-0C0E-5C40-AC04-34684B8A2320}" presName="parSpace" presStyleCnt="0"/>
      <dgm:spPr/>
    </dgm:pt>
    <dgm:pt modelId="{FE9465F1-F9D7-3A4D-B372-9596EE971C70}" type="pres">
      <dgm:prSet presAssocID="{F7079F4D-AB98-EB46-AB05-18B25EE24947}" presName="parTxOnly" presStyleLbl="node1" presStyleIdx="1" presStyleCnt="4">
        <dgm:presLayoutVars>
          <dgm:bulletEnabled val="1"/>
        </dgm:presLayoutVars>
      </dgm:prSet>
      <dgm:spPr/>
      <dgm:t>
        <a:bodyPr/>
        <a:lstStyle/>
        <a:p>
          <a:endParaRPr lang="pl-PL"/>
        </a:p>
      </dgm:t>
    </dgm:pt>
    <dgm:pt modelId="{FE4A2A8E-4720-054B-B767-91BF01D1FDFA}" type="pres">
      <dgm:prSet presAssocID="{0EF5FA5A-8363-5742-B41E-745667FFB795}" presName="parSpace" presStyleCnt="0"/>
      <dgm:spPr/>
    </dgm:pt>
    <dgm:pt modelId="{893421FD-1280-BC4D-A22A-FEF02DFB5B77}" type="pres">
      <dgm:prSet presAssocID="{648260F9-2F0F-474F-9F32-D1D539E77440}" presName="parTxOnly" presStyleLbl="node1" presStyleIdx="2" presStyleCnt="4">
        <dgm:presLayoutVars>
          <dgm:bulletEnabled val="1"/>
        </dgm:presLayoutVars>
      </dgm:prSet>
      <dgm:spPr/>
      <dgm:t>
        <a:bodyPr/>
        <a:lstStyle/>
        <a:p>
          <a:endParaRPr lang="pl-PL"/>
        </a:p>
      </dgm:t>
    </dgm:pt>
    <dgm:pt modelId="{F009556A-6932-3D44-802D-DE72900A1A75}" type="pres">
      <dgm:prSet presAssocID="{72E474C1-A285-7940-922E-3F141A588BDD}" presName="parSpace" presStyleCnt="0"/>
      <dgm:spPr/>
    </dgm:pt>
    <dgm:pt modelId="{98BE4597-EAB4-DB4A-B7C7-029B44C6F0D9}" type="pres">
      <dgm:prSet presAssocID="{4FBC3C24-E99A-C241-9A4A-1D64B1C165AF}" presName="parTxOnly" presStyleLbl="node1" presStyleIdx="3" presStyleCnt="4">
        <dgm:presLayoutVars>
          <dgm:bulletEnabled val="1"/>
        </dgm:presLayoutVars>
      </dgm:prSet>
      <dgm:spPr/>
      <dgm:t>
        <a:bodyPr/>
        <a:lstStyle/>
        <a:p>
          <a:endParaRPr lang="pl-PL"/>
        </a:p>
      </dgm:t>
    </dgm:pt>
  </dgm:ptLst>
  <dgm:cxnLst>
    <dgm:cxn modelId="{3111F291-2F39-2A43-B23C-8CCC6B6DD5DD}" srcId="{51CECA0C-2378-A840-9467-7BCF7D5E367F}" destId="{648260F9-2F0F-474F-9F32-D1D539E77440}" srcOrd="2" destOrd="0" parTransId="{E866E27B-59BE-B44E-A505-6ABCC2A21608}" sibTransId="{72E474C1-A285-7940-922E-3F141A588BDD}"/>
    <dgm:cxn modelId="{B53020F7-2E56-E841-BF79-3C47F8A109CD}" srcId="{51CECA0C-2378-A840-9467-7BCF7D5E367F}" destId="{4FBC3C24-E99A-C241-9A4A-1D64B1C165AF}" srcOrd="3" destOrd="0" parTransId="{37665F8D-2778-FC40-ABE7-FAE157CAF5F3}" sibTransId="{75DA5C26-CED4-2A48-A709-C5C665AF099A}"/>
    <dgm:cxn modelId="{22F3706A-FAC1-234C-90A6-23968F1CF2E8}" type="presOf" srcId="{51CECA0C-2378-A840-9467-7BCF7D5E367F}" destId="{5EDD0C82-8BE1-9147-8891-497864CCD512}" srcOrd="0" destOrd="0" presId="urn:microsoft.com/office/officeart/2005/8/layout/hChevron3"/>
    <dgm:cxn modelId="{4494124D-8090-D84E-BCAB-3379EB9C3017}" srcId="{51CECA0C-2378-A840-9467-7BCF7D5E367F}" destId="{F7079F4D-AB98-EB46-AB05-18B25EE24947}" srcOrd="1" destOrd="0" parTransId="{4FFBE3A9-5B85-9648-9137-5CE0DE2319EA}" sibTransId="{0EF5FA5A-8363-5742-B41E-745667FFB795}"/>
    <dgm:cxn modelId="{89561C91-2647-5848-94CB-5D3E691540F3}" srcId="{51CECA0C-2378-A840-9467-7BCF7D5E367F}" destId="{5C18EB94-E594-3845-821D-BCFE1EA9CE56}" srcOrd="0" destOrd="0" parTransId="{2AE1910D-5A3F-DD45-9A40-A3DEFD586420}" sibTransId="{8FE45E84-0C0E-5C40-AC04-34684B8A2320}"/>
    <dgm:cxn modelId="{44E6C62D-807E-7D48-905B-BE76265CAB52}" type="presOf" srcId="{4FBC3C24-E99A-C241-9A4A-1D64B1C165AF}" destId="{98BE4597-EAB4-DB4A-B7C7-029B44C6F0D9}" srcOrd="0" destOrd="0" presId="urn:microsoft.com/office/officeart/2005/8/layout/hChevron3"/>
    <dgm:cxn modelId="{BE87B981-D749-4041-8C1B-8119C29B5CDC}" type="presOf" srcId="{F7079F4D-AB98-EB46-AB05-18B25EE24947}" destId="{FE9465F1-F9D7-3A4D-B372-9596EE971C70}" srcOrd="0" destOrd="0" presId="urn:microsoft.com/office/officeart/2005/8/layout/hChevron3"/>
    <dgm:cxn modelId="{28AFB7C4-9959-434B-BAE1-CCBB43E0B6F7}" type="presOf" srcId="{5C18EB94-E594-3845-821D-BCFE1EA9CE56}" destId="{DC3C11FC-D63D-B84B-9EC2-B946D14731FE}" srcOrd="0" destOrd="0" presId="urn:microsoft.com/office/officeart/2005/8/layout/hChevron3"/>
    <dgm:cxn modelId="{5DF06738-AE19-8C4B-811D-AFDF32A81A9A}" type="presOf" srcId="{648260F9-2F0F-474F-9F32-D1D539E77440}" destId="{893421FD-1280-BC4D-A22A-FEF02DFB5B77}" srcOrd="0" destOrd="0" presId="urn:microsoft.com/office/officeart/2005/8/layout/hChevron3"/>
    <dgm:cxn modelId="{A7555F37-C452-6749-86B6-E00D7D63575E}" type="presParOf" srcId="{5EDD0C82-8BE1-9147-8891-497864CCD512}" destId="{DC3C11FC-D63D-B84B-9EC2-B946D14731FE}" srcOrd="0" destOrd="0" presId="urn:microsoft.com/office/officeart/2005/8/layout/hChevron3"/>
    <dgm:cxn modelId="{15ECF479-8E2D-C841-86B9-E32449F42989}" type="presParOf" srcId="{5EDD0C82-8BE1-9147-8891-497864CCD512}" destId="{8E9F4F23-E782-F04E-8D88-78DCCB198941}" srcOrd="1" destOrd="0" presId="urn:microsoft.com/office/officeart/2005/8/layout/hChevron3"/>
    <dgm:cxn modelId="{5551AA84-6DD5-0943-BFB5-3751055D11AD}" type="presParOf" srcId="{5EDD0C82-8BE1-9147-8891-497864CCD512}" destId="{FE9465F1-F9D7-3A4D-B372-9596EE971C70}" srcOrd="2" destOrd="0" presId="urn:microsoft.com/office/officeart/2005/8/layout/hChevron3"/>
    <dgm:cxn modelId="{04C0EE00-A4D5-E348-8C91-3401E91C773F}" type="presParOf" srcId="{5EDD0C82-8BE1-9147-8891-497864CCD512}" destId="{FE4A2A8E-4720-054B-B767-91BF01D1FDFA}" srcOrd="3" destOrd="0" presId="urn:microsoft.com/office/officeart/2005/8/layout/hChevron3"/>
    <dgm:cxn modelId="{2AE76171-F024-3D49-8E36-E4E348139771}" type="presParOf" srcId="{5EDD0C82-8BE1-9147-8891-497864CCD512}" destId="{893421FD-1280-BC4D-A22A-FEF02DFB5B77}" srcOrd="4" destOrd="0" presId="urn:microsoft.com/office/officeart/2005/8/layout/hChevron3"/>
    <dgm:cxn modelId="{30BF8949-BD9F-C544-A8F7-CC5025BB2C14}" type="presParOf" srcId="{5EDD0C82-8BE1-9147-8891-497864CCD512}" destId="{F009556A-6932-3D44-802D-DE72900A1A75}" srcOrd="5" destOrd="0" presId="urn:microsoft.com/office/officeart/2005/8/layout/hChevron3"/>
    <dgm:cxn modelId="{DB31BBA1-694D-1248-9029-BAE9CD531D22}" type="presParOf" srcId="{5EDD0C82-8BE1-9147-8891-497864CCD512}" destId="{98BE4597-EAB4-DB4A-B7C7-029B44C6F0D9}" srcOrd="6" destOrd="0" presId="urn:microsoft.com/office/officeart/2005/8/layout/hChevro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3C11FC-D63D-B84B-9EC2-B946D14731FE}">
      <dsp:nvSpPr>
        <dsp:cNvPr id="0" name=""/>
        <dsp:cNvSpPr/>
      </dsp:nvSpPr>
      <dsp:spPr>
        <a:xfrm>
          <a:off x="3396" y="280788"/>
          <a:ext cx="3408249" cy="1363299"/>
        </a:xfrm>
        <a:prstGeom prst="homePlate">
          <a:avLst/>
        </a:prstGeom>
        <a:solidFill>
          <a:srgbClr val="3E115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7348" tIns="58674" rIns="29337" bIns="58674" numCol="1" spcCol="1270" anchor="ctr" anchorCtr="0">
          <a:noAutofit/>
        </a:bodyPr>
        <a:lstStyle/>
        <a:p>
          <a:pPr lvl="0" algn="ctr" defTabSz="977900">
            <a:lnSpc>
              <a:spcPct val="90000"/>
            </a:lnSpc>
            <a:spcBef>
              <a:spcPct val="0"/>
            </a:spcBef>
            <a:spcAft>
              <a:spcPct val="35000"/>
            </a:spcAft>
          </a:pPr>
          <a:r>
            <a:rPr lang="pl-PL" sz="2200" kern="1200" dirty="0" smtClean="0"/>
            <a:t>Zbieranie danych</a:t>
          </a:r>
          <a:endParaRPr lang="es-ES_tradnl" sz="2200" kern="1200" dirty="0"/>
        </a:p>
      </dsp:txBody>
      <dsp:txXfrm>
        <a:off x="3396" y="280788"/>
        <a:ext cx="3408249" cy="1363299"/>
      </dsp:txXfrm>
    </dsp:sp>
    <dsp:sp modelId="{FE9465F1-F9D7-3A4D-B372-9596EE971C70}">
      <dsp:nvSpPr>
        <dsp:cNvPr id="0" name=""/>
        <dsp:cNvSpPr/>
      </dsp:nvSpPr>
      <dsp:spPr>
        <a:xfrm>
          <a:off x="2729996" y="280788"/>
          <a:ext cx="3408249" cy="1363299"/>
        </a:xfrm>
        <a:prstGeom prst="chevron">
          <a:avLst/>
        </a:prstGeom>
        <a:solidFill>
          <a:srgbClr val="B5237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011" tIns="58674" rIns="29337" bIns="58674" numCol="1" spcCol="1270" anchor="ctr" anchorCtr="0">
          <a:noAutofit/>
        </a:bodyPr>
        <a:lstStyle/>
        <a:p>
          <a:pPr lvl="0" algn="ctr" defTabSz="977900">
            <a:lnSpc>
              <a:spcPct val="90000"/>
            </a:lnSpc>
            <a:spcBef>
              <a:spcPct val="0"/>
            </a:spcBef>
            <a:spcAft>
              <a:spcPct val="35000"/>
            </a:spcAft>
          </a:pPr>
          <a:r>
            <a:rPr lang="pl-PL" sz="2200" kern="1200" dirty="0" smtClean="0"/>
            <a:t>Przechowywanie danych</a:t>
          </a:r>
          <a:endParaRPr lang="es-ES_tradnl" sz="2200" kern="1200" dirty="0"/>
        </a:p>
      </dsp:txBody>
      <dsp:txXfrm>
        <a:off x="2729996" y="280788"/>
        <a:ext cx="3408249" cy="1363299"/>
      </dsp:txXfrm>
    </dsp:sp>
    <dsp:sp modelId="{893421FD-1280-BC4D-A22A-FEF02DFB5B77}">
      <dsp:nvSpPr>
        <dsp:cNvPr id="0" name=""/>
        <dsp:cNvSpPr/>
      </dsp:nvSpPr>
      <dsp:spPr>
        <a:xfrm>
          <a:off x="5456596" y="280788"/>
          <a:ext cx="3408249" cy="1363299"/>
        </a:xfrm>
        <a:prstGeom prst="chevron">
          <a:avLst/>
        </a:prstGeom>
        <a:solidFill>
          <a:srgbClr val="FFD7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011" tIns="58674" rIns="29337" bIns="58674" numCol="1" spcCol="1270" anchor="ctr" anchorCtr="0">
          <a:noAutofit/>
        </a:bodyPr>
        <a:lstStyle/>
        <a:p>
          <a:pPr lvl="0" algn="ctr" defTabSz="977900">
            <a:lnSpc>
              <a:spcPct val="90000"/>
            </a:lnSpc>
            <a:spcBef>
              <a:spcPct val="0"/>
            </a:spcBef>
            <a:spcAft>
              <a:spcPct val="35000"/>
            </a:spcAft>
          </a:pPr>
          <a:r>
            <a:rPr lang="pl-PL" sz="2200" kern="1200" dirty="0" smtClean="0"/>
            <a:t>Analiza danych</a:t>
          </a:r>
          <a:endParaRPr lang="es-ES_tradnl" sz="2200" kern="1200" dirty="0"/>
        </a:p>
      </dsp:txBody>
      <dsp:txXfrm>
        <a:off x="5456596" y="280788"/>
        <a:ext cx="3408249" cy="1363299"/>
      </dsp:txXfrm>
    </dsp:sp>
    <dsp:sp modelId="{98BE4597-EAB4-DB4A-B7C7-029B44C6F0D9}">
      <dsp:nvSpPr>
        <dsp:cNvPr id="0" name=""/>
        <dsp:cNvSpPr/>
      </dsp:nvSpPr>
      <dsp:spPr>
        <a:xfrm>
          <a:off x="8183195" y="280788"/>
          <a:ext cx="3408249" cy="1363299"/>
        </a:xfrm>
        <a:prstGeom prst="chevron">
          <a:avLst/>
        </a:prstGeom>
        <a:solidFill>
          <a:srgbClr val="95D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011" tIns="58674" rIns="29337" bIns="58674" numCol="1" spcCol="1270" anchor="ctr" anchorCtr="0">
          <a:noAutofit/>
        </a:bodyPr>
        <a:lstStyle/>
        <a:p>
          <a:pPr lvl="0" algn="ctr" defTabSz="977900">
            <a:lnSpc>
              <a:spcPct val="90000"/>
            </a:lnSpc>
            <a:spcBef>
              <a:spcPct val="0"/>
            </a:spcBef>
            <a:spcAft>
              <a:spcPct val="35000"/>
            </a:spcAft>
          </a:pPr>
          <a:r>
            <a:rPr lang="pl-PL" sz="2200" kern="1200" dirty="0" smtClean="0"/>
            <a:t>Interpretacja i wykorzystanie danych</a:t>
          </a:r>
          <a:endParaRPr lang="es-ES_tradnl" sz="2200" kern="1200" dirty="0"/>
        </a:p>
      </dsp:txBody>
      <dsp:txXfrm>
        <a:off x="8183195" y="280788"/>
        <a:ext cx="3408249" cy="1363299"/>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7C4A2-7988-6643-81CC-A0DA021CADC6}" type="datetimeFigureOut">
              <a:rPr lang="en-US" smtClean="0"/>
              <a:pPr/>
              <a:t>2/19/2020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E25547-4A32-6147-ADC5-EFE816487606}" type="slidenum">
              <a:rPr lang="en-US" smtClean="0"/>
              <a:pPr/>
              <a:t>‹#›</a:t>
            </a:fld>
            <a:endParaRPr lang="en-US"/>
          </a:p>
        </p:txBody>
      </p:sp>
    </p:spTree>
    <p:extLst>
      <p:ext uri="{BB962C8B-B14F-4D97-AF65-F5344CB8AC3E}">
        <p14:creationId xmlns="" xmlns:p14="http://schemas.microsoft.com/office/powerpoint/2010/main" val="1959946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9AE25547-4A32-6147-ADC5-EFE816487606}" type="slidenum">
              <a:rPr lang="en-US" smtClean="0"/>
              <a:pPr/>
              <a:t>1</a:t>
            </a:fld>
            <a:endParaRPr lang="en-US"/>
          </a:p>
        </p:txBody>
      </p:sp>
    </p:spTree>
    <p:extLst>
      <p:ext uri="{BB962C8B-B14F-4D97-AF65-F5344CB8AC3E}">
        <p14:creationId xmlns="" xmlns:p14="http://schemas.microsoft.com/office/powerpoint/2010/main" val="923350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dirty="0"/>
              <a:t>DESIGN: </a:t>
            </a:r>
            <a:r>
              <a:rPr lang="es-ES_tradnl" dirty="0" err="1"/>
              <a:t>Letters</a:t>
            </a:r>
            <a:r>
              <a:rPr lang="es-ES_tradnl" dirty="0"/>
              <a:t> </a:t>
            </a:r>
            <a:r>
              <a:rPr lang="es-ES_tradnl" dirty="0" err="1"/>
              <a:t>should</a:t>
            </a:r>
            <a:r>
              <a:rPr lang="es-ES_tradnl" dirty="0"/>
              <a:t> be </a:t>
            </a:r>
            <a:r>
              <a:rPr lang="es-ES_tradnl" dirty="0" err="1"/>
              <a:t>white</a:t>
            </a:r>
            <a:r>
              <a:rPr lang="es-ES_tradnl" dirty="0"/>
              <a:t> </a:t>
            </a:r>
          </a:p>
        </p:txBody>
      </p:sp>
      <p:sp>
        <p:nvSpPr>
          <p:cNvPr id="4" name="Slide Number Placeholder 3"/>
          <p:cNvSpPr>
            <a:spLocks noGrp="1"/>
          </p:cNvSpPr>
          <p:nvPr>
            <p:ph type="sldNum" sz="quarter" idx="10"/>
          </p:nvPr>
        </p:nvSpPr>
        <p:spPr/>
        <p:txBody>
          <a:bodyPr/>
          <a:lstStyle/>
          <a:p>
            <a:fld id="{9AE25547-4A32-6147-ADC5-EFE816487606}" type="slidenum">
              <a:rPr lang="en-US" smtClean="0"/>
              <a:pPr/>
              <a:t>2</a:t>
            </a:fld>
            <a:endParaRPr lang="en-US"/>
          </a:p>
        </p:txBody>
      </p:sp>
    </p:spTree>
    <p:extLst>
      <p:ext uri="{BB962C8B-B14F-4D97-AF65-F5344CB8AC3E}">
        <p14:creationId xmlns="" xmlns:p14="http://schemas.microsoft.com/office/powerpoint/2010/main" val="719901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9AE25547-4A32-6147-ADC5-EFE816487606}" type="slidenum">
              <a:rPr lang="en-US" smtClean="0"/>
              <a:pPr/>
              <a:t>4</a:t>
            </a:fld>
            <a:endParaRPr lang="en-US"/>
          </a:p>
        </p:txBody>
      </p:sp>
    </p:spTree>
    <p:extLst>
      <p:ext uri="{BB962C8B-B14F-4D97-AF65-F5344CB8AC3E}">
        <p14:creationId xmlns="" xmlns:p14="http://schemas.microsoft.com/office/powerpoint/2010/main" val="1716315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9AE25547-4A32-6147-ADC5-EFE816487606}" type="slidenum">
              <a:rPr lang="en-US" smtClean="0"/>
              <a:pPr/>
              <a:t>6</a:t>
            </a:fld>
            <a:endParaRPr lang="en-US"/>
          </a:p>
        </p:txBody>
      </p:sp>
    </p:spTree>
    <p:extLst>
      <p:ext uri="{BB962C8B-B14F-4D97-AF65-F5344CB8AC3E}">
        <p14:creationId xmlns="" xmlns:p14="http://schemas.microsoft.com/office/powerpoint/2010/main" val="724157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9AE25547-4A32-6147-ADC5-EFE816487606}" type="slidenum">
              <a:rPr lang="en-US" smtClean="0"/>
              <a:pPr/>
              <a:t>7</a:t>
            </a:fld>
            <a:endParaRPr lang="en-US"/>
          </a:p>
        </p:txBody>
      </p:sp>
    </p:spTree>
    <p:extLst>
      <p:ext uri="{BB962C8B-B14F-4D97-AF65-F5344CB8AC3E}">
        <p14:creationId xmlns="" xmlns:p14="http://schemas.microsoft.com/office/powerpoint/2010/main" val="1581804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solidFill>
                <a:schemeClr val="accent2"/>
              </a:solidFill>
            </a:endParaRPr>
          </a:p>
        </p:txBody>
      </p:sp>
      <p:sp>
        <p:nvSpPr>
          <p:cNvPr id="4" name="Slide Number Placeholder 3"/>
          <p:cNvSpPr>
            <a:spLocks noGrp="1"/>
          </p:cNvSpPr>
          <p:nvPr>
            <p:ph type="sldNum" sz="quarter" idx="10"/>
          </p:nvPr>
        </p:nvSpPr>
        <p:spPr/>
        <p:txBody>
          <a:bodyPr/>
          <a:lstStyle/>
          <a:p>
            <a:fld id="{9AE25547-4A32-6147-ADC5-EFE816487606}" type="slidenum">
              <a:rPr lang="en-US" smtClean="0"/>
              <a:pPr/>
              <a:t>13</a:t>
            </a:fld>
            <a:endParaRPr lang="en-US"/>
          </a:p>
        </p:txBody>
      </p:sp>
    </p:spTree>
    <p:extLst>
      <p:ext uri="{BB962C8B-B14F-4D97-AF65-F5344CB8AC3E}">
        <p14:creationId xmlns="" xmlns:p14="http://schemas.microsoft.com/office/powerpoint/2010/main" val="373355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9AE25547-4A32-6147-ADC5-EFE816487606}" type="slidenum">
              <a:rPr lang="en-US" smtClean="0"/>
              <a:pPr/>
              <a:t>20</a:t>
            </a:fld>
            <a:endParaRPr lang="en-US"/>
          </a:p>
        </p:txBody>
      </p:sp>
    </p:spTree>
    <p:extLst>
      <p:ext uri="{BB962C8B-B14F-4D97-AF65-F5344CB8AC3E}">
        <p14:creationId xmlns="" xmlns:p14="http://schemas.microsoft.com/office/powerpoint/2010/main" val="1395390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lcome Slide">
    <p:spTree>
      <p:nvGrpSpPr>
        <p:cNvPr id="1" name=""/>
        <p:cNvGrpSpPr/>
        <p:nvPr/>
      </p:nvGrpSpPr>
      <p:grpSpPr>
        <a:xfrm>
          <a:off x="0" y="0"/>
          <a:ext cx="0" cy="0"/>
          <a:chOff x="0" y="0"/>
          <a:chExt cx="0" cy="0"/>
        </a:xfrm>
      </p:grpSpPr>
      <p:sp>
        <p:nvSpPr>
          <p:cNvPr id="9" name="Rectangle 8"/>
          <p:cNvSpPr/>
          <p:nvPr userDrawn="1"/>
        </p:nvSpPr>
        <p:spPr>
          <a:xfrm>
            <a:off x="0" y="-1"/>
            <a:ext cx="12192000" cy="6858001"/>
          </a:xfrm>
          <a:prstGeom prst="rect">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24669" y="389988"/>
            <a:ext cx="5666415" cy="2123658"/>
          </a:xfrm>
          <a:prstGeom prst="rect">
            <a:avLst/>
          </a:prstGeom>
        </p:spPr>
        <p:txBody>
          <a:bodyPr wrap="square">
            <a:spAutoFit/>
          </a:bodyPr>
          <a:lstStyle/>
          <a:p>
            <a:pPr fontAlgn="base"/>
            <a:r>
              <a:rPr lang="en-IE" sz="4400" b="0" i="0" u="none" strike="noStrike" kern="1200" dirty="0">
                <a:solidFill>
                  <a:schemeClr val="bg1"/>
                </a:solidFill>
                <a:effectLst/>
                <a:latin typeface="+mn-lt"/>
                <a:ea typeface="+mn-ea"/>
                <a:cs typeface="+mn-cs"/>
              </a:rPr>
              <a:t>WELCOME TO THE </a:t>
            </a:r>
          </a:p>
          <a:p>
            <a:pPr fontAlgn="base"/>
            <a:r>
              <a:rPr lang="en-IE" sz="4400" b="1" i="0" u="none" strike="noStrike" kern="1200" dirty="0">
                <a:solidFill>
                  <a:schemeClr val="bg1"/>
                </a:solidFill>
                <a:effectLst/>
                <a:latin typeface="+mn-lt"/>
                <a:ea typeface="+mn-ea"/>
                <a:cs typeface="+mn-cs"/>
              </a:rPr>
              <a:t>GENERATION</a:t>
            </a:r>
            <a:r>
              <a:rPr lang="en-IE" sz="4400" b="1" i="0" u="none" strike="noStrike" kern="1200" baseline="0" dirty="0">
                <a:solidFill>
                  <a:schemeClr val="bg1"/>
                </a:solidFill>
                <a:effectLst/>
                <a:latin typeface="+mn-lt"/>
                <a:ea typeface="+mn-ea"/>
                <a:cs typeface="+mn-cs"/>
              </a:rPr>
              <a:t> DATA </a:t>
            </a:r>
            <a:r>
              <a:rPr lang="en-IE" sz="4400" b="0" i="0" u="none" strike="noStrike" kern="1200" dirty="0">
                <a:solidFill>
                  <a:schemeClr val="bg1"/>
                </a:solidFill>
                <a:effectLst/>
                <a:latin typeface="+mn-lt"/>
                <a:ea typeface="+mn-ea"/>
                <a:cs typeface="+mn-cs"/>
              </a:rPr>
              <a:t>POWERPOINT</a:t>
            </a:r>
            <a:endParaRPr lang="en-IE" sz="3600" baseline="0" dirty="0">
              <a:solidFill>
                <a:schemeClr val="bg1"/>
              </a:solidFill>
              <a:latin typeface="+mn-lt"/>
              <a:ea typeface="Quattrocento Sans"/>
              <a:cs typeface="Quattrocento Sans"/>
              <a:sym typeface="Quattrocento Sans"/>
            </a:endParaRPr>
          </a:p>
        </p:txBody>
      </p:sp>
      <p:sp>
        <p:nvSpPr>
          <p:cNvPr id="11" name="Rectangle 10"/>
          <p:cNvSpPr/>
          <p:nvPr userDrawn="1"/>
        </p:nvSpPr>
        <p:spPr>
          <a:xfrm>
            <a:off x="6515753" y="479961"/>
            <a:ext cx="5282381" cy="5078313"/>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FEATURES OF THE</a:t>
            </a:r>
          </a:p>
          <a:p>
            <a:pPr fontAlgn="base"/>
            <a:r>
              <a:rPr lang="en-IE" sz="3000" b="1" i="0" u="none" strike="noStrike" kern="1200" dirty="0">
                <a:solidFill>
                  <a:schemeClr val="bg1"/>
                </a:solidFill>
                <a:effectLst/>
                <a:latin typeface="+mn-lt"/>
                <a:ea typeface="+mn-ea"/>
                <a:cs typeface="+mn-cs"/>
              </a:rPr>
              <a:t>GENERATION DATA </a:t>
            </a:r>
            <a:r>
              <a:rPr lang="en-IE" sz="3000" b="0" i="0" u="none" strike="noStrike" kern="1200" dirty="0">
                <a:solidFill>
                  <a:schemeClr val="bg1"/>
                </a:solidFill>
                <a:effectLst/>
                <a:latin typeface="+mn-lt"/>
                <a:ea typeface="+mn-ea"/>
                <a:cs typeface="+mn-cs"/>
              </a:rPr>
              <a:t>POWERPOINT:</a:t>
            </a:r>
          </a:p>
          <a:p>
            <a:pPr fontAlgn="base"/>
            <a:endParaRPr lang="en-IE" sz="3000" b="0" i="0" u="none" strike="noStrike" kern="1200" dirty="0">
              <a:solidFill>
                <a:schemeClr val="bg1"/>
              </a:solidFill>
              <a:effectLst/>
              <a:latin typeface="+mn-lt"/>
              <a:ea typeface="+mn-ea"/>
              <a:cs typeface="+mn-cs"/>
            </a:endParaRPr>
          </a:p>
          <a:p>
            <a:pPr marL="342900" indent="-342900" fontAlgn="base">
              <a:buFont typeface="Arial" charset="0"/>
              <a:buChar char="•"/>
            </a:pPr>
            <a:r>
              <a:rPr lang="en-IE" sz="2400" b="0" i="0" u="none" strike="noStrike" kern="1200" dirty="0">
                <a:solidFill>
                  <a:schemeClr val="bg1"/>
                </a:solidFill>
                <a:effectLst/>
                <a:latin typeface="+mn-lt"/>
                <a:ea typeface="+mn-ea"/>
                <a:cs typeface="+mn-cs"/>
              </a:rPr>
              <a:t>Set up in widescreen format. </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using the </a:t>
            </a:r>
            <a:r>
              <a:rPr lang="en-IE" sz="2400" b="1" i="0" u="none" strike="noStrike" kern="1200" dirty="0">
                <a:solidFill>
                  <a:schemeClr val="bg1"/>
                </a:solidFill>
                <a:effectLst/>
                <a:latin typeface="+mn-lt"/>
                <a:ea typeface="+mn-ea"/>
                <a:cs typeface="+mn-cs"/>
              </a:rPr>
              <a:t>GENERATION DATA </a:t>
            </a:r>
            <a:r>
              <a:rPr lang="en-IE" sz="2400" b="0" i="0" u="none" strike="noStrike" kern="1200" dirty="0">
                <a:solidFill>
                  <a:schemeClr val="bg1"/>
                </a:solidFill>
                <a:effectLst/>
                <a:latin typeface="+mn-lt"/>
                <a:ea typeface="+mn-ea"/>
                <a:cs typeface="+mn-cs"/>
              </a:rPr>
              <a:t>Brand Colours</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Based on Master Slides design</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Easy Drag and Drop to change picture</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80 easy editable icons</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Easy and Fully editable in PowerPoint</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600" b="0" i="0" u="none" strike="noStrike" kern="1200" dirty="0">
                <a:solidFill>
                  <a:schemeClr val="bg1"/>
                </a:solidFill>
                <a:effectLst/>
                <a:latin typeface="+mn-lt"/>
                <a:ea typeface="+mn-ea"/>
                <a:cs typeface="+mn-cs"/>
              </a:rPr>
              <a:t>		</a:t>
            </a:r>
            <a:endParaRPr lang="en-IE" sz="3600" baseline="0" dirty="0">
              <a:solidFill>
                <a:schemeClr val="bg1"/>
              </a:solidFill>
              <a:latin typeface="+mn-lt"/>
              <a:ea typeface="Quattrocento Sans"/>
              <a:cs typeface="Quattrocento Sans"/>
              <a:sym typeface="Quattrocento Sans"/>
            </a:endParaRPr>
          </a:p>
        </p:txBody>
      </p:sp>
      <p:sp>
        <p:nvSpPr>
          <p:cNvPr id="12" name="Rectangle 11"/>
          <p:cNvSpPr/>
          <p:nvPr userDrawn="1"/>
        </p:nvSpPr>
        <p:spPr>
          <a:xfrm>
            <a:off x="424669" y="2804118"/>
            <a:ext cx="5518931" cy="2308324"/>
          </a:xfrm>
          <a:prstGeom prst="rect">
            <a:avLst/>
          </a:prstGeom>
        </p:spPr>
        <p:txBody>
          <a:bodyPr wrap="square">
            <a:spAutoFit/>
          </a:bodyPr>
          <a:lstStyle/>
          <a:p>
            <a:pPr fontAlgn="base"/>
            <a:r>
              <a:rPr lang="en-IE" sz="2400" b="0" i="0" u="none" strike="noStrike" kern="1200" dirty="0">
                <a:solidFill>
                  <a:schemeClr val="bg1"/>
                </a:solidFill>
                <a:effectLst/>
                <a:latin typeface="+mn-lt"/>
                <a:ea typeface="+mn-ea"/>
                <a:cs typeface="+mn-cs"/>
              </a:rPr>
              <a:t>Our aim is to have a consistent “look and feel” throughout our branding material including our PowerPoint</a:t>
            </a:r>
            <a:r>
              <a:rPr lang="en-IE" sz="2400" b="0" i="0" u="none" strike="noStrike" kern="1200">
                <a:solidFill>
                  <a:schemeClr val="bg1"/>
                </a:solidFill>
                <a:effectLst/>
                <a:latin typeface="+mn-lt"/>
                <a:ea typeface="+mn-ea"/>
                <a:cs typeface="+mn-cs"/>
              </a:rPr>
              <a:t>.</a:t>
            </a:r>
            <a:r>
              <a:rPr lang="en-IE" sz="2400" b="0" i="0" u="none" strike="noStrike" kern="1200" baseline="0">
                <a:solidFill>
                  <a:schemeClr val="bg1"/>
                </a:solidFill>
                <a:effectLst/>
                <a:latin typeface="+mn-lt"/>
                <a:ea typeface="+mn-ea"/>
                <a:cs typeface="+mn-cs"/>
              </a:rPr>
              <a:t>  </a:t>
            </a:r>
            <a:r>
              <a:rPr lang="en-IE" sz="2400" b="0" i="0" u="none" strike="noStrike" kern="1200" dirty="0">
                <a:solidFill>
                  <a:schemeClr val="bg1"/>
                </a:solidFill>
                <a:effectLst/>
                <a:latin typeface="+mn-lt"/>
                <a:ea typeface="+mn-ea"/>
                <a:cs typeface="+mn-cs"/>
              </a:rPr>
              <a:t>The slide layouts within this PowerPoint  will give you a great deal of creative </a:t>
            </a:r>
            <a:r>
              <a:rPr lang="en-IE" sz="2400" b="0" i="0" u="none" strike="noStrike" kern="1200" dirty="0" err="1">
                <a:solidFill>
                  <a:schemeClr val="bg1"/>
                </a:solidFill>
                <a:effectLst/>
                <a:latin typeface="+mn-lt"/>
                <a:ea typeface="+mn-ea"/>
                <a:cs typeface="+mn-cs"/>
              </a:rPr>
              <a:t>flexibily</a:t>
            </a:r>
            <a:r>
              <a:rPr lang="en-IE" sz="2400" b="0" i="0" u="none" strike="noStrike" kern="1200" dirty="0">
                <a:solidFill>
                  <a:schemeClr val="bg1"/>
                </a:solidFill>
                <a:effectLst/>
                <a:latin typeface="+mn-lt"/>
                <a:ea typeface="+mn-ea"/>
                <a:cs typeface="+mn-cs"/>
              </a:rPr>
              <a:t> when creating your Presentation.</a:t>
            </a:r>
            <a:endParaRPr lang="en-IE" sz="3600" baseline="0" dirty="0">
              <a:solidFill>
                <a:schemeClr val="bg1"/>
              </a:solidFill>
              <a:latin typeface="+mn-lt"/>
              <a:ea typeface="Quattrocento Sans"/>
              <a:cs typeface="Quattrocento Sans"/>
              <a:sym typeface="Quattrocento Sans"/>
            </a:endParaRPr>
          </a:p>
        </p:txBody>
      </p:sp>
      <p:cxnSp>
        <p:nvCxnSpPr>
          <p:cNvPr id="13" name="Straight Connector 12"/>
          <p:cNvCxnSpPr/>
          <p:nvPr userDrawn="1"/>
        </p:nvCxnSpPr>
        <p:spPr>
          <a:xfrm>
            <a:off x="6102669" y="-14749"/>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H="1">
            <a:off x="1" y="2691206"/>
            <a:ext cx="60910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6" name="Straight Connector 15"/>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032201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Left Text Right">
    <p:spTree>
      <p:nvGrpSpPr>
        <p:cNvPr id="1" name=""/>
        <p:cNvGrpSpPr/>
        <p:nvPr/>
      </p:nvGrpSpPr>
      <p:grpSpPr>
        <a:xfrm>
          <a:off x="0" y="0"/>
          <a:ext cx="0" cy="0"/>
          <a:chOff x="0" y="0"/>
          <a:chExt cx="0" cy="0"/>
        </a:xfrm>
      </p:grpSpPr>
      <p:sp>
        <p:nvSpPr>
          <p:cNvPr id="8" name="Chord 7"/>
          <p:cNvSpPr/>
          <p:nvPr userDrawn="1"/>
        </p:nvSpPr>
        <p:spPr>
          <a:xfrm rot="10800000" flipH="1" flipV="1">
            <a:off x="4146690" y="3"/>
            <a:ext cx="6326288" cy="6868910"/>
          </a:xfrm>
          <a:prstGeom prst="chord">
            <a:avLst>
              <a:gd name="adj1" fmla="val 4706426"/>
              <a:gd name="adj2" fmla="val 16893791"/>
            </a:avLst>
          </a:prstGeom>
          <a:solidFill>
            <a:srgbClr val="085156"/>
          </a:solid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hord 8"/>
          <p:cNvSpPr/>
          <p:nvPr userDrawn="1"/>
        </p:nvSpPr>
        <p:spPr>
          <a:xfrm rot="10800000" flipH="1" flipV="1">
            <a:off x="4848231" y="-429874"/>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4924955" y="4381857"/>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6161813" y="61636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a:off x="5589980" y="859761"/>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134954" y="0"/>
            <a:ext cx="5057046" cy="6889651"/>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21"/>
          <p:cNvSpPr>
            <a:spLocks noChangeArrowheads="1"/>
          </p:cNvSpPr>
          <p:nvPr userDrawn="1"/>
        </p:nvSpPr>
        <p:spPr bwMode="auto">
          <a:xfrm flipV="1">
            <a:off x="6532149" y="1595505"/>
            <a:ext cx="5040000" cy="36000"/>
          </a:xfrm>
          <a:prstGeom prst="rect">
            <a:avLst/>
          </a:prstGeom>
          <a:solidFill>
            <a:srgbClr val="FFD700"/>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19" name="テキスト プレースホルダー 36"/>
          <p:cNvSpPr txBox="1">
            <a:spLocks/>
          </p:cNvSpPr>
          <p:nvPr userDrawn="1"/>
        </p:nvSpPr>
        <p:spPr bwMode="auto">
          <a:xfrm>
            <a:off x="7486649" y="6357538"/>
            <a:ext cx="4075893"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chemeClr val="bg1"/>
                </a:solidFill>
                <a:latin typeface="Calibri" charset="0"/>
              </a:rPr>
              <a:t>GENERATION DATA |</a:t>
            </a:r>
            <a:r>
              <a:rPr lang="en-US" altLang="ja-JP" sz="1100" dirty="0">
                <a:solidFill>
                  <a:schemeClr val="bg1"/>
                </a:solidFill>
                <a:latin typeface="Calibri" charset="0"/>
              </a:rPr>
              <a:t> USING DATA FOR PROFIT</a:t>
            </a:r>
            <a:endParaRPr kumimoji="1" lang="ja-JP" altLang="en-US" sz="1100" dirty="0">
              <a:solidFill>
                <a:schemeClr val="bg1"/>
              </a:solidFill>
              <a:latin typeface="Calibri" charset="0"/>
            </a:endParaRPr>
          </a:p>
        </p:txBody>
      </p:sp>
      <p:sp>
        <p:nvSpPr>
          <p:cNvPr id="20" name="Text Placeholder 25"/>
          <p:cNvSpPr>
            <a:spLocks noGrp="1"/>
          </p:cNvSpPr>
          <p:nvPr>
            <p:ph type="body" sz="quarter" idx="20" hasCustomPrompt="1"/>
          </p:nvPr>
        </p:nvSpPr>
        <p:spPr>
          <a:xfrm>
            <a:off x="6694542" y="1879024"/>
            <a:ext cx="4791801" cy="672389"/>
          </a:xfrm>
        </p:spPr>
        <p:txBody>
          <a:bodyPr>
            <a:noAutofit/>
          </a:bodyPr>
          <a:lstStyle>
            <a:lvl1pPr marL="0" indent="0" algn="l">
              <a:buClr>
                <a:srgbClr val="EA1D76"/>
              </a:buClr>
              <a:buFont typeface="Arial" charset="0"/>
              <a:buNone/>
              <a:defRPr sz="3000" i="1">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p:cNvSpPr>
            <a:spLocks noGrp="1"/>
          </p:cNvSpPr>
          <p:nvPr>
            <p:ph type="body" sz="quarter" idx="22" hasCustomPrompt="1"/>
          </p:nvPr>
        </p:nvSpPr>
        <p:spPr>
          <a:xfrm>
            <a:off x="6669218" y="767883"/>
            <a:ext cx="4816412" cy="681267"/>
          </a:xfrm>
          <a:noFill/>
        </p:spPr>
        <p:txBody>
          <a:bodyPr anchor="t">
            <a:normAutofit/>
          </a:bodyPr>
          <a:lstStyle>
            <a:lvl1pPr marL="0" indent="0" algn="l">
              <a:buNone/>
              <a:defRPr sz="3600" i="0">
                <a:solidFill>
                  <a:schemeClr val="bg1"/>
                </a:solidFill>
                <a:latin typeface="+mn-lt"/>
              </a:defRPr>
            </a:lvl1pPr>
          </a:lstStyle>
          <a:p>
            <a:pPr lvl="0"/>
            <a:r>
              <a:rPr lang="en-US" dirty="0"/>
              <a:t>Title</a:t>
            </a:r>
          </a:p>
        </p:txBody>
      </p:sp>
      <p:sp>
        <p:nvSpPr>
          <p:cNvPr id="22" name="Text Placeholder 25"/>
          <p:cNvSpPr>
            <a:spLocks noGrp="1"/>
          </p:cNvSpPr>
          <p:nvPr>
            <p:ph type="body" sz="quarter" idx="23" hasCustomPrompt="1"/>
          </p:nvPr>
        </p:nvSpPr>
        <p:spPr>
          <a:xfrm>
            <a:off x="6694542" y="2864893"/>
            <a:ext cx="4791801" cy="3298741"/>
          </a:xfrm>
        </p:spPr>
        <p:txBody>
          <a:bodyPr>
            <a:noAutofit/>
          </a:bodyPr>
          <a:lstStyle>
            <a:lvl1pPr marL="0" indent="0" algn="l">
              <a:buClr>
                <a:srgbClr val="EA1D76"/>
              </a:buClr>
              <a:buFont typeface="Arial" charset="0"/>
              <a:buNone/>
              <a:defRPr sz="240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Body Text</a:t>
            </a:r>
          </a:p>
        </p:txBody>
      </p:sp>
      <p:sp>
        <p:nvSpPr>
          <p:cNvPr id="26" name="Picture Placeholder 25"/>
          <p:cNvSpPr>
            <a:spLocks noGrp="1"/>
          </p:cNvSpPr>
          <p:nvPr>
            <p:ph type="pic" sz="quarter" idx="24" hasCustomPrompt="1"/>
          </p:nvPr>
        </p:nvSpPr>
        <p:spPr>
          <a:xfrm>
            <a:off x="-8497" y="-688"/>
            <a:ext cx="7203689" cy="68684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9936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172"/>
              <a:gd name="connsiteY0" fmla="*/ 0 h 10000"/>
              <a:gd name="connsiteX1" fmla="*/ 10000 w 10172"/>
              <a:gd name="connsiteY1" fmla="*/ 0 h 10000"/>
              <a:gd name="connsiteX2" fmla="*/ 5812 w 10172"/>
              <a:gd name="connsiteY2" fmla="*/ 4889 h 10000"/>
              <a:gd name="connsiteX3" fmla="*/ 7519 w 10172"/>
              <a:gd name="connsiteY3" fmla="*/ 8936 h 10000"/>
              <a:gd name="connsiteX4" fmla="*/ 9936 w 10172"/>
              <a:gd name="connsiteY4" fmla="*/ 10000 h 10000"/>
              <a:gd name="connsiteX5" fmla="*/ 1667 w 10172"/>
              <a:gd name="connsiteY5" fmla="*/ 10000 h 10000"/>
              <a:gd name="connsiteX6" fmla="*/ 0 w 10172"/>
              <a:gd name="connsiteY6" fmla="*/ 5000 h 10000"/>
              <a:gd name="connsiteX7" fmla="*/ 1667 w 10172"/>
              <a:gd name="connsiteY7" fmla="*/ 0 h 10000"/>
              <a:gd name="connsiteX0" fmla="*/ 1667 w 10180"/>
              <a:gd name="connsiteY0" fmla="*/ 0 h 10000"/>
              <a:gd name="connsiteX1" fmla="*/ 10000 w 10180"/>
              <a:gd name="connsiteY1" fmla="*/ 0 h 10000"/>
              <a:gd name="connsiteX2" fmla="*/ 7199 w 10180"/>
              <a:gd name="connsiteY2" fmla="*/ 1371 h 10000"/>
              <a:gd name="connsiteX3" fmla="*/ 5812 w 10180"/>
              <a:gd name="connsiteY3" fmla="*/ 4889 h 10000"/>
              <a:gd name="connsiteX4" fmla="*/ 7519 w 10180"/>
              <a:gd name="connsiteY4" fmla="*/ 8936 h 10000"/>
              <a:gd name="connsiteX5" fmla="*/ 9936 w 10180"/>
              <a:gd name="connsiteY5" fmla="*/ 10000 h 10000"/>
              <a:gd name="connsiteX6" fmla="*/ 1667 w 10180"/>
              <a:gd name="connsiteY6" fmla="*/ 10000 h 10000"/>
              <a:gd name="connsiteX7" fmla="*/ 0 w 10180"/>
              <a:gd name="connsiteY7" fmla="*/ 5000 h 10000"/>
              <a:gd name="connsiteX8" fmla="*/ 1667 w 10180"/>
              <a:gd name="connsiteY8" fmla="*/ 0 h 10000"/>
              <a:gd name="connsiteX0" fmla="*/ 1667 w 10172"/>
              <a:gd name="connsiteY0" fmla="*/ 15 h 10015"/>
              <a:gd name="connsiteX1" fmla="*/ 10000 w 10172"/>
              <a:gd name="connsiteY1" fmla="*/ 15 h 10015"/>
              <a:gd name="connsiteX2" fmla="*/ 7199 w 10172"/>
              <a:gd name="connsiteY2" fmla="*/ 1386 h 10015"/>
              <a:gd name="connsiteX3" fmla="*/ 5812 w 10172"/>
              <a:gd name="connsiteY3" fmla="*/ 4904 h 10015"/>
              <a:gd name="connsiteX4" fmla="*/ 7519 w 10172"/>
              <a:gd name="connsiteY4" fmla="*/ 8951 h 10015"/>
              <a:gd name="connsiteX5" fmla="*/ 9936 w 10172"/>
              <a:gd name="connsiteY5" fmla="*/ 10015 h 10015"/>
              <a:gd name="connsiteX6" fmla="*/ 1667 w 10172"/>
              <a:gd name="connsiteY6" fmla="*/ 10015 h 10015"/>
              <a:gd name="connsiteX7" fmla="*/ 0 w 10172"/>
              <a:gd name="connsiteY7" fmla="*/ 5015 h 10015"/>
              <a:gd name="connsiteX8" fmla="*/ 1667 w 10172"/>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2042 w 10375"/>
              <a:gd name="connsiteY0" fmla="*/ 15 h 10015"/>
              <a:gd name="connsiteX1" fmla="*/ 10375 w 10375"/>
              <a:gd name="connsiteY1" fmla="*/ 15 h 10015"/>
              <a:gd name="connsiteX2" fmla="*/ 7574 w 10375"/>
              <a:gd name="connsiteY2" fmla="*/ 1386 h 10015"/>
              <a:gd name="connsiteX3" fmla="*/ 6187 w 10375"/>
              <a:gd name="connsiteY3" fmla="*/ 4904 h 10015"/>
              <a:gd name="connsiteX4" fmla="*/ 7424 w 10375"/>
              <a:gd name="connsiteY4" fmla="*/ 8442 h 10015"/>
              <a:gd name="connsiteX5" fmla="*/ 10311 w 10375"/>
              <a:gd name="connsiteY5" fmla="*/ 10015 h 10015"/>
              <a:gd name="connsiteX6" fmla="*/ 525 w 10375"/>
              <a:gd name="connsiteY6" fmla="*/ 9993 h 10015"/>
              <a:gd name="connsiteX7" fmla="*/ 375 w 10375"/>
              <a:gd name="connsiteY7" fmla="*/ 5015 h 10015"/>
              <a:gd name="connsiteX8" fmla="*/ 2042 w 10375"/>
              <a:gd name="connsiteY8" fmla="*/ 15 h 10015"/>
              <a:gd name="connsiteX0" fmla="*/ 1784 w 10117"/>
              <a:gd name="connsiteY0" fmla="*/ 15 h 10015"/>
              <a:gd name="connsiteX1" fmla="*/ 10117 w 10117"/>
              <a:gd name="connsiteY1" fmla="*/ 15 h 10015"/>
              <a:gd name="connsiteX2" fmla="*/ 7316 w 10117"/>
              <a:gd name="connsiteY2" fmla="*/ 1386 h 10015"/>
              <a:gd name="connsiteX3" fmla="*/ 5929 w 10117"/>
              <a:gd name="connsiteY3" fmla="*/ 4904 h 10015"/>
              <a:gd name="connsiteX4" fmla="*/ 7166 w 10117"/>
              <a:gd name="connsiteY4" fmla="*/ 8442 h 10015"/>
              <a:gd name="connsiteX5" fmla="*/ 10053 w 10117"/>
              <a:gd name="connsiteY5" fmla="*/ 10015 h 10015"/>
              <a:gd name="connsiteX6" fmla="*/ 267 w 10117"/>
              <a:gd name="connsiteY6" fmla="*/ 9993 h 10015"/>
              <a:gd name="connsiteX7" fmla="*/ 117 w 10117"/>
              <a:gd name="connsiteY7" fmla="*/ 5015 h 10015"/>
              <a:gd name="connsiteX8" fmla="*/ 1784 w 10117"/>
              <a:gd name="connsiteY8" fmla="*/ 15 h 10015"/>
              <a:gd name="connsiteX0" fmla="*/ 419 w 10397"/>
              <a:gd name="connsiteY0" fmla="*/ 0 h 10022"/>
              <a:gd name="connsiteX1" fmla="*/ 10397 w 10397"/>
              <a:gd name="connsiteY1" fmla="*/ 22 h 10022"/>
              <a:gd name="connsiteX2" fmla="*/ 7596 w 10397"/>
              <a:gd name="connsiteY2" fmla="*/ 1393 h 10022"/>
              <a:gd name="connsiteX3" fmla="*/ 6209 w 10397"/>
              <a:gd name="connsiteY3" fmla="*/ 4911 h 10022"/>
              <a:gd name="connsiteX4" fmla="*/ 7446 w 10397"/>
              <a:gd name="connsiteY4" fmla="*/ 8449 h 10022"/>
              <a:gd name="connsiteX5" fmla="*/ 10333 w 10397"/>
              <a:gd name="connsiteY5" fmla="*/ 10022 h 10022"/>
              <a:gd name="connsiteX6" fmla="*/ 547 w 10397"/>
              <a:gd name="connsiteY6" fmla="*/ 10000 h 10022"/>
              <a:gd name="connsiteX7" fmla="*/ 397 w 10397"/>
              <a:gd name="connsiteY7" fmla="*/ 5022 h 10022"/>
              <a:gd name="connsiteX8" fmla="*/ 419 w 10397"/>
              <a:gd name="connsiteY8" fmla="*/ 0 h 10022"/>
              <a:gd name="connsiteX0" fmla="*/ 37 w 10015"/>
              <a:gd name="connsiteY0" fmla="*/ 0 h 10022"/>
              <a:gd name="connsiteX1" fmla="*/ 10015 w 10015"/>
              <a:gd name="connsiteY1" fmla="*/ 22 h 10022"/>
              <a:gd name="connsiteX2" fmla="*/ 7214 w 10015"/>
              <a:gd name="connsiteY2" fmla="*/ 1393 h 10022"/>
              <a:gd name="connsiteX3" fmla="*/ 5827 w 10015"/>
              <a:gd name="connsiteY3" fmla="*/ 4911 h 10022"/>
              <a:gd name="connsiteX4" fmla="*/ 7064 w 10015"/>
              <a:gd name="connsiteY4" fmla="*/ 8449 h 10022"/>
              <a:gd name="connsiteX5" fmla="*/ 9951 w 10015"/>
              <a:gd name="connsiteY5" fmla="*/ 10022 h 10022"/>
              <a:gd name="connsiteX6" fmla="*/ 165 w 10015"/>
              <a:gd name="connsiteY6" fmla="*/ 10000 h 10022"/>
              <a:gd name="connsiteX7" fmla="*/ 15 w 10015"/>
              <a:gd name="connsiteY7" fmla="*/ 5022 h 10022"/>
              <a:gd name="connsiteX8" fmla="*/ 37 w 10015"/>
              <a:gd name="connsiteY8" fmla="*/ 0 h 10022"/>
              <a:gd name="connsiteX0" fmla="*/ 62 w 10040"/>
              <a:gd name="connsiteY0" fmla="*/ 0 h 10022"/>
              <a:gd name="connsiteX1" fmla="*/ 10040 w 10040"/>
              <a:gd name="connsiteY1" fmla="*/ 22 h 10022"/>
              <a:gd name="connsiteX2" fmla="*/ 7239 w 10040"/>
              <a:gd name="connsiteY2" fmla="*/ 1393 h 10022"/>
              <a:gd name="connsiteX3" fmla="*/ 5852 w 10040"/>
              <a:gd name="connsiteY3" fmla="*/ 4911 h 10022"/>
              <a:gd name="connsiteX4" fmla="*/ 7089 w 10040"/>
              <a:gd name="connsiteY4" fmla="*/ 8449 h 10022"/>
              <a:gd name="connsiteX5" fmla="*/ 9976 w 10040"/>
              <a:gd name="connsiteY5" fmla="*/ 10022 h 10022"/>
              <a:gd name="connsiteX6" fmla="*/ 105 w 10040"/>
              <a:gd name="connsiteY6" fmla="*/ 10022 h 10022"/>
              <a:gd name="connsiteX7" fmla="*/ 40 w 10040"/>
              <a:gd name="connsiteY7" fmla="*/ 5022 h 10022"/>
              <a:gd name="connsiteX8" fmla="*/ 62 w 10040"/>
              <a:gd name="connsiteY8" fmla="*/ 0 h 10022"/>
              <a:gd name="connsiteX0" fmla="*/ 76 w 10054"/>
              <a:gd name="connsiteY0" fmla="*/ 0 h 10022"/>
              <a:gd name="connsiteX1" fmla="*/ 10054 w 10054"/>
              <a:gd name="connsiteY1" fmla="*/ 22 h 10022"/>
              <a:gd name="connsiteX2" fmla="*/ 7253 w 10054"/>
              <a:gd name="connsiteY2" fmla="*/ 1393 h 10022"/>
              <a:gd name="connsiteX3" fmla="*/ 5866 w 10054"/>
              <a:gd name="connsiteY3" fmla="*/ 4911 h 10022"/>
              <a:gd name="connsiteX4" fmla="*/ 7103 w 10054"/>
              <a:gd name="connsiteY4" fmla="*/ 8449 h 10022"/>
              <a:gd name="connsiteX5" fmla="*/ 9990 w 10054"/>
              <a:gd name="connsiteY5" fmla="*/ 10022 h 10022"/>
              <a:gd name="connsiteX6" fmla="*/ 98 w 10054"/>
              <a:gd name="connsiteY6" fmla="*/ 10022 h 10022"/>
              <a:gd name="connsiteX7" fmla="*/ 54 w 10054"/>
              <a:gd name="connsiteY7" fmla="*/ 5022 h 10022"/>
              <a:gd name="connsiteX8" fmla="*/ 76 w 10054"/>
              <a:gd name="connsiteY8" fmla="*/ 0 h 10022"/>
              <a:gd name="connsiteX0" fmla="*/ 32 w 10010"/>
              <a:gd name="connsiteY0" fmla="*/ 0 h 10022"/>
              <a:gd name="connsiteX1" fmla="*/ 10010 w 10010"/>
              <a:gd name="connsiteY1" fmla="*/ 22 h 10022"/>
              <a:gd name="connsiteX2" fmla="*/ 7209 w 10010"/>
              <a:gd name="connsiteY2" fmla="*/ 1393 h 10022"/>
              <a:gd name="connsiteX3" fmla="*/ 5822 w 10010"/>
              <a:gd name="connsiteY3" fmla="*/ 4911 h 10022"/>
              <a:gd name="connsiteX4" fmla="*/ 7059 w 10010"/>
              <a:gd name="connsiteY4" fmla="*/ 8449 h 10022"/>
              <a:gd name="connsiteX5" fmla="*/ 9946 w 10010"/>
              <a:gd name="connsiteY5" fmla="*/ 10022 h 10022"/>
              <a:gd name="connsiteX6" fmla="*/ 54 w 10010"/>
              <a:gd name="connsiteY6" fmla="*/ 10022 h 10022"/>
              <a:gd name="connsiteX7" fmla="*/ 10 w 10010"/>
              <a:gd name="connsiteY7" fmla="*/ 5022 h 10022"/>
              <a:gd name="connsiteX8" fmla="*/ 32 w 10010"/>
              <a:gd name="connsiteY8" fmla="*/ 0 h 10022"/>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10016 h 10016"/>
              <a:gd name="connsiteX7" fmla="*/ 20 w 10020"/>
              <a:gd name="connsiteY7" fmla="*/ 5016 h 10016"/>
              <a:gd name="connsiteX8" fmla="*/ 21 w 10020"/>
              <a:gd name="connsiteY8" fmla="*/ 16 h 10016"/>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9994 h 10016"/>
              <a:gd name="connsiteX7" fmla="*/ 20 w 10020"/>
              <a:gd name="connsiteY7" fmla="*/ 5016 h 10016"/>
              <a:gd name="connsiteX8" fmla="*/ 21 w 10020"/>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7066 w 10017"/>
              <a:gd name="connsiteY4" fmla="*/ 8443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60"/>
              <a:gd name="connsiteX1" fmla="*/ 10017 w 10017"/>
              <a:gd name="connsiteY1" fmla="*/ 16 h 10060"/>
              <a:gd name="connsiteX2" fmla="*/ 7216 w 10017"/>
              <a:gd name="connsiteY2" fmla="*/ 1387 h 10060"/>
              <a:gd name="connsiteX3" fmla="*/ 5829 w 10017"/>
              <a:gd name="connsiteY3" fmla="*/ 4905 h 10060"/>
              <a:gd name="connsiteX4" fmla="*/ 6959 w 10017"/>
              <a:gd name="connsiteY4" fmla="*/ 8266 h 10060"/>
              <a:gd name="connsiteX5" fmla="*/ 9995 w 10017"/>
              <a:gd name="connsiteY5" fmla="*/ 10060 h 10060"/>
              <a:gd name="connsiteX6" fmla="*/ 61 w 10017"/>
              <a:gd name="connsiteY6" fmla="*/ 9994 h 10060"/>
              <a:gd name="connsiteX7" fmla="*/ 17 w 10017"/>
              <a:gd name="connsiteY7" fmla="*/ 5016 h 10060"/>
              <a:gd name="connsiteX8" fmla="*/ 18 w 10017"/>
              <a:gd name="connsiteY8" fmla="*/ 16 h 10060"/>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95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59 w 10102"/>
              <a:gd name="connsiteY4" fmla="*/ 8250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4990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57"/>
              <a:gd name="connsiteY0" fmla="*/ 0 h 10000"/>
              <a:gd name="connsiteX1" fmla="*/ 10102 w 10157"/>
              <a:gd name="connsiteY1" fmla="*/ 22 h 10000"/>
              <a:gd name="connsiteX2" fmla="*/ 7216 w 10157"/>
              <a:gd name="connsiteY2" fmla="*/ 1371 h 10000"/>
              <a:gd name="connsiteX3" fmla="*/ 5894 w 10157"/>
              <a:gd name="connsiteY3" fmla="*/ 5007 h 10000"/>
              <a:gd name="connsiteX4" fmla="*/ 6927 w 10157"/>
              <a:gd name="connsiteY4" fmla="*/ 8149 h 10000"/>
              <a:gd name="connsiteX5" fmla="*/ 10157 w 10157"/>
              <a:gd name="connsiteY5" fmla="*/ 10000 h 10000"/>
              <a:gd name="connsiteX6" fmla="*/ 61 w 10157"/>
              <a:gd name="connsiteY6" fmla="*/ 9978 h 10000"/>
              <a:gd name="connsiteX7" fmla="*/ 17 w 10157"/>
              <a:gd name="connsiteY7" fmla="*/ 5000 h 10000"/>
              <a:gd name="connsiteX8" fmla="*/ 18 w 10157"/>
              <a:gd name="connsiteY8" fmla="*/ 0 h 10000"/>
              <a:gd name="connsiteX0" fmla="*/ 21 w 10160"/>
              <a:gd name="connsiteY0" fmla="*/ 0 h 10000"/>
              <a:gd name="connsiteX1" fmla="*/ 10105 w 10160"/>
              <a:gd name="connsiteY1" fmla="*/ 22 h 10000"/>
              <a:gd name="connsiteX2" fmla="*/ 7219 w 10160"/>
              <a:gd name="connsiteY2" fmla="*/ 1371 h 10000"/>
              <a:gd name="connsiteX3" fmla="*/ 5897 w 10160"/>
              <a:gd name="connsiteY3" fmla="*/ 5007 h 10000"/>
              <a:gd name="connsiteX4" fmla="*/ 6930 w 10160"/>
              <a:gd name="connsiteY4" fmla="*/ 8149 h 10000"/>
              <a:gd name="connsiteX5" fmla="*/ 10160 w 10160"/>
              <a:gd name="connsiteY5" fmla="*/ 10000 h 10000"/>
              <a:gd name="connsiteX6" fmla="*/ 64 w 10160"/>
              <a:gd name="connsiteY6" fmla="*/ 9944 h 10000"/>
              <a:gd name="connsiteX7" fmla="*/ 20 w 10160"/>
              <a:gd name="connsiteY7" fmla="*/ 5000 h 10000"/>
              <a:gd name="connsiteX8" fmla="*/ 21 w 10160"/>
              <a:gd name="connsiteY8" fmla="*/ 0 h 10000"/>
              <a:gd name="connsiteX0" fmla="*/ 21 w 10144"/>
              <a:gd name="connsiteY0" fmla="*/ 0 h 9983"/>
              <a:gd name="connsiteX1" fmla="*/ 10105 w 10144"/>
              <a:gd name="connsiteY1" fmla="*/ 22 h 9983"/>
              <a:gd name="connsiteX2" fmla="*/ 7219 w 10144"/>
              <a:gd name="connsiteY2" fmla="*/ 1371 h 9983"/>
              <a:gd name="connsiteX3" fmla="*/ 5897 w 10144"/>
              <a:gd name="connsiteY3" fmla="*/ 5007 h 9983"/>
              <a:gd name="connsiteX4" fmla="*/ 6930 w 10144"/>
              <a:gd name="connsiteY4" fmla="*/ 8149 h 9983"/>
              <a:gd name="connsiteX5" fmla="*/ 10144 w 10144"/>
              <a:gd name="connsiteY5" fmla="*/ 9983 h 9983"/>
              <a:gd name="connsiteX6" fmla="*/ 64 w 10144"/>
              <a:gd name="connsiteY6" fmla="*/ 9944 h 9983"/>
              <a:gd name="connsiteX7" fmla="*/ 20 w 10144"/>
              <a:gd name="connsiteY7" fmla="*/ 5000 h 9983"/>
              <a:gd name="connsiteX8" fmla="*/ 21 w 10144"/>
              <a:gd name="connsiteY8" fmla="*/ 0 h 9983"/>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0 w 9999"/>
              <a:gd name="connsiteY0" fmla="*/ 0 h 10000"/>
              <a:gd name="connsiteX1" fmla="*/ 9961 w 9999"/>
              <a:gd name="connsiteY1" fmla="*/ 22 h 10000"/>
              <a:gd name="connsiteX2" fmla="*/ 7116 w 9999"/>
              <a:gd name="connsiteY2" fmla="*/ 1373 h 10000"/>
              <a:gd name="connsiteX3" fmla="*/ 5812 w 9999"/>
              <a:gd name="connsiteY3" fmla="*/ 5016 h 10000"/>
              <a:gd name="connsiteX4" fmla="*/ 6831 w 9999"/>
              <a:gd name="connsiteY4" fmla="*/ 8163 h 10000"/>
              <a:gd name="connsiteX5" fmla="*/ 9999 w 9999"/>
              <a:gd name="connsiteY5" fmla="*/ 10000 h 10000"/>
              <a:gd name="connsiteX6" fmla="*/ 7 w 9999"/>
              <a:gd name="connsiteY6" fmla="*/ 9985 h 10000"/>
              <a:gd name="connsiteX7" fmla="*/ 19 w 9999"/>
              <a:gd name="connsiteY7" fmla="*/ 5034 h 10000"/>
              <a:gd name="connsiteX8" fmla="*/ 20 w 9999"/>
              <a:gd name="connsiteY8" fmla="*/ 0 h 10000"/>
              <a:gd name="connsiteX0" fmla="*/ 20 w 9962"/>
              <a:gd name="connsiteY0" fmla="*/ 0 h 9985"/>
              <a:gd name="connsiteX1" fmla="*/ 9962 w 9962"/>
              <a:gd name="connsiteY1" fmla="*/ 22 h 9985"/>
              <a:gd name="connsiteX2" fmla="*/ 7117 w 9962"/>
              <a:gd name="connsiteY2" fmla="*/ 1373 h 9985"/>
              <a:gd name="connsiteX3" fmla="*/ 5813 w 9962"/>
              <a:gd name="connsiteY3" fmla="*/ 5016 h 9985"/>
              <a:gd name="connsiteX4" fmla="*/ 6832 w 9962"/>
              <a:gd name="connsiteY4" fmla="*/ 8163 h 9985"/>
              <a:gd name="connsiteX5" fmla="*/ 9961 w 9962"/>
              <a:gd name="connsiteY5" fmla="*/ 9975 h 9985"/>
              <a:gd name="connsiteX6" fmla="*/ 7 w 9962"/>
              <a:gd name="connsiteY6" fmla="*/ 9985 h 9985"/>
              <a:gd name="connsiteX7" fmla="*/ 19 w 9962"/>
              <a:gd name="connsiteY7" fmla="*/ 5034 h 9985"/>
              <a:gd name="connsiteX8" fmla="*/ 20 w 9962"/>
              <a:gd name="connsiteY8" fmla="*/ 0 h 9985"/>
              <a:gd name="connsiteX0" fmla="*/ 13 w 9993"/>
              <a:gd name="connsiteY0" fmla="*/ 0 h 10000"/>
              <a:gd name="connsiteX1" fmla="*/ 9993 w 9993"/>
              <a:gd name="connsiteY1" fmla="*/ 22 h 10000"/>
              <a:gd name="connsiteX2" fmla="*/ 7137 w 9993"/>
              <a:gd name="connsiteY2" fmla="*/ 1375 h 10000"/>
              <a:gd name="connsiteX3" fmla="*/ 5828 w 9993"/>
              <a:gd name="connsiteY3" fmla="*/ 5024 h 10000"/>
              <a:gd name="connsiteX4" fmla="*/ 6851 w 9993"/>
              <a:gd name="connsiteY4" fmla="*/ 8175 h 10000"/>
              <a:gd name="connsiteX5" fmla="*/ 9992 w 9993"/>
              <a:gd name="connsiteY5" fmla="*/ 9990 h 10000"/>
              <a:gd name="connsiteX6" fmla="*/ 0 w 9993"/>
              <a:gd name="connsiteY6" fmla="*/ 10000 h 10000"/>
              <a:gd name="connsiteX7" fmla="*/ 12 w 9993"/>
              <a:gd name="connsiteY7" fmla="*/ 5042 h 10000"/>
              <a:gd name="connsiteX8" fmla="*/ 13 w 9993"/>
              <a:gd name="connsiteY8" fmla="*/ 0 h 10000"/>
              <a:gd name="connsiteX0" fmla="*/ 13 w 10000"/>
              <a:gd name="connsiteY0" fmla="*/ 8 h 10008"/>
              <a:gd name="connsiteX1" fmla="*/ 10000 w 10000"/>
              <a:gd name="connsiteY1" fmla="*/ 14 h 10008"/>
              <a:gd name="connsiteX2" fmla="*/ 7142 w 10000"/>
              <a:gd name="connsiteY2" fmla="*/ 1383 h 10008"/>
              <a:gd name="connsiteX3" fmla="*/ 5832 w 10000"/>
              <a:gd name="connsiteY3" fmla="*/ 5032 h 10008"/>
              <a:gd name="connsiteX4" fmla="*/ 6856 w 10000"/>
              <a:gd name="connsiteY4" fmla="*/ 8183 h 10008"/>
              <a:gd name="connsiteX5" fmla="*/ 9999 w 10000"/>
              <a:gd name="connsiteY5" fmla="*/ 9998 h 10008"/>
              <a:gd name="connsiteX6" fmla="*/ 0 w 10000"/>
              <a:gd name="connsiteY6" fmla="*/ 10008 h 10008"/>
              <a:gd name="connsiteX7" fmla="*/ 12 w 10000"/>
              <a:gd name="connsiteY7" fmla="*/ 5050 h 10008"/>
              <a:gd name="connsiteX8" fmla="*/ 13 w 10000"/>
              <a:gd name="connsiteY8" fmla="*/ 8 h 10008"/>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99 w 10000"/>
              <a:gd name="connsiteY5" fmla="*/ 9991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1">
                <a:moveTo>
                  <a:pt x="13" y="1"/>
                </a:moveTo>
                <a:lnTo>
                  <a:pt x="10000" y="7"/>
                </a:lnTo>
                <a:cubicBezTo>
                  <a:pt x="8945" y="103"/>
                  <a:pt x="7801" y="576"/>
                  <a:pt x="7142" y="1376"/>
                </a:cubicBezTo>
                <a:cubicBezTo>
                  <a:pt x="6451" y="2194"/>
                  <a:pt x="5919" y="3911"/>
                  <a:pt x="5863" y="5033"/>
                </a:cubicBezTo>
                <a:cubicBezTo>
                  <a:pt x="5808" y="6155"/>
                  <a:pt x="6127" y="7197"/>
                  <a:pt x="6809" y="8110"/>
                </a:cubicBezTo>
                <a:cubicBezTo>
                  <a:pt x="7926" y="9689"/>
                  <a:pt x="9926" y="10018"/>
                  <a:pt x="9944" y="9999"/>
                </a:cubicBezTo>
                <a:lnTo>
                  <a:pt x="0" y="10001"/>
                </a:lnTo>
                <a:cubicBezTo>
                  <a:pt x="22" y="9985"/>
                  <a:pt x="10" y="6709"/>
                  <a:pt x="12" y="5043"/>
                </a:cubicBezTo>
                <a:cubicBezTo>
                  <a:pt x="14" y="3376"/>
                  <a:pt x="23" y="-10"/>
                  <a:pt x="13" y="1"/>
                </a:cubicBezTo>
                <a:close/>
              </a:path>
            </a:pathLst>
          </a:custGeom>
        </p:spPr>
        <p:txBody>
          <a:bodyPr anchor="ctr"/>
          <a:lstStyle>
            <a:lvl1pPr marL="0" indent="0" algn="l">
              <a:buNone/>
              <a:defRPr baseline="0"/>
            </a:lvl1pPr>
          </a:lstStyle>
          <a:p>
            <a:r>
              <a:rPr lang="en-US" dirty="0"/>
              <a:t>               Click here</a:t>
            </a:r>
          </a:p>
          <a:p>
            <a:r>
              <a:rPr lang="en-US" dirty="0"/>
              <a:t>              to add photo</a:t>
            </a:r>
          </a:p>
        </p:txBody>
      </p:sp>
    </p:spTree>
    <p:extLst>
      <p:ext uri="{BB962C8B-B14F-4D97-AF65-F5344CB8AC3E}">
        <p14:creationId xmlns="" xmlns:p14="http://schemas.microsoft.com/office/powerpoint/2010/main" val="1035067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hoto Left Text Right">
    <p:spTree>
      <p:nvGrpSpPr>
        <p:cNvPr id="1" name=""/>
        <p:cNvGrpSpPr/>
        <p:nvPr/>
      </p:nvGrpSpPr>
      <p:grpSpPr>
        <a:xfrm>
          <a:off x="0" y="0"/>
          <a:ext cx="0" cy="0"/>
          <a:chOff x="0" y="0"/>
          <a:chExt cx="0" cy="0"/>
        </a:xfrm>
      </p:grpSpPr>
      <p:sp>
        <p:nvSpPr>
          <p:cNvPr id="8" name="Chord 7"/>
          <p:cNvSpPr/>
          <p:nvPr userDrawn="1"/>
        </p:nvSpPr>
        <p:spPr>
          <a:xfrm rot="10800000" flipH="1" flipV="1">
            <a:off x="4146690" y="3"/>
            <a:ext cx="6326288" cy="6868910"/>
          </a:xfrm>
          <a:prstGeom prst="chord">
            <a:avLst>
              <a:gd name="adj1" fmla="val 4706426"/>
              <a:gd name="adj2" fmla="val 16893791"/>
            </a:avLst>
          </a:prstGeom>
          <a:solidFill>
            <a:srgbClr val="085156"/>
          </a:solid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hord 8"/>
          <p:cNvSpPr/>
          <p:nvPr userDrawn="1"/>
        </p:nvSpPr>
        <p:spPr>
          <a:xfrm rot="10800000" flipH="1" flipV="1">
            <a:off x="4848231" y="-429874"/>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4924955" y="4381857"/>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6161813" y="61636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a:off x="5589980" y="859761"/>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134954" y="0"/>
            <a:ext cx="5057046" cy="6889651"/>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テキスト プレースホルダー 36"/>
          <p:cNvSpPr txBox="1">
            <a:spLocks/>
          </p:cNvSpPr>
          <p:nvPr userDrawn="1"/>
        </p:nvSpPr>
        <p:spPr bwMode="auto">
          <a:xfrm>
            <a:off x="7486649" y="6357538"/>
            <a:ext cx="4075893"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chemeClr val="bg1"/>
                </a:solidFill>
                <a:latin typeface="Calibri" charset="0"/>
              </a:rPr>
              <a:t>GENERATION DATA |</a:t>
            </a:r>
            <a:r>
              <a:rPr lang="en-US" altLang="ja-JP" sz="1100" dirty="0">
                <a:solidFill>
                  <a:schemeClr val="bg1"/>
                </a:solidFill>
                <a:latin typeface="Calibri" charset="0"/>
              </a:rPr>
              <a:t> USING DATA FOR PROFIT</a:t>
            </a:r>
            <a:endParaRPr kumimoji="1" lang="ja-JP" altLang="en-US" sz="1100" dirty="0">
              <a:solidFill>
                <a:schemeClr val="bg1"/>
              </a:solidFill>
              <a:latin typeface="Calibri" charset="0"/>
            </a:endParaRPr>
          </a:p>
        </p:txBody>
      </p:sp>
      <p:sp>
        <p:nvSpPr>
          <p:cNvPr id="20" name="Text Placeholder 25"/>
          <p:cNvSpPr>
            <a:spLocks noGrp="1"/>
          </p:cNvSpPr>
          <p:nvPr>
            <p:ph type="body" sz="quarter" idx="20" hasCustomPrompt="1"/>
          </p:nvPr>
        </p:nvSpPr>
        <p:spPr>
          <a:xfrm>
            <a:off x="6694542" y="1879024"/>
            <a:ext cx="4791801" cy="672389"/>
          </a:xfrm>
        </p:spPr>
        <p:txBody>
          <a:bodyPr>
            <a:noAutofit/>
          </a:bodyPr>
          <a:lstStyle>
            <a:lvl1pPr marL="0" indent="0" algn="l">
              <a:buClr>
                <a:srgbClr val="EA1D76"/>
              </a:buClr>
              <a:buFont typeface="Arial" charset="0"/>
              <a:buNone/>
              <a:defRPr sz="3000" i="1">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p:cNvSpPr>
            <a:spLocks noGrp="1"/>
          </p:cNvSpPr>
          <p:nvPr>
            <p:ph type="body" sz="quarter" idx="22" hasCustomPrompt="1"/>
          </p:nvPr>
        </p:nvSpPr>
        <p:spPr>
          <a:xfrm>
            <a:off x="6669218" y="767883"/>
            <a:ext cx="4816412" cy="681267"/>
          </a:xfrm>
          <a:noFill/>
        </p:spPr>
        <p:txBody>
          <a:bodyPr anchor="t">
            <a:normAutofit/>
          </a:bodyPr>
          <a:lstStyle>
            <a:lvl1pPr marL="0" indent="0" algn="l">
              <a:buNone/>
              <a:defRPr sz="3600" i="0">
                <a:solidFill>
                  <a:schemeClr val="bg1"/>
                </a:solidFill>
                <a:latin typeface="+mn-lt"/>
              </a:defRPr>
            </a:lvl1pPr>
          </a:lstStyle>
          <a:p>
            <a:pPr lvl="0"/>
            <a:r>
              <a:rPr lang="en-US" dirty="0"/>
              <a:t>Title</a:t>
            </a:r>
          </a:p>
        </p:txBody>
      </p:sp>
      <p:sp>
        <p:nvSpPr>
          <p:cNvPr id="22" name="Text Placeholder 25"/>
          <p:cNvSpPr>
            <a:spLocks noGrp="1"/>
          </p:cNvSpPr>
          <p:nvPr>
            <p:ph type="body" sz="quarter" idx="23" hasCustomPrompt="1"/>
          </p:nvPr>
        </p:nvSpPr>
        <p:spPr>
          <a:xfrm>
            <a:off x="6694542" y="2864893"/>
            <a:ext cx="4791801" cy="3298741"/>
          </a:xfrm>
        </p:spPr>
        <p:txBody>
          <a:bodyPr>
            <a:noAutofit/>
          </a:bodyPr>
          <a:lstStyle>
            <a:lvl1pPr marL="0" indent="0" algn="l">
              <a:buClr>
                <a:srgbClr val="EA1D76"/>
              </a:buClr>
              <a:buFont typeface="Arial" charset="0"/>
              <a:buNone/>
              <a:defRPr sz="240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Body Text</a:t>
            </a:r>
          </a:p>
        </p:txBody>
      </p:sp>
      <p:sp>
        <p:nvSpPr>
          <p:cNvPr id="26" name="Picture Placeholder 25"/>
          <p:cNvSpPr>
            <a:spLocks noGrp="1"/>
          </p:cNvSpPr>
          <p:nvPr>
            <p:ph type="pic" sz="quarter" idx="24" hasCustomPrompt="1"/>
          </p:nvPr>
        </p:nvSpPr>
        <p:spPr>
          <a:xfrm>
            <a:off x="-8497" y="-688"/>
            <a:ext cx="7203689" cy="68684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9936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172"/>
              <a:gd name="connsiteY0" fmla="*/ 0 h 10000"/>
              <a:gd name="connsiteX1" fmla="*/ 10000 w 10172"/>
              <a:gd name="connsiteY1" fmla="*/ 0 h 10000"/>
              <a:gd name="connsiteX2" fmla="*/ 5812 w 10172"/>
              <a:gd name="connsiteY2" fmla="*/ 4889 h 10000"/>
              <a:gd name="connsiteX3" fmla="*/ 7519 w 10172"/>
              <a:gd name="connsiteY3" fmla="*/ 8936 h 10000"/>
              <a:gd name="connsiteX4" fmla="*/ 9936 w 10172"/>
              <a:gd name="connsiteY4" fmla="*/ 10000 h 10000"/>
              <a:gd name="connsiteX5" fmla="*/ 1667 w 10172"/>
              <a:gd name="connsiteY5" fmla="*/ 10000 h 10000"/>
              <a:gd name="connsiteX6" fmla="*/ 0 w 10172"/>
              <a:gd name="connsiteY6" fmla="*/ 5000 h 10000"/>
              <a:gd name="connsiteX7" fmla="*/ 1667 w 10172"/>
              <a:gd name="connsiteY7" fmla="*/ 0 h 10000"/>
              <a:gd name="connsiteX0" fmla="*/ 1667 w 10180"/>
              <a:gd name="connsiteY0" fmla="*/ 0 h 10000"/>
              <a:gd name="connsiteX1" fmla="*/ 10000 w 10180"/>
              <a:gd name="connsiteY1" fmla="*/ 0 h 10000"/>
              <a:gd name="connsiteX2" fmla="*/ 7199 w 10180"/>
              <a:gd name="connsiteY2" fmla="*/ 1371 h 10000"/>
              <a:gd name="connsiteX3" fmla="*/ 5812 w 10180"/>
              <a:gd name="connsiteY3" fmla="*/ 4889 h 10000"/>
              <a:gd name="connsiteX4" fmla="*/ 7519 w 10180"/>
              <a:gd name="connsiteY4" fmla="*/ 8936 h 10000"/>
              <a:gd name="connsiteX5" fmla="*/ 9936 w 10180"/>
              <a:gd name="connsiteY5" fmla="*/ 10000 h 10000"/>
              <a:gd name="connsiteX6" fmla="*/ 1667 w 10180"/>
              <a:gd name="connsiteY6" fmla="*/ 10000 h 10000"/>
              <a:gd name="connsiteX7" fmla="*/ 0 w 10180"/>
              <a:gd name="connsiteY7" fmla="*/ 5000 h 10000"/>
              <a:gd name="connsiteX8" fmla="*/ 1667 w 10180"/>
              <a:gd name="connsiteY8" fmla="*/ 0 h 10000"/>
              <a:gd name="connsiteX0" fmla="*/ 1667 w 10172"/>
              <a:gd name="connsiteY0" fmla="*/ 15 h 10015"/>
              <a:gd name="connsiteX1" fmla="*/ 10000 w 10172"/>
              <a:gd name="connsiteY1" fmla="*/ 15 h 10015"/>
              <a:gd name="connsiteX2" fmla="*/ 7199 w 10172"/>
              <a:gd name="connsiteY2" fmla="*/ 1386 h 10015"/>
              <a:gd name="connsiteX3" fmla="*/ 5812 w 10172"/>
              <a:gd name="connsiteY3" fmla="*/ 4904 h 10015"/>
              <a:gd name="connsiteX4" fmla="*/ 7519 w 10172"/>
              <a:gd name="connsiteY4" fmla="*/ 8951 h 10015"/>
              <a:gd name="connsiteX5" fmla="*/ 9936 w 10172"/>
              <a:gd name="connsiteY5" fmla="*/ 10015 h 10015"/>
              <a:gd name="connsiteX6" fmla="*/ 1667 w 10172"/>
              <a:gd name="connsiteY6" fmla="*/ 10015 h 10015"/>
              <a:gd name="connsiteX7" fmla="*/ 0 w 10172"/>
              <a:gd name="connsiteY7" fmla="*/ 5015 h 10015"/>
              <a:gd name="connsiteX8" fmla="*/ 1667 w 10172"/>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2042 w 10375"/>
              <a:gd name="connsiteY0" fmla="*/ 15 h 10015"/>
              <a:gd name="connsiteX1" fmla="*/ 10375 w 10375"/>
              <a:gd name="connsiteY1" fmla="*/ 15 h 10015"/>
              <a:gd name="connsiteX2" fmla="*/ 7574 w 10375"/>
              <a:gd name="connsiteY2" fmla="*/ 1386 h 10015"/>
              <a:gd name="connsiteX3" fmla="*/ 6187 w 10375"/>
              <a:gd name="connsiteY3" fmla="*/ 4904 h 10015"/>
              <a:gd name="connsiteX4" fmla="*/ 7424 w 10375"/>
              <a:gd name="connsiteY4" fmla="*/ 8442 h 10015"/>
              <a:gd name="connsiteX5" fmla="*/ 10311 w 10375"/>
              <a:gd name="connsiteY5" fmla="*/ 10015 h 10015"/>
              <a:gd name="connsiteX6" fmla="*/ 525 w 10375"/>
              <a:gd name="connsiteY6" fmla="*/ 9993 h 10015"/>
              <a:gd name="connsiteX7" fmla="*/ 375 w 10375"/>
              <a:gd name="connsiteY7" fmla="*/ 5015 h 10015"/>
              <a:gd name="connsiteX8" fmla="*/ 2042 w 10375"/>
              <a:gd name="connsiteY8" fmla="*/ 15 h 10015"/>
              <a:gd name="connsiteX0" fmla="*/ 1784 w 10117"/>
              <a:gd name="connsiteY0" fmla="*/ 15 h 10015"/>
              <a:gd name="connsiteX1" fmla="*/ 10117 w 10117"/>
              <a:gd name="connsiteY1" fmla="*/ 15 h 10015"/>
              <a:gd name="connsiteX2" fmla="*/ 7316 w 10117"/>
              <a:gd name="connsiteY2" fmla="*/ 1386 h 10015"/>
              <a:gd name="connsiteX3" fmla="*/ 5929 w 10117"/>
              <a:gd name="connsiteY3" fmla="*/ 4904 h 10015"/>
              <a:gd name="connsiteX4" fmla="*/ 7166 w 10117"/>
              <a:gd name="connsiteY4" fmla="*/ 8442 h 10015"/>
              <a:gd name="connsiteX5" fmla="*/ 10053 w 10117"/>
              <a:gd name="connsiteY5" fmla="*/ 10015 h 10015"/>
              <a:gd name="connsiteX6" fmla="*/ 267 w 10117"/>
              <a:gd name="connsiteY6" fmla="*/ 9993 h 10015"/>
              <a:gd name="connsiteX7" fmla="*/ 117 w 10117"/>
              <a:gd name="connsiteY7" fmla="*/ 5015 h 10015"/>
              <a:gd name="connsiteX8" fmla="*/ 1784 w 10117"/>
              <a:gd name="connsiteY8" fmla="*/ 15 h 10015"/>
              <a:gd name="connsiteX0" fmla="*/ 419 w 10397"/>
              <a:gd name="connsiteY0" fmla="*/ 0 h 10022"/>
              <a:gd name="connsiteX1" fmla="*/ 10397 w 10397"/>
              <a:gd name="connsiteY1" fmla="*/ 22 h 10022"/>
              <a:gd name="connsiteX2" fmla="*/ 7596 w 10397"/>
              <a:gd name="connsiteY2" fmla="*/ 1393 h 10022"/>
              <a:gd name="connsiteX3" fmla="*/ 6209 w 10397"/>
              <a:gd name="connsiteY3" fmla="*/ 4911 h 10022"/>
              <a:gd name="connsiteX4" fmla="*/ 7446 w 10397"/>
              <a:gd name="connsiteY4" fmla="*/ 8449 h 10022"/>
              <a:gd name="connsiteX5" fmla="*/ 10333 w 10397"/>
              <a:gd name="connsiteY5" fmla="*/ 10022 h 10022"/>
              <a:gd name="connsiteX6" fmla="*/ 547 w 10397"/>
              <a:gd name="connsiteY6" fmla="*/ 10000 h 10022"/>
              <a:gd name="connsiteX7" fmla="*/ 397 w 10397"/>
              <a:gd name="connsiteY7" fmla="*/ 5022 h 10022"/>
              <a:gd name="connsiteX8" fmla="*/ 419 w 10397"/>
              <a:gd name="connsiteY8" fmla="*/ 0 h 10022"/>
              <a:gd name="connsiteX0" fmla="*/ 37 w 10015"/>
              <a:gd name="connsiteY0" fmla="*/ 0 h 10022"/>
              <a:gd name="connsiteX1" fmla="*/ 10015 w 10015"/>
              <a:gd name="connsiteY1" fmla="*/ 22 h 10022"/>
              <a:gd name="connsiteX2" fmla="*/ 7214 w 10015"/>
              <a:gd name="connsiteY2" fmla="*/ 1393 h 10022"/>
              <a:gd name="connsiteX3" fmla="*/ 5827 w 10015"/>
              <a:gd name="connsiteY3" fmla="*/ 4911 h 10022"/>
              <a:gd name="connsiteX4" fmla="*/ 7064 w 10015"/>
              <a:gd name="connsiteY4" fmla="*/ 8449 h 10022"/>
              <a:gd name="connsiteX5" fmla="*/ 9951 w 10015"/>
              <a:gd name="connsiteY5" fmla="*/ 10022 h 10022"/>
              <a:gd name="connsiteX6" fmla="*/ 165 w 10015"/>
              <a:gd name="connsiteY6" fmla="*/ 10000 h 10022"/>
              <a:gd name="connsiteX7" fmla="*/ 15 w 10015"/>
              <a:gd name="connsiteY7" fmla="*/ 5022 h 10022"/>
              <a:gd name="connsiteX8" fmla="*/ 37 w 10015"/>
              <a:gd name="connsiteY8" fmla="*/ 0 h 10022"/>
              <a:gd name="connsiteX0" fmla="*/ 62 w 10040"/>
              <a:gd name="connsiteY0" fmla="*/ 0 h 10022"/>
              <a:gd name="connsiteX1" fmla="*/ 10040 w 10040"/>
              <a:gd name="connsiteY1" fmla="*/ 22 h 10022"/>
              <a:gd name="connsiteX2" fmla="*/ 7239 w 10040"/>
              <a:gd name="connsiteY2" fmla="*/ 1393 h 10022"/>
              <a:gd name="connsiteX3" fmla="*/ 5852 w 10040"/>
              <a:gd name="connsiteY3" fmla="*/ 4911 h 10022"/>
              <a:gd name="connsiteX4" fmla="*/ 7089 w 10040"/>
              <a:gd name="connsiteY4" fmla="*/ 8449 h 10022"/>
              <a:gd name="connsiteX5" fmla="*/ 9976 w 10040"/>
              <a:gd name="connsiteY5" fmla="*/ 10022 h 10022"/>
              <a:gd name="connsiteX6" fmla="*/ 105 w 10040"/>
              <a:gd name="connsiteY6" fmla="*/ 10022 h 10022"/>
              <a:gd name="connsiteX7" fmla="*/ 40 w 10040"/>
              <a:gd name="connsiteY7" fmla="*/ 5022 h 10022"/>
              <a:gd name="connsiteX8" fmla="*/ 62 w 10040"/>
              <a:gd name="connsiteY8" fmla="*/ 0 h 10022"/>
              <a:gd name="connsiteX0" fmla="*/ 76 w 10054"/>
              <a:gd name="connsiteY0" fmla="*/ 0 h 10022"/>
              <a:gd name="connsiteX1" fmla="*/ 10054 w 10054"/>
              <a:gd name="connsiteY1" fmla="*/ 22 h 10022"/>
              <a:gd name="connsiteX2" fmla="*/ 7253 w 10054"/>
              <a:gd name="connsiteY2" fmla="*/ 1393 h 10022"/>
              <a:gd name="connsiteX3" fmla="*/ 5866 w 10054"/>
              <a:gd name="connsiteY3" fmla="*/ 4911 h 10022"/>
              <a:gd name="connsiteX4" fmla="*/ 7103 w 10054"/>
              <a:gd name="connsiteY4" fmla="*/ 8449 h 10022"/>
              <a:gd name="connsiteX5" fmla="*/ 9990 w 10054"/>
              <a:gd name="connsiteY5" fmla="*/ 10022 h 10022"/>
              <a:gd name="connsiteX6" fmla="*/ 98 w 10054"/>
              <a:gd name="connsiteY6" fmla="*/ 10022 h 10022"/>
              <a:gd name="connsiteX7" fmla="*/ 54 w 10054"/>
              <a:gd name="connsiteY7" fmla="*/ 5022 h 10022"/>
              <a:gd name="connsiteX8" fmla="*/ 76 w 10054"/>
              <a:gd name="connsiteY8" fmla="*/ 0 h 10022"/>
              <a:gd name="connsiteX0" fmla="*/ 32 w 10010"/>
              <a:gd name="connsiteY0" fmla="*/ 0 h 10022"/>
              <a:gd name="connsiteX1" fmla="*/ 10010 w 10010"/>
              <a:gd name="connsiteY1" fmla="*/ 22 h 10022"/>
              <a:gd name="connsiteX2" fmla="*/ 7209 w 10010"/>
              <a:gd name="connsiteY2" fmla="*/ 1393 h 10022"/>
              <a:gd name="connsiteX3" fmla="*/ 5822 w 10010"/>
              <a:gd name="connsiteY3" fmla="*/ 4911 h 10022"/>
              <a:gd name="connsiteX4" fmla="*/ 7059 w 10010"/>
              <a:gd name="connsiteY4" fmla="*/ 8449 h 10022"/>
              <a:gd name="connsiteX5" fmla="*/ 9946 w 10010"/>
              <a:gd name="connsiteY5" fmla="*/ 10022 h 10022"/>
              <a:gd name="connsiteX6" fmla="*/ 54 w 10010"/>
              <a:gd name="connsiteY6" fmla="*/ 10022 h 10022"/>
              <a:gd name="connsiteX7" fmla="*/ 10 w 10010"/>
              <a:gd name="connsiteY7" fmla="*/ 5022 h 10022"/>
              <a:gd name="connsiteX8" fmla="*/ 32 w 10010"/>
              <a:gd name="connsiteY8" fmla="*/ 0 h 10022"/>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10016 h 10016"/>
              <a:gd name="connsiteX7" fmla="*/ 20 w 10020"/>
              <a:gd name="connsiteY7" fmla="*/ 5016 h 10016"/>
              <a:gd name="connsiteX8" fmla="*/ 21 w 10020"/>
              <a:gd name="connsiteY8" fmla="*/ 16 h 10016"/>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9994 h 10016"/>
              <a:gd name="connsiteX7" fmla="*/ 20 w 10020"/>
              <a:gd name="connsiteY7" fmla="*/ 5016 h 10016"/>
              <a:gd name="connsiteX8" fmla="*/ 21 w 10020"/>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7066 w 10017"/>
              <a:gd name="connsiteY4" fmla="*/ 8443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60"/>
              <a:gd name="connsiteX1" fmla="*/ 10017 w 10017"/>
              <a:gd name="connsiteY1" fmla="*/ 16 h 10060"/>
              <a:gd name="connsiteX2" fmla="*/ 7216 w 10017"/>
              <a:gd name="connsiteY2" fmla="*/ 1387 h 10060"/>
              <a:gd name="connsiteX3" fmla="*/ 5829 w 10017"/>
              <a:gd name="connsiteY3" fmla="*/ 4905 h 10060"/>
              <a:gd name="connsiteX4" fmla="*/ 6959 w 10017"/>
              <a:gd name="connsiteY4" fmla="*/ 8266 h 10060"/>
              <a:gd name="connsiteX5" fmla="*/ 9995 w 10017"/>
              <a:gd name="connsiteY5" fmla="*/ 10060 h 10060"/>
              <a:gd name="connsiteX6" fmla="*/ 61 w 10017"/>
              <a:gd name="connsiteY6" fmla="*/ 9994 h 10060"/>
              <a:gd name="connsiteX7" fmla="*/ 17 w 10017"/>
              <a:gd name="connsiteY7" fmla="*/ 5016 h 10060"/>
              <a:gd name="connsiteX8" fmla="*/ 18 w 10017"/>
              <a:gd name="connsiteY8" fmla="*/ 16 h 10060"/>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95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59 w 10102"/>
              <a:gd name="connsiteY4" fmla="*/ 8250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4990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57"/>
              <a:gd name="connsiteY0" fmla="*/ 0 h 10000"/>
              <a:gd name="connsiteX1" fmla="*/ 10102 w 10157"/>
              <a:gd name="connsiteY1" fmla="*/ 22 h 10000"/>
              <a:gd name="connsiteX2" fmla="*/ 7216 w 10157"/>
              <a:gd name="connsiteY2" fmla="*/ 1371 h 10000"/>
              <a:gd name="connsiteX3" fmla="*/ 5894 w 10157"/>
              <a:gd name="connsiteY3" fmla="*/ 5007 h 10000"/>
              <a:gd name="connsiteX4" fmla="*/ 6927 w 10157"/>
              <a:gd name="connsiteY4" fmla="*/ 8149 h 10000"/>
              <a:gd name="connsiteX5" fmla="*/ 10157 w 10157"/>
              <a:gd name="connsiteY5" fmla="*/ 10000 h 10000"/>
              <a:gd name="connsiteX6" fmla="*/ 61 w 10157"/>
              <a:gd name="connsiteY6" fmla="*/ 9978 h 10000"/>
              <a:gd name="connsiteX7" fmla="*/ 17 w 10157"/>
              <a:gd name="connsiteY7" fmla="*/ 5000 h 10000"/>
              <a:gd name="connsiteX8" fmla="*/ 18 w 10157"/>
              <a:gd name="connsiteY8" fmla="*/ 0 h 10000"/>
              <a:gd name="connsiteX0" fmla="*/ 21 w 10160"/>
              <a:gd name="connsiteY0" fmla="*/ 0 h 10000"/>
              <a:gd name="connsiteX1" fmla="*/ 10105 w 10160"/>
              <a:gd name="connsiteY1" fmla="*/ 22 h 10000"/>
              <a:gd name="connsiteX2" fmla="*/ 7219 w 10160"/>
              <a:gd name="connsiteY2" fmla="*/ 1371 h 10000"/>
              <a:gd name="connsiteX3" fmla="*/ 5897 w 10160"/>
              <a:gd name="connsiteY3" fmla="*/ 5007 h 10000"/>
              <a:gd name="connsiteX4" fmla="*/ 6930 w 10160"/>
              <a:gd name="connsiteY4" fmla="*/ 8149 h 10000"/>
              <a:gd name="connsiteX5" fmla="*/ 10160 w 10160"/>
              <a:gd name="connsiteY5" fmla="*/ 10000 h 10000"/>
              <a:gd name="connsiteX6" fmla="*/ 64 w 10160"/>
              <a:gd name="connsiteY6" fmla="*/ 9944 h 10000"/>
              <a:gd name="connsiteX7" fmla="*/ 20 w 10160"/>
              <a:gd name="connsiteY7" fmla="*/ 5000 h 10000"/>
              <a:gd name="connsiteX8" fmla="*/ 21 w 10160"/>
              <a:gd name="connsiteY8" fmla="*/ 0 h 10000"/>
              <a:gd name="connsiteX0" fmla="*/ 21 w 10144"/>
              <a:gd name="connsiteY0" fmla="*/ 0 h 9983"/>
              <a:gd name="connsiteX1" fmla="*/ 10105 w 10144"/>
              <a:gd name="connsiteY1" fmla="*/ 22 h 9983"/>
              <a:gd name="connsiteX2" fmla="*/ 7219 w 10144"/>
              <a:gd name="connsiteY2" fmla="*/ 1371 h 9983"/>
              <a:gd name="connsiteX3" fmla="*/ 5897 w 10144"/>
              <a:gd name="connsiteY3" fmla="*/ 5007 h 9983"/>
              <a:gd name="connsiteX4" fmla="*/ 6930 w 10144"/>
              <a:gd name="connsiteY4" fmla="*/ 8149 h 9983"/>
              <a:gd name="connsiteX5" fmla="*/ 10144 w 10144"/>
              <a:gd name="connsiteY5" fmla="*/ 9983 h 9983"/>
              <a:gd name="connsiteX6" fmla="*/ 64 w 10144"/>
              <a:gd name="connsiteY6" fmla="*/ 9944 h 9983"/>
              <a:gd name="connsiteX7" fmla="*/ 20 w 10144"/>
              <a:gd name="connsiteY7" fmla="*/ 5000 h 9983"/>
              <a:gd name="connsiteX8" fmla="*/ 21 w 10144"/>
              <a:gd name="connsiteY8" fmla="*/ 0 h 9983"/>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0 w 9999"/>
              <a:gd name="connsiteY0" fmla="*/ 0 h 10000"/>
              <a:gd name="connsiteX1" fmla="*/ 9961 w 9999"/>
              <a:gd name="connsiteY1" fmla="*/ 22 h 10000"/>
              <a:gd name="connsiteX2" fmla="*/ 7116 w 9999"/>
              <a:gd name="connsiteY2" fmla="*/ 1373 h 10000"/>
              <a:gd name="connsiteX3" fmla="*/ 5812 w 9999"/>
              <a:gd name="connsiteY3" fmla="*/ 5016 h 10000"/>
              <a:gd name="connsiteX4" fmla="*/ 6831 w 9999"/>
              <a:gd name="connsiteY4" fmla="*/ 8163 h 10000"/>
              <a:gd name="connsiteX5" fmla="*/ 9999 w 9999"/>
              <a:gd name="connsiteY5" fmla="*/ 10000 h 10000"/>
              <a:gd name="connsiteX6" fmla="*/ 7 w 9999"/>
              <a:gd name="connsiteY6" fmla="*/ 9985 h 10000"/>
              <a:gd name="connsiteX7" fmla="*/ 19 w 9999"/>
              <a:gd name="connsiteY7" fmla="*/ 5034 h 10000"/>
              <a:gd name="connsiteX8" fmla="*/ 20 w 9999"/>
              <a:gd name="connsiteY8" fmla="*/ 0 h 10000"/>
              <a:gd name="connsiteX0" fmla="*/ 20 w 9962"/>
              <a:gd name="connsiteY0" fmla="*/ 0 h 9985"/>
              <a:gd name="connsiteX1" fmla="*/ 9962 w 9962"/>
              <a:gd name="connsiteY1" fmla="*/ 22 h 9985"/>
              <a:gd name="connsiteX2" fmla="*/ 7117 w 9962"/>
              <a:gd name="connsiteY2" fmla="*/ 1373 h 9985"/>
              <a:gd name="connsiteX3" fmla="*/ 5813 w 9962"/>
              <a:gd name="connsiteY3" fmla="*/ 5016 h 9985"/>
              <a:gd name="connsiteX4" fmla="*/ 6832 w 9962"/>
              <a:gd name="connsiteY4" fmla="*/ 8163 h 9985"/>
              <a:gd name="connsiteX5" fmla="*/ 9961 w 9962"/>
              <a:gd name="connsiteY5" fmla="*/ 9975 h 9985"/>
              <a:gd name="connsiteX6" fmla="*/ 7 w 9962"/>
              <a:gd name="connsiteY6" fmla="*/ 9985 h 9985"/>
              <a:gd name="connsiteX7" fmla="*/ 19 w 9962"/>
              <a:gd name="connsiteY7" fmla="*/ 5034 h 9985"/>
              <a:gd name="connsiteX8" fmla="*/ 20 w 9962"/>
              <a:gd name="connsiteY8" fmla="*/ 0 h 9985"/>
              <a:gd name="connsiteX0" fmla="*/ 13 w 9993"/>
              <a:gd name="connsiteY0" fmla="*/ 0 h 10000"/>
              <a:gd name="connsiteX1" fmla="*/ 9993 w 9993"/>
              <a:gd name="connsiteY1" fmla="*/ 22 h 10000"/>
              <a:gd name="connsiteX2" fmla="*/ 7137 w 9993"/>
              <a:gd name="connsiteY2" fmla="*/ 1375 h 10000"/>
              <a:gd name="connsiteX3" fmla="*/ 5828 w 9993"/>
              <a:gd name="connsiteY3" fmla="*/ 5024 h 10000"/>
              <a:gd name="connsiteX4" fmla="*/ 6851 w 9993"/>
              <a:gd name="connsiteY4" fmla="*/ 8175 h 10000"/>
              <a:gd name="connsiteX5" fmla="*/ 9992 w 9993"/>
              <a:gd name="connsiteY5" fmla="*/ 9990 h 10000"/>
              <a:gd name="connsiteX6" fmla="*/ 0 w 9993"/>
              <a:gd name="connsiteY6" fmla="*/ 10000 h 10000"/>
              <a:gd name="connsiteX7" fmla="*/ 12 w 9993"/>
              <a:gd name="connsiteY7" fmla="*/ 5042 h 10000"/>
              <a:gd name="connsiteX8" fmla="*/ 13 w 9993"/>
              <a:gd name="connsiteY8" fmla="*/ 0 h 10000"/>
              <a:gd name="connsiteX0" fmla="*/ 13 w 10000"/>
              <a:gd name="connsiteY0" fmla="*/ 8 h 10008"/>
              <a:gd name="connsiteX1" fmla="*/ 10000 w 10000"/>
              <a:gd name="connsiteY1" fmla="*/ 14 h 10008"/>
              <a:gd name="connsiteX2" fmla="*/ 7142 w 10000"/>
              <a:gd name="connsiteY2" fmla="*/ 1383 h 10008"/>
              <a:gd name="connsiteX3" fmla="*/ 5832 w 10000"/>
              <a:gd name="connsiteY3" fmla="*/ 5032 h 10008"/>
              <a:gd name="connsiteX4" fmla="*/ 6856 w 10000"/>
              <a:gd name="connsiteY4" fmla="*/ 8183 h 10008"/>
              <a:gd name="connsiteX5" fmla="*/ 9999 w 10000"/>
              <a:gd name="connsiteY5" fmla="*/ 9998 h 10008"/>
              <a:gd name="connsiteX6" fmla="*/ 0 w 10000"/>
              <a:gd name="connsiteY6" fmla="*/ 10008 h 10008"/>
              <a:gd name="connsiteX7" fmla="*/ 12 w 10000"/>
              <a:gd name="connsiteY7" fmla="*/ 5050 h 10008"/>
              <a:gd name="connsiteX8" fmla="*/ 13 w 10000"/>
              <a:gd name="connsiteY8" fmla="*/ 8 h 10008"/>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99 w 10000"/>
              <a:gd name="connsiteY5" fmla="*/ 9991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1">
                <a:moveTo>
                  <a:pt x="13" y="1"/>
                </a:moveTo>
                <a:lnTo>
                  <a:pt x="10000" y="7"/>
                </a:lnTo>
                <a:cubicBezTo>
                  <a:pt x="8945" y="103"/>
                  <a:pt x="7801" y="576"/>
                  <a:pt x="7142" y="1376"/>
                </a:cubicBezTo>
                <a:cubicBezTo>
                  <a:pt x="6451" y="2194"/>
                  <a:pt x="5919" y="3911"/>
                  <a:pt x="5863" y="5033"/>
                </a:cubicBezTo>
                <a:cubicBezTo>
                  <a:pt x="5808" y="6155"/>
                  <a:pt x="6127" y="7197"/>
                  <a:pt x="6809" y="8110"/>
                </a:cubicBezTo>
                <a:cubicBezTo>
                  <a:pt x="7926" y="9689"/>
                  <a:pt x="9926" y="10018"/>
                  <a:pt x="9944" y="9999"/>
                </a:cubicBezTo>
                <a:lnTo>
                  <a:pt x="0" y="10001"/>
                </a:lnTo>
                <a:cubicBezTo>
                  <a:pt x="22" y="9985"/>
                  <a:pt x="10" y="6709"/>
                  <a:pt x="12" y="5043"/>
                </a:cubicBezTo>
                <a:cubicBezTo>
                  <a:pt x="14" y="3376"/>
                  <a:pt x="23" y="-10"/>
                  <a:pt x="13" y="1"/>
                </a:cubicBezTo>
                <a:close/>
              </a:path>
            </a:pathLst>
          </a:custGeom>
        </p:spPr>
        <p:txBody>
          <a:bodyPr anchor="ctr"/>
          <a:lstStyle>
            <a:lvl1pPr marL="0" indent="0" algn="l">
              <a:buNone/>
              <a:defRPr baseline="0"/>
            </a:lvl1pPr>
          </a:lstStyle>
          <a:p>
            <a:r>
              <a:rPr lang="en-US" dirty="0"/>
              <a:t>               Click here</a:t>
            </a:r>
          </a:p>
          <a:p>
            <a:r>
              <a:rPr lang="en-US" dirty="0"/>
              <a:t>              to add photo</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eft Photo Right">
    <p:spTree>
      <p:nvGrpSpPr>
        <p:cNvPr id="1" name=""/>
        <p:cNvGrpSpPr/>
        <p:nvPr/>
      </p:nvGrpSpPr>
      <p:grpSpPr>
        <a:xfrm>
          <a:off x="0" y="0"/>
          <a:ext cx="0" cy="0"/>
          <a:chOff x="0" y="0"/>
          <a:chExt cx="0" cy="0"/>
        </a:xfrm>
      </p:grpSpPr>
      <p:grpSp>
        <p:nvGrpSpPr>
          <p:cNvPr id="44" name="Group 43"/>
          <p:cNvGrpSpPr/>
          <p:nvPr userDrawn="1"/>
        </p:nvGrpSpPr>
        <p:grpSpPr>
          <a:xfrm flipH="1">
            <a:off x="-10978" y="-458449"/>
            <a:ext cx="8045310" cy="7534873"/>
            <a:chOff x="4146690" y="-429874"/>
            <a:chExt cx="8045310" cy="7534873"/>
          </a:xfrm>
        </p:grpSpPr>
        <p:sp>
          <p:nvSpPr>
            <p:cNvPr id="38" name="Chord 37"/>
            <p:cNvSpPr/>
            <p:nvPr userDrawn="1"/>
          </p:nvSpPr>
          <p:spPr>
            <a:xfrm rot="10800000" flipH="1" flipV="1">
              <a:off x="4146690" y="3"/>
              <a:ext cx="6326288" cy="6868910"/>
            </a:xfrm>
            <a:prstGeom prst="chord">
              <a:avLst>
                <a:gd name="adj1" fmla="val 4706426"/>
                <a:gd name="adj2" fmla="val 16893791"/>
              </a:avLst>
            </a:prstGeom>
            <a:solidFill>
              <a:srgbClr val="085156"/>
            </a:solid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Chord 38"/>
            <p:cNvSpPr/>
            <p:nvPr userDrawn="1"/>
          </p:nvSpPr>
          <p:spPr>
            <a:xfrm rot="10800000" flipH="1" flipV="1">
              <a:off x="4848231" y="-429874"/>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userDrawn="1"/>
          </p:nvSpPr>
          <p:spPr>
            <a:xfrm>
              <a:off x="4924955" y="4381857"/>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userDrawn="1"/>
          </p:nvSpPr>
          <p:spPr>
            <a:xfrm>
              <a:off x="6161813" y="61636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userDrawn="1"/>
          </p:nvSpPr>
          <p:spPr>
            <a:xfrm>
              <a:off x="5589980" y="859761"/>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7134954" y="0"/>
              <a:ext cx="5057046" cy="6889651"/>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テキスト プレースホルダー 36"/>
          <p:cNvSpPr txBox="1">
            <a:spLocks/>
          </p:cNvSpPr>
          <p:nvPr userDrawn="1"/>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buFontTx/>
              <a:buNone/>
            </a:pPr>
            <a:r>
              <a:rPr lang="en-US" altLang="ja-JP" sz="1100" b="1" dirty="0">
                <a:solidFill>
                  <a:schemeClr val="bg1"/>
                </a:solidFill>
                <a:latin typeface="Calibri" charset="0"/>
              </a:rPr>
              <a:t>GENERATION DATA |</a:t>
            </a:r>
            <a:r>
              <a:rPr lang="en-US" altLang="ja-JP" sz="1100" dirty="0">
                <a:solidFill>
                  <a:schemeClr val="bg1"/>
                </a:solidFill>
                <a:latin typeface="Calibri" charset="0"/>
              </a:rPr>
              <a:t> USING DATA FOR PROFIT</a:t>
            </a:r>
            <a:endParaRPr kumimoji="1" lang="ja-JP" altLang="en-US" sz="1100" dirty="0">
              <a:solidFill>
                <a:schemeClr val="bg1"/>
              </a:solidFill>
              <a:latin typeface="Calibri" charset="0"/>
            </a:endParaRPr>
          </a:p>
        </p:txBody>
      </p:sp>
      <p:sp>
        <p:nvSpPr>
          <p:cNvPr id="33" name="Rectangle 21"/>
          <p:cNvSpPr>
            <a:spLocks noChangeArrowheads="1"/>
          </p:cNvSpPr>
          <p:nvPr userDrawn="1"/>
        </p:nvSpPr>
        <p:spPr bwMode="auto">
          <a:xfrm flipV="1">
            <a:off x="443941" y="1545620"/>
            <a:ext cx="5040000" cy="36000"/>
          </a:xfrm>
          <a:prstGeom prst="rect">
            <a:avLst/>
          </a:prstGeom>
          <a:solidFill>
            <a:srgbClr val="FFD700"/>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34" name="Text Placeholder 25"/>
          <p:cNvSpPr>
            <a:spLocks noGrp="1"/>
          </p:cNvSpPr>
          <p:nvPr>
            <p:ph type="body" sz="quarter" idx="20" hasCustomPrompt="1"/>
          </p:nvPr>
        </p:nvSpPr>
        <p:spPr>
          <a:xfrm>
            <a:off x="606334" y="1829139"/>
            <a:ext cx="4791801" cy="672389"/>
          </a:xfrm>
        </p:spPr>
        <p:txBody>
          <a:bodyPr>
            <a:noAutofit/>
          </a:bodyPr>
          <a:lstStyle>
            <a:lvl1pPr marL="0" indent="0" algn="l">
              <a:buClr>
                <a:srgbClr val="EA1D76"/>
              </a:buClr>
              <a:buFont typeface="Arial" charset="0"/>
              <a:buNone/>
              <a:defRPr sz="3000" i="1">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3"/>
          <p:cNvSpPr>
            <a:spLocks noGrp="1"/>
          </p:cNvSpPr>
          <p:nvPr>
            <p:ph type="body" sz="quarter" idx="22" hasCustomPrompt="1"/>
          </p:nvPr>
        </p:nvSpPr>
        <p:spPr>
          <a:xfrm>
            <a:off x="581010" y="717998"/>
            <a:ext cx="4816412" cy="681267"/>
          </a:xfrm>
          <a:noFill/>
        </p:spPr>
        <p:txBody>
          <a:bodyPr anchor="t">
            <a:normAutofit/>
          </a:bodyPr>
          <a:lstStyle>
            <a:lvl1pPr marL="0" indent="0" algn="l">
              <a:buNone/>
              <a:defRPr sz="3600" i="0">
                <a:solidFill>
                  <a:schemeClr val="bg1"/>
                </a:solidFill>
                <a:latin typeface="+mn-lt"/>
              </a:defRPr>
            </a:lvl1pPr>
          </a:lstStyle>
          <a:p>
            <a:pPr lvl="0"/>
            <a:r>
              <a:rPr lang="en-US" dirty="0"/>
              <a:t>Title</a:t>
            </a:r>
          </a:p>
        </p:txBody>
      </p:sp>
      <p:sp>
        <p:nvSpPr>
          <p:cNvPr id="36" name="Text Placeholder 25"/>
          <p:cNvSpPr>
            <a:spLocks noGrp="1"/>
          </p:cNvSpPr>
          <p:nvPr>
            <p:ph type="body" sz="quarter" idx="23" hasCustomPrompt="1"/>
          </p:nvPr>
        </p:nvSpPr>
        <p:spPr>
          <a:xfrm>
            <a:off x="606334" y="2815008"/>
            <a:ext cx="4791801" cy="3298741"/>
          </a:xfrm>
        </p:spPr>
        <p:txBody>
          <a:bodyPr>
            <a:noAutofit/>
          </a:bodyPr>
          <a:lstStyle>
            <a:lvl1pPr marL="0" indent="0" algn="l">
              <a:buClr>
                <a:srgbClr val="EA1D76"/>
              </a:buClr>
              <a:buFont typeface="Arial" charset="0"/>
              <a:buNone/>
              <a:defRPr sz="240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Body Text</a:t>
            </a:r>
          </a:p>
        </p:txBody>
      </p:sp>
      <p:sp>
        <p:nvSpPr>
          <p:cNvPr id="37" name="Picture Placeholder 25"/>
          <p:cNvSpPr>
            <a:spLocks noGrp="1"/>
          </p:cNvSpPr>
          <p:nvPr>
            <p:ph type="pic" sz="quarter" idx="24" hasCustomPrompt="1"/>
          </p:nvPr>
        </p:nvSpPr>
        <p:spPr>
          <a:xfrm flipH="1">
            <a:off x="4988311" y="-10406"/>
            <a:ext cx="7203689" cy="68684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9936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172"/>
              <a:gd name="connsiteY0" fmla="*/ 0 h 10000"/>
              <a:gd name="connsiteX1" fmla="*/ 10000 w 10172"/>
              <a:gd name="connsiteY1" fmla="*/ 0 h 10000"/>
              <a:gd name="connsiteX2" fmla="*/ 5812 w 10172"/>
              <a:gd name="connsiteY2" fmla="*/ 4889 h 10000"/>
              <a:gd name="connsiteX3" fmla="*/ 7519 w 10172"/>
              <a:gd name="connsiteY3" fmla="*/ 8936 h 10000"/>
              <a:gd name="connsiteX4" fmla="*/ 9936 w 10172"/>
              <a:gd name="connsiteY4" fmla="*/ 10000 h 10000"/>
              <a:gd name="connsiteX5" fmla="*/ 1667 w 10172"/>
              <a:gd name="connsiteY5" fmla="*/ 10000 h 10000"/>
              <a:gd name="connsiteX6" fmla="*/ 0 w 10172"/>
              <a:gd name="connsiteY6" fmla="*/ 5000 h 10000"/>
              <a:gd name="connsiteX7" fmla="*/ 1667 w 10172"/>
              <a:gd name="connsiteY7" fmla="*/ 0 h 10000"/>
              <a:gd name="connsiteX0" fmla="*/ 1667 w 10180"/>
              <a:gd name="connsiteY0" fmla="*/ 0 h 10000"/>
              <a:gd name="connsiteX1" fmla="*/ 10000 w 10180"/>
              <a:gd name="connsiteY1" fmla="*/ 0 h 10000"/>
              <a:gd name="connsiteX2" fmla="*/ 7199 w 10180"/>
              <a:gd name="connsiteY2" fmla="*/ 1371 h 10000"/>
              <a:gd name="connsiteX3" fmla="*/ 5812 w 10180"/>
              <a:gd name="connsiteY3" fmla="*/ 4889 h 10000"/>
              <a:gd name="connsiteX4" fmla="*/ 7519 w 10180"/>
              <a:gd name="connsiteY4" fmla="*/ 8936 h 10000"/>
              <a:gd name="connsiteX5" fmla="*/ 9936 w 10180"/>
              <a:gd name="connsiteY5" fmla="*/ 10000 h 10000"/>
              <a:gd name="connsiteX6" fmla="*/ 1667 w 10180"/>
              <a:gd name="connsiteY6" fmla="*/ 10000 h 10000"/>
              <a:gd name="connsiteX7" fmla="*/ 0 w 10180"/>
              <a:gd name="connsiteY7" fmla="*/ 5000 h 10000"/>
              <a:gd name="connsiteX8" fmla="*/ 1667 w 10180"/>
              <a:gd name="connsiteY8" fmla="*/ 0 h 10000"/>
              <a:gd name="connsiteX0" fmla="*/ 1667 w 10172"/>
              <a:gd name="connsiteY0" fmla="*/ 15 h 10015"/>
              <a:gd name="connsiteX1" fmla="*/ 10000 w 10172"/>
              <a:gd name="connsiteY1" fmla="*/ 15 h 10015"/>
              <a:gd name="connsiteX2" fmla="*/ 7199 w 10172"/>
              <a:gd name="connsiteY2" fmla="*/ 1386 h 10015"/>
              <a:gd name="connsiteX3" fmla="*/ 5812 w 10172"/>
              <a:gd name="connsiteY3" fmla="*/ 4904 h 10015"/>
              <a:gd name="connsiteX4" fmla="*/ 7519 w 10172"/>
              <a:gd name="connsiteY4" fmla="*/ 8951 h 10015"/>
              <a:gd name="connsiteX5" fmla="*/ 9936 w 10172"/>
              <a:gd name="connsiteY5" fmla="*/ 10015 h 10015"/>
              <a:gd name="connsiteX6" fmla="*/ 1667 w 10172"/>
              <a:gd name="connsiteY6" fmla="*/ 10015 h 10015"/>
              <a:gd name="connsiteX7" fmla="*/ 0 w 10172"/>
              <a:gd name="connsiteY7" fmla="*/ 5015 h 10015"/>
              <a:gd name="connsiteX8" fmla="*/ 1667 w 10172"/>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2042 w 10375"/>
              <a:gd name="connsiteY0" fmla="*/ 15 h 10015"/>
              <a:gd name="connsiteX1" fmla="*/ 10375 w 10375"/>
              <a:gd name="connsiteY1" fmla="*/ 15 h 10015"/>
              <a:gd name="connsiteX2" fmla="*/ 7574 w 10375"/>
              <a:gd name="connsiteY2" fmla="*/ 1386 h 10015"/>
              <a:gd name="connsiteX3" fmla="*/ 6187 w 10375"/>
              <a:gd name="connsiteY3" fmla="*/ 4904 h 10015"/>
              <a:gd name="connsiteX4" fmla="*/ 7424 w 10375"/>
              <a:gd name="connsiteY4" fmla="*/ 8442 h 10015"/>
              <a:gd name="connsiteX5" fmla="*/ 10311 w 10375"/>
              <a:gd name="connsiteY5" fmla="*/ 10015 h 10015"/>
              <a:gd name="connsiteX6" fmla="*/ 525 w 10375"/>
              <a:gd name="connsiteY6" fmla="*/ 9993 h 10015"/>
              <a:gd name="connsiteX7" fmla="*/ 375 w 10375"/>
              <a:gd name="connsiteY7" fmla="*/ 5015 h 10015"/>
              <a:gd name="connsiteX8" fmla="*/ 2042 w 10375"/>
              <a:gd name="connsiteY8" fmla="*/ 15 h 10015"/>
              <a:gd name="connsiteX0" fmla="*/ 1784 w 10117"/>
              <a:gd name="connsiteY0" fmla="*/ 15 h 10015"/>
              <a:gd name="connsiteX1" fmla="*/ 10117 w 10117"/>
              <a:gd name="connsiteY1" fmla="*/ 15 h 10015"/>
              <a:gd name="connsiteX2" fmla="*/ 7316 w 10117"/>
              <a:gd name="connsiteY2" fmla="*/ 1386 h 10015"/>
              <a:gd name="connsiteX3" fmla="*/ 5929 w 10117"/>
              <a:gd name="connsiteY3" fmla="*/ 4904 h 10015"/>
              <a:gd name="connsiteX4" fmla="*/ 7166 w 10117"/>
              <a:gd name="connsiteY4" fmla="*/ 8442 h 10015"/>
              <a:gd name="connsiteX5" fmla="*/ 10053 w 10117"/>
              <a:gd name="connsiteY5" fmla="*/ 10015 h 10015"/>
              <a:gd name="connsiteX6" fmla="*/ 267 w 10117"/>
              <a:gd name="connsiteY6" fmla="*/ 9993 h 10015"/>
              <a:gd name="connsiteX7" fmla="*/ 117 w 10117"/>
              <a:gd name="connsiteY7" fmla="*/ 5015 h 10015"/>
              <a:gd name="connsiteX8" fmla="*/ 1784 w 10117"/>
              <a:gd name="connsiteY8" fmla="*/ 15 h 10015"/>
              <a:gd name="connsiteX0" fmla="*/ 419 w 10397"/>
              <a:gd name="connsiteY0" fmla="*/ 0 h 10022"/>
              <a:gd name="connsiteX1" fmla="*/ 10397 w 10397"/>
              <a:gd name="connsiteY1" fmla="*/ 22 h 10022"/>
              <a:gd name="connsiteX2" fmla="*/ 7596 w 10397"/>
              <a:gd name="connsiteY2" fmla="*/ 1393 h 10022"/>
              <a:gd name="connsiteX3" fmla="*/ 6209 w 10397"/>
              <a:gd name="connsiteY3" fmla="*/ 4911 h 10022"/>
              <a:gd name="connsiteX4" fmla="*/ 7446 w 10397"/>
              <a:gd name="connsiteY4" fmla="*/ 8449 h 10022"/>
              <a:gd name="connsiteX5" fmla="*/ 10333 w 10397"/>
              <a:gd name="connsiteY5" fmla="*/ 10022 h 10022"/>
              <a:gd name="connsiteX6" fmla="*/ 547 w 10397"/>
              <a:gd name="connsiteY6" fmla="*/ 10000 h 10022"/>
              <a:gd name="connsiteX7" fmla="*/ 397 w 10397"/>
              <a:gd name="connsiteY7" fmla="*/ 5022 h 10022"/>
              <a:gd name="connsiteX8" fmla="*/ 419 w 10397"/>
              <a:gd name="connsiteY8" fmla="*/ 0 h 10022"/>
              <a:gd name="connsiteX0" fmla="*/ 37 w 10015"/>
              <a:gd name="connsiteY0" fmla="*/ 0 h 10022"/>
              <a:gd name="connsiteX1" fmla="*/ 10015 w 10015"/>
              <a:gd name="connsiteY1" fmla="*/ 22 h 10022"/>
              <a:gd name="connsiteX2" fmla="*/ 7214 w 10015"/>
              <a:gd name="connsiteY2" fmla="*/ 1393 h 10022"/>
              <a:gd name="connsiteX3" fmla="*/ 5827 w 10015"/>
              <a:gd name="connsiteY3" fmla="*/ 4911 h 10022"/>
              <a:gd name="connsiteX4" fmla="*/ 7064 w 10015"/>
              <a:gd name="connsiteY4" fmla="*/ 8449 h 10022"/>
              <a:gd name="connsiteX5" fmla="*/ 9951 w 10015"/>
              <a:gd name="connsiteY5" fmla="*/ 10022 h 10022"/>
              <a:gd name="connsiteX6" fmla="*/ 165 w 10015"/>
              <a:gd name="connsiteY6" fmla="*/ 10000 h 10022"/>
              <a:gd name="connsiteX7" fmla="*/ 15 w 10015"/>
              <a:gd name="connsiteY7" fmla="*/ 5022 h 10022"/>
              <a:gd name="connsiteX8" fmla="*/ 37 w 10015"/>
              <a:gd name="connsiteY8" fmla="*/ 0 h 10022"/>
              <a:gd name="connsiteX0" fmla="*/ 62 w 10040"/>
              <a:gd name="connsiteY0" fmla="*/ 0 h 10022"/>
              <a:gd name="connsiteX1" fmla="*/ 10040 w 10040"/>
              <a:gd name="connsiteY1" fmla="*/ 22 h 10022"/>
              <a:gd name="connsiteX2" fmla="*/ 7239 w 10040"/>
              <a:gd name="connsiteY2" fmla="*/ 1393 h 10022"/>
              <a:gd name="connsiteX3" fmla="*/ 5852 w 10040"/>
              <a:gd name="connsiteY3" fmla="*/ 4911 h 10022"/>
              <a:gd name="connsiteX4" fmla="*/ 7089 w 10040"/>
              <a:gd name="connsiteY4" fmla="*/ 8449 h 10022"/>
              <a:gd name="connsiteX5" fmla="*/ 9976 w 10040"/>
              <a:gd name="connsiteY5" fmla="*/ 10022 h 10022"/>
              <a:gd name="connsiteX6" fmla="*/ 105 w 10040"/>
              <a:gd name="connsiteY6" fmla="*/ 10022 h 10022"/>
              <a:gd name="connsiteX7" fmla="*/ 40 w 10040"/>
              <a:gd name="connsiteY7" fmla="*/ 5022 h 10022"/>
              <a:gd name="connsiteX8" fmla="*/ 62 w 10040"/>
              <a:gd name="connsiteY8" fmla="*/ 0 h 10022"/>
              <a:gd name="connsiteX0" fmla="*/ 76 w 10054"/>
              <a:gd name="connsiteY0" fmla="*/ 0 h 10022"/>
              <a:gd name="connsiteX1" fmla="*/ 10054 w 10054"/>
              <a:gd name="connsiteY1" fmla="*/ 22 h 10022"/>
              <a:gd name="connsiteX2" fmla="*/ 7253 w 10054"/>
              <a:gd name="connsiteY2" fmla="*/ 1393 h 10022"/>
              <a:gd name="connsiteX3" fmla="*/ 5866 w 10054"/>
              <a:gd name="connsiteY3" fmla="*/ 4911 h 10022"/>
              <a:gd name="connsiteX4" fmla="*/ 7103 w 10054"/>
              <a:gd name="connsiteY4" fmla="*/ 8449 h 10022"/>
              <a:gd name="connsiteX5" fmla="*/ 9990 w 10054"/>
              <a:gd name="connsiteY5" fmla="*/ 10022 h 10022"/>
              <a:gd name="connsiteX6" fmla="*/ 98 w 10054"/>
              <a:gd name="connsiteY6" fmla="*/ 10022 h 10022"/>
              <a:gd name="connsiteX7" fmla="*/ 54 w 10054"/>
              <a:gd name="connsiteY7" fmla="*/ 5022 h 10022"/>
              <a:gd name="connsiteX8" fmla="*/ 76 w 10054"/>
              <a:gd name="connsiteY8" fmla="*/ 0 h 10022"/>
              <a:gd name="connsiteX0" fmla="*/ 32 w 10010"/>
              <a:gd name="connsiteY0" fmla="*/ 0 h 10022"/>
              <a:gd name="connsiteX1" fmla="*/ 10010 w 10010"/>
              <a:gd name="connsiteY1" fmla="*/ 22 h 10022"/>
              <a:gd name="connsiteX2" fmla="*/ 7209 w 10010"/>
              <a:gd name="connsiteY2" fmla="*/ 1393 h 10022"/>
              <a:gd name="connsiteX3" fmla="*/ 5822 w 10010"/>
              <a:gd name="connsiteY3" fmla="*/ 4911 h 10022"/>
              <a:gd name="connsiteX4" fmla="*/ 7059 w 10010"/>
              <a:gd name="connsiteY4" fmla="*/ 8449 h 10022"/>
              <a:gd name="connsiteX5" fmla="*/ 9946 w 10010"/>
              <a:gd name="connsiteY5" fmla="*/ 10022 h 10022"/>
              <a:gd name="connsiteX6" fmla="*/ 54 w 10010"/>
              <a:gd name="connsiteY6" fmla="*/ 10022 h 10022"/>
              <a:gd name="connsiteX7" fmla="*/ 10 w 10010"/>
              <a:gd name="connsiteY7" fmla="*/ 5022 h 10022"/>
              <a:gd name="connsiteX8" fmla="*/ 32 w 10010"/>
              <a:gd name="connsiteY8" fmla="*/ 0 h 10022"/>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10016 h 10016"/>
              <a:gd name="connsiteX7" fmla="*/ 20 w 10020"/>
              <a:gd name="connsiteY7" fmla="*/ 5016 h 10016"/>
              <a:gd name="connsiteX8" fmla="*/ 21 w 10020"/>
              <a:gd name="connsiteY8" fmla="*/ 16 h 10016"/>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9994 h 10016"/>
              <a:gd name="connsiteX7" fmla="*/ 20 w 10020"/>
              <a:gd name="connsiteY7" fmla="*/ 5016 h 10016"/>
              <a:gd name="connsiteX8" fmla="*/ 21 w 10020"/>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7066 w 10017"/>
              <a:gd name="connsiteY4" fmla="*/ 8443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60"/>
              <a:gd name="connsiteX1" fmla="*/ 10017 w 10017"/>
              <a:gd name="connsiteY1" fmla="*/ 16 h 10060"/>
              <a:gd name="connsiteX2" fmla="*/ 7216 w 10017"/>
              <a:gd name="connsiteY2" fmla="*/ 1387 h 10060"/>
              <a:gd name="connsiteX3" fmla="*/ 5829 w 10017"/>
              <a:gd name="connsiteY3" fmla="*/ 4905 h 10060"/>
              <a:gd name="connsiteX4" fmla="*/ 6959 w 10017"/>
              <a:gd name="connsiteY4" fmla="*/ 8266 h 10060"/>
              <a:gd name="connsiteX5" fmla="*/ 9995 w 10017"/>
              <a:gd name="connsiteY5" fmla="*/ 10060 h 10060"/>
              <a:gd name="connsiteX6" fmla="*/ 61 w 10017"/>
              <a:gd name="connsiteY6" fmla="*/ 9994 h 10060"/>
              <a:gd name="connsiteX7" fmla="*/ 17 w 10017"/>
              <a:gd name="connsiteY7" fmla="*/ 5016 h 10060"/>
              <a:gd name="connsiteX8" fmla="*/ 18 w 10017"/>
              <a:gd name="connsiteY8" fmla="*/ 16 h 10060"/>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95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59 w 10102"/>
              <a:gd name="connsiteY4" fmla="*/ 8250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4990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57"/>
              <a:gd name="connsiteY0" fmla="*/ 0 h 10000"/>
              <a:gd name="connsiteX1" fmla="*/ 10102 w 10157"/>
              <a:gd name="connsiteY1" fmla="*/ 22 h 10000"/>
              <a:gd name="connsiteX2" fmla="*/ 7216 w 10157"/>
              <a:gd name="connsiteY2" fmla="*/ 1371 h 10000"/>
              <a:gd name="connsiteX3" fmla="*/ 5894 w 10157"/>
              <a:gd name="connsiteY3" fmla="*/ 5007 h 10000"/>
              <a:gd name="connsiteX4" fmla="*/ 6927 w 10157"/>
              <a:gd name="connsiteY4" fmla="*/ 8149 h 10000"/>
              <a:gd name="connsiteX5" fmla="*/ 10157 w 10157"/>
              <a:gd name="connsiteY5" fmla="*/ 10000 h 10000"/>
              <a:gd name="connsiteX6" fmla="*/ 61 w 10157"/>
              <a:gd name="connsiteY6" fmla="*/ 9978 h 10000"/>
              <a:gd name="connsiteX7" fmla="*/ 17 w 10157"/>
              <a:gd name="connsiteY7" fmla="*/ 5000 h 10000"/>
              <a:gd name="connsiteX8" fmla="*/ 18 w 10157"/>
              <a:gd name="connsiteY8" fmla="*/ 0 h 10000"/>
              <a:gd name="connsiteX0" fmla="*/ 21 w 10160"/>
              <a:gd name="connsiteY0" fmla="*/ 0 h 10000"/>
              <a:gd name="connsiteX1" fmla="*/ 10105 w 10160"/>
              <a:gd name="connsiteY1" fmla="*/ 22 h 10000"/>
              <a:gd name="connsiteX2" fmla="*/ 7219 w 10160"/>
              <a:gd name="connsiteY2" fmla="*/ 1371 h 10000"/>
              <a:gd name="connsiteX3" fmla="*/ 5897 w 10160"/>
              <a:gd name="connsiteY3" fmla="*/ 5007 h 10000"/>
              <a:gd name="connsiteX4" fmla="*/ 6930 w 10160"/>
              <a:gd name="connsiteY4" fmla="*/ 8149 h 10000"/>
              <a:gd name="connsiteX5" fmla="*/ 10160 w 10160"/>
              <a:gd name="connsiteY5" fmla="*/ 10000 h 10000"/>
              <a:gd name="connsiteX6" fmla="*/ 64 w 10160"/>
              <a:gd name="connsiteY6" fmla="*/ 9944 h 10000"/>
              <a:gd name="connsiteX7" fmla="*/ 20 w 10160"/>
              <a:gd name="connsiteY7" fmla="*/ 5000 h 10000"/>
              <a:gd name="connsiteX8" fmla="*/ 21 w 10160"/>
              <a:gd name="connsiteY8" fmla="*/ 0 h 10000"/>
              <a:gd name="connsiteX0" fmla="*/ 21 w 10144"/>
              <a:gd name="connsiteY0" fmla="*/ 0 h 9983"/>
              <a:gd name="connsiteX1" fmla="*/ 10105 w 10144"/>
              <a:gd name="connsiteY1" fmla="*/ 22 h 9983"/>
              <a:gd name="connsiteX2" fmla="*/ 7219 w 10144"/>
              <a:gd name="connsiteY2" fmla="*/ 1371 h 9983"/>
              <a:gd name="connsiteX3" fmla="*/ 5897 w 10144"/>
              <a:gd name="connsiteY3" fmla="*/ 5007 h 9983"/>
              <a:gd name="connsiteX4" fmla="*/ 6930 w 10144"/>
              <a:gd name="connsiteY4" fmla="*/ 8149 h 9983"/>
              <a:gd name="connsiteX5" fmla="*/ 10144 w 10144"/>
              <a:gd name="connsiteY5" fmla="*/ 9983 h 9983"/>
              <a:gd name="connsiteX6" fmla="*/ 64 w 10144"/>
              <a:gd name="connsiteY6" fmla="*/ 9944 h 9983"/>
              <a:gd name="connsiteX7" fmla="*/ 20 w 10144"/>
              <a:gd name="connsiteY7" fmla="*/ 5000 h 9983"/>
              <a:gd name="connsiteX8" fmla="*/ 21 w 10144"/>
              <a:gd name="connsiteY8" fmla="*/ 0 h 9983"/>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0 w 9999"/>
              <a:gd name="connsiteY0" fmla="*/ 0 h 10000"/>
              <a:gd name="connsiteX1" fmla="*/ 9961 w 9999"/>
              <a:gd name="connsiteY1" fmla="*/ 22 h 10000"/>
              <a:gd name="connsiteX2" fmla="*/ 7116 w 9999"/>
              <a:gd name="connsiteY2" fmla="*/ 1373 h 10000"/>
              <a:gd name="connsiteX3" fmla="*/ 5812 w 9999"/>
              <a:gd name="connsiteY3" fmla="*/ 5016 h 10000"/>
              <a:gd name="connsiteX4" fmla="*/ 6831 w 9999"/>
              <a:gd name="connsiteY4" fmla="*/ 8163 h 10000"/>
              <a:gd name="connsiteX5" fmla="*/ 9999 w 9999"/>
              <a:gd name="connsiteY5" fmla="*/ 10000 h 10000"/>
              <a:gd name="connsiteX6" fmla="*/ 7 w 9999"/>
              <a:gd name="connsiteY6" fmla="*/ 9985 h 10000"/>
              <a:gd name="connsiteX7" fmla="*/ 19 w 9999"/>
              <a:gd name="connsiteY7" fmla="*/ 5034 h 10000"/>
              <a:gd name="connsiteX8" fmla="*/ 20 w 9999"/>
              <a:gd name="connsiteY8" fmla="*/ 0 h 10000"/>
              <a:gd name="connsiteX0" fmla="*/ 20 w 9962"/>
              <a:gd name="connsiteY0" fmla="*/ 0 h 9985"/>
              <a:gd name="connsiteX1" fmla="*/ 9962 w 9962"/>
              <a:gd name="connsiteY1" fmla="*/ 22 h 9985"/>
              <a:gd name="connsiteX2" fmla="*/ 7117 w 9962"/>
              <a:gd name="connsiteY2" fmla="*/ 1373 h 9985"/>
              <a:gd name="connsiteX3" fmla="*/ 5813 w 9962"/>
              <a:gd name="connsiteY3" fmla="*/ 5016 h 9985"/>
              <a:gd name="connsiteX4" fmla="*/ 6832 w 9962"/>
              <a:gd name="connsiteY4" fmla="*/ 8163 h 9985"/>
              <a:gd name="connsiteX5" fmla="*/ 9961 w 9962"/>
              <a:gd name="connsiteY5" fmla="*/ 9975 h 9985"/>
              <a:gd name="connsiteX6" fmla="*/ 7 w 9962"/>
              <a:gd name="connsiteY6" fmla="*/ 9985 h 9985"/>
              <a:gd name="connsiteX7" fmla="*/ 19 w 9962"/>
              <a:gd name="connsiteY7" fmla="*/ 5034 h 9985"/>
              <a:gd name="connsiteX8" fmla="*/ 20 w 9962"/>
              <a:gd name="connsiteY8" fmla="*/ 0 h 9985"/>
              <a:gd name="connsiteX0" fmla="*/ 13 w 9993"/>
              <a:gd name="connsiteY0" fmla="*/ 0 h 10000"/>
              <a:gd name="connsiteX1" fmla="*/ 9993 w 9993"/>
              <a:gd name="connsiteY1" fmla="*/ 22 h 10000"/>
              <a:gd name="connsiteX2" fmla="*/ 7137 w 9993"/>
              <a:gd name="connsiteY2" fmla="*/ 1375 h 10000"/>
              <a:gd name="connsiteX3" fmla="*/ 5828 w 9993"/>
              <a:gd name="connsiteY3" fmla="*/ 5024 h 10000"/>
              <a:gd name="connsiteX4" fmla="*/ 6851 w 9993"/>
              <a:gd name="connsiteY4" fmla="*/ 8175 h 10000"/>
              <a:gd name="connsiteX5" fmla="*/ 9992 w 9993"/>
              <a:gd name="connsiteY5" fmla="*/ 9990 h 10000"/>
              <a:gd name="connsiteX6" fmla="*/ 0 w 9993"/>
              <a:gd name="connsiteY6" fmla="*/ 10000 h 10000"/>
              <a:gd name="connsiteX7" fmla="*/ 12 w 9993"/>
              <a:gd name="connsiteY7" fmla="*/ 5042 h 10000"/>
              <a:gd name="connsiteX8" fmla="*/ 13 w 9993"/>
              <a:gd name="connsiteY8" fmla="*/ 0 h 10000"/>
              <a:gd name="connsiteX0" fmla="*/ 13 w 10000"/>
              <a:gd name="connsiteY0" fmla="*/ 8 h 10008"/>
              <a:gd name="connsiteX1" fmla="*/ 10000 w 10000"/>
              <a:gd name="connsiteY1" fmla="*/ 14 h 10008"/>
              <a:gd name="connsiteX2" fmla="*/ 7142 w 10000"/>
              <a:gd name="connsiteY2" fmla="*/ 1383 h 10008"/>
              <a:gd name="connsiteX3" fmla="*/ 5832 w 10000"/>
              <a:gd name="connsiteY3" fmla="*/ 5032 h 10008"/>
              <a:gd name="connsiteX4" fmla="*/ 6856 w 10000"/>
              <a:gd name="connsiteY4" fmla="*/ 8183 h 10008"/>
              <a:gd name="connsiteX5" fmla="*/ 9999 w 10000"/>
              <a:gd name="connsiteY5" fmla="*/ 9998 h 10008"/>
              <a:gd name="connsiteX6" fmla="*/ 0 w 10000"/>
              <a:gd name="connsiteY6" fmla="*/ 10008 h 10008"/>
              <a:gd name="connsiteX7" fmla="*/ 12 w 10000"/>
              <a:gd name="connsiteY7" fmla="*/ 5050 h 10008"/>
              <a:gd name="connsiteX8" fmla="*/ 13 w 10000"/>
              <a:gd name="connsiteY8" fmla="*/ 8 h 10008"/>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99 w 10000"/>
              <a:gd name="connsiteY5" fmla="*/ 9991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1">
                <a:moveTo>
                  <a:pt x="13" y="1"/>
                </a:moveTo>
                <a:lnTo>
                  <a:pt x="10000" y="7"/>
                </a:lnTo>
                <a:cubicBezTo>
                  <a:pt x="8945" y="103"/>
                  <a:pt x="7801" y="576"/>
                  <a:pt x="7142" y="1376"/>
                </a:cubicBezTo>
                <a:cubicBezTo>
                  <a:pt x="6451" y="2194"/>
                  <a:pt x="5919" y="3911"/>
                  <a:pt x="5863" y="5033"/>
                </a:cubicBezTo>
                <a:cubicBezTo>
                  <a:pt x="5808" y="6155"/>
                  <a:pt x="6127" y="7197"/>
                  <a:pt x="6809" y="8110"/>
                </a:cubicBezTo>
                <a:cubicBezTo>
                  <a:pt x="7926" y="9689"/>
                  <a:pt x="9926" y="10018"/>
                  <a:pt x="9944" y="9999"/>
                </a:cubicBezTo>
                <a:lnTo>
                  <a:pt x="0" y="10001"/>
                </a:lnTo>
                <a:cubicBezTo>
                  <a:pt x="22" y="9985"/>
                  <a:pt x="10" y="6709"/>
                  <a:pt x="12" y="5043"/>
                </a:cubicBezTo>
                <a:cubicBezTo>
                  <a:pt x="14" y="3376"/>
                  <a:pt x="23" y="-10"/>
                  <a:pt x="13" y="1"/>
                </a:cubicBezTo>
                <a:close/>
              </a:path>
            </a:pathLst>
          </a:custGeom>
          <a:noFill/>
        </p:spPr>
        <p:txBody>
          <a:bodyPr anchor="ctr"/>
          <a:lstStyle>
            <a:lvl1pPr marL="0" indent="0" algn="l">
              <a:buNone/>
              <a:defRPr baseline="0"/>
            </a:lvl1pPr>
          </a:lstStyle>
          <a:p>
            <a:r>
              <a:rPr lang="en-US" dirty="0"/>
              <a:t>                                                    Click here</a:t>
            </a:r>
          </a:p>
          <a:p>
            <a:r>
              <a:rPr lang="en-US" dirty="0"/>
              <a:t>                                                  to add photo</a:t>
            </a:r>
          </a:p>
        </p:txBody>
      </p:sp>
    </p:spTree>
    <p:extLst>
      <p:ext uri="{BB962C8B-B14F-4D97-AF65-F5344CB8AC3E}">
        <p14:creationId xmlns="" xmlns:p14="http://schemas.microsoft.com/office/powerpoint/2010/main" val="764034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Left Photo Right">
    <p:spTree>
      <p:nvGrpSpPr>
        <p:cNvPr id="1" name=""/>
        <p:cNvGrpSpPr/>
        <p:nvPr/>
      </p:nvGrpSpPr>
      <p:grpSpPr>
        <a:xfrm>
          <a:off x="0" y="0"/>
          <a:ext cx="0" cy="0"/>
          <a:chOff x="0" y="0"/>
          <a:chExt cx="0" cy="0"/>
        </a:xfrm>
      </p:grpSpPr>
      <p:grpSp>
        <p:nvGrpSpPr>
          <p:cNvPr id="44" name="Group 43"/>
          <p:cNvGrpSpPr/>
          <p:nvPr userDrawn="1"/>
        </p:nvGrpSpPr>
        <p:grpSpPr>
          <a:xfrm flipH="1">
            <a:off x="-10978" y="-458449"/>
            <a:ext cx="8045310" cy="7534873"/>
            <a:chOff x="4146690" y="-429874"/>
            <a:chExt cx="8045310" cy="7534873"/>
          </a:xfrm>
        </p:grpSpPr>
        <p:sp>
          <p:nvSpPr>
            <p:cNvPr id="38" name="Chord 37"/>
            <p:cNvSpPr/>
            <p:nvPr userDrawn="1"/>
          </p:nvSpPr>
          <p:spPr>
            <a:xfrm rot="10800000" flipH="1" flipV="1">
              <a:off x="4146690" y="3"/>
              <a:ext cx="6326288" cy="6868910"/>
            </a:xfrm>
            <a:prstGeom prst="chord">
              <a:avLst>
                <a:gd name="adj1" fmla="val 4706426"/>
                <a:gd name="adj2" fmla="val 16893791"/>
              </a:avLst>
            </a:prstGeom>
            <a:solidFill>
              <a:srgbClr val="085156"/>
            </a:solid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Chord 38"/>
            <p:cNvSpPr/>
            <p:nvPr userDrawn="1"/>
          </p:nvSpPr>
          <p:spPr>
            <a:xfrm rot="10800000" flipH="1" flipV="1">
              <a:off x="4848231" y="-429874"/>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userDrawn="1"/>
          </p:nvSpPr>
          <p:spPr>
            <a:xfrm>
              <a:off x="4924955" y="4381857"/>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userDrawn="1"/>
          </p:nvSpPr>
          <p:spPr>
            <a:xfrm>
              <a:off x="6161813" y="61636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userDrawn="1"/>
          </p:nvSpPr>
          <p:spPr>
            <a:xfrm>
              <a:off x="5589980" y="859761"/>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7134954" y="0"/>
              <a:ext cx="5057046" cy="6889651"/>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テキスト プレースホルダー 36"/>
          <p:cNvSpPr txBox="1">
            <a:spLocks/>
          </p:cNvSpPr>
          <p:nvPr userDrawn="1"/>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buFontTx/>
              <a:buNone/>
            </a:pPr>
            <a:r>
              <a:rPr lang="en-US" altLang="ja-JP" sz="1100" b="1" dirty="0">
                <a:solidFill>
                  <a:schemeClr val="bg1"/>
                </a:solidFill>
                <a:latin typeface="Calibri" charset="0"/>
              </a:rPr>
              <a:t>GENERATION DATA |</a:t>
            </a:r>
            <a:r>
              <a:rPr lang="en-US" altLang="ja-JP" sz="1100" dirty="0">
                <a:solidFill>
                  <a:schemeClr val="bg1"/>
                </a:solidFill>
                <a:latin typeface="Calibri" charset="0"/>
              </a:rPr>
              <a:t> USING DATA FOR PROFIT</a:t>
            </a:r>
            <a:endParaRPr kumimoji="1" lang="ja-JP" altLang="en-US" sz="1100" dirty="0">
              <a:solidFill>
                <a:schemeClr val="bg1"/>
              </a:solidFill>
              <a:latin typeface="Calibri" charset="0"/>
            </a:endParaRPr>
          </a:p>
        </p:txBody>
      </p:sp>
      <p:sp>
        <p:nvSpPr>
          <p:cNvPr id="34" name="Text Placeholder 25"/>
          <p:cNvSpPr>
            <a:spLocks noGrp="1"/>
          </p:cNvSpPr>
          <p:nvPr>
            <p:ph type="body" sz="quarter" idx="20" hasCustomPrompt="1"/>
          </p:nvPr>
        </p:nvSpPr>
        <p:spPr>
          <a:xfrm>
            <a:off x="606334" y="1829139"/>
            <a:ext cx="4791801" cy="672389"/>
          </a:xfrm>
        </p:spPr>
        <p:txBody>
          <a:bodyPr>
            <a:noAutofit/>
          </a:bodyPr>
          <a:lstStyle>
            <a:lvl1pPr marL="0" indent="0" algn="l">
              <a:buClr>
                <a:srgbClr val="EA1D76"/>
              </a:buClr>
              <a:buFont typeface="Arial" charset="0"/>
              <a:buNone/>
              <a:defRPr sz="3000" i="1">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3"/>
          <p:cNvSpPr>
            <a:spLocks noGrp="1"/>
          </p:cNvSpPr>
          <p:nvPr>
            <p:ph type="body" sz="quarter" idx="22" hasCustomPrompt="1"/>
          </p:nvPr>
        </p:nvSpPr>
        <p:spPr>
          <a:xfrm>
            <a:off x="581010" y="717998"/>
            <a:ext cx="4816412" cy="681267"/>
          </a:xfrm>
          <a:noFill/>
        </p:spPr>
        <p:txBody>
          <a:bodyPr anchor="t">
            <a:normAutofit/>
          </a:bodyPr>
          <a:lstStyle>
            <a:lvl1pPr marL="0" indent="0" algn="l">
              <a:buNone/>
              <a:defRPr sz="3600" i="0">
                <a:solidFill>
                  <a:schemeClr val="bg1"/>
                </a:solidFill>
                <a:latin typeface="+mn-lt"/>
              </a:defRPr>
            </a:lvl1pPr>
          </a:lstStyle>
          <a:p>
            <a:pPr lvl="0"/>
            <a:r>
              <a:rPr lang="en-US" dirty="0"/>
              <a:t>Title</a:t>
            </a:r>
          </a:p>
        </p:txBody>
      </p:sp>
      <p:sp>
        <p:nvSpPr>
          <p:cNvPr id="36" name="Text Placeholder 25"/>
          <p:cNvSpPr>
            <a:spLocks noGrp="1"/>
          </p:cNvSpPr>
          <p:nvPr>
            <p:ph type="body" sz="quarter" idx="23" hasCustomPrompt="1"/>
          </p:nvPr>
        </p:nvSpPr>
        <p:spPr>
          <a:xfrm>
            <a:off x="606334" y="2815008"/>
            <a:ext cx="4791801" cy="3298741"/>
          </a:xfrm>
        </p:spPr>
        <p:txBody>
          <a:bodyPr>
            <a:noAutofit/>
          </a:bodyPr>
          <a:lstStyle>
            <a:lvl1pPr marL="0" indent="0" algn="l">
              <a:buClr>
                <a:srgbClr val="EA1D76"/>
              </a:buClr>
              <a:buFont typeface="Arial" charset="0"/>
              <a:buNone/>
              <a:defRPr sz="240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Body Text</a:t>
            </a:r>
          </a:p>
        </p:txBody>
      </p:sp>
      <p:sp>
        <p:nvSpPr>
          <p:cNvPr id="37" name="Picture Placeholder 25"/>
          <p:cNvSpPr>
            <a:spLocks noGrp="1"/>
          </p:cNvSpPr>
          <p:nvPr>
            <p:ph type="pic" sz="quarter" idx="24" hasCustomPrompt="1"/>
          </p:nvPr>
        </p:nvSpPr>
        <p:spPr>
          <a:xfrm flipH="1">
            <a:off x="4988311" y="-10406"/>
            <a:ext cx="7203689" cy="68684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5812 w 10000"/>
              <a:gd name="connsiteY2" fmla="*/ 4889 h 10000"/>
              <a:gd name="connsiteX3" fmla="*/ 9936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172"/>
              <a:gd name="connsiteY0" fmla="*/ 0 h 10000"/>
              <a:gd name="connsiteX1" fmla="*/ 10000 w 10172"/>
              <a:gd name="connsiteY1" fmla="*/ 0 h 10000"/>
              <a:gd name="connsiteX2" fmla="*/ 5812 w 10172"/>
              <a:gd name="connsiteY2" fmla="*/ 4889 h 10000"/>
              <a:gd name="connsiteX3" fmla="*/ 7519 w 10172"/>
              <a:gd name="connsiteY3" fmla="*/ 8936 h 10000"/>
              <a:gd name="connsiteX4" fmla="*/ 9936 w 10172"/>
              <a:gd name="connsiteY4" fmla="*/ 10000 h 10000"/>
              <a:gd name="connsiteX5" fmla="*/ 1667 w 10172"/>
              <a:gd name="connsiteY5" fmla="*/ 10000 h 10000"/>
              <a:gd name="connsiteX6" fmla="*/ 0 w 10172"/>
              <a:gd name="connsiteY6" fmla="*/ 5000 h 10000"/>
              <a:gd name="connsiteX7" fmla="*/ 1667 w 10172"/>
              <a:gd name="connsiteY7" fmla="*/ 0 h 10000"/>
              <a:gd name="connsiteX0" fmla="*/ 1667 w 10180"/>
              <a:gd name="connsiteY0" fmla="*/ 0 h 10000"/>
              <a:gd name="connsiteX1" fmla="*/ 10000 w 10180"/>
              <a:gd name="connsiteY1" fmla="*/ 0 h 10000"/>
              <a:gd name="connsiteX2" fmla="*/ 7199 w 10180"/>
              <a:gd name="connsiteY2" fmla="*/ 1371 h 10000"/>
              <a:gd name="connsiteX3" fmla="*/ 5812 w 10180"/>
              <a:gd name="connsiteY3" fmla="*/ 4889 h 10000"/>
              <a:gd name="connsiteX4" fmla="*/ 7519 w 10180"/>
              <a:gd name="connsiteY4" fmla="*/ 8936 h 10000"/>
              <a:gd name="connsiteX5" fmla="*/ 9936 w 10180"/>
              <a:gd name="connsiteY5" fmla="*/ 10000 h 10000"/>
              <a:gd name="connsiteX6" fmla="*/ 1667 w 10180"/>
              <a:gd name="connsiteY6" fmla="*/ 10000 h 10000"/>
              <a:gd name="connsiteX7" fmla="*/ 0 w 10180"/>
              <a:gd name="connsiteY7" fmla="*/ 5000 h 10000"/>
              <a:gd name="connsiteX8" fmla="*/ 1667 w 10180"/>
              <a:gd name="connsiteY8" fmla="*/ 0 h 10000"/>
              <a:gd name="connsiteX0" fmla="*/ 1667 w 10172"/>
              <a:gd name="connsiteY0" fmla="*/ 15 h 10015"/>
              <a:gd name="connsiteX1" fmla="*/ 10000 w 10172"/>
              <a:gd name="connsiteY1" fmla="*/ 15 h 10015"/>
              <a:gd name="connsiteX2" fmla="*/ 7199 w 10172"/>
              <a:gd name="connsiteY2" fmla="*/ 1386 h 10015"/>
              <a:gd name="connsiteX3" fmla="*/ 5812 w 10172"/>
              <a:gd name="connsiteY3" fmla="*/ 4904 h 10015"/>
              <a:gd name="connsiteX4" fmla="*/ 7519 w 10172"/>
              <a:gd name="connsiteY4" fmla="*/ 8951 h 10015"/>
              <a:gd name="connsiteX5" fmla="*/ 9936 w 10172"/>
              <a:gd name="connsiteY5" fmla="*/ 10015 h 10015"/>
              <a:gd name="connsiteX6" fmla="*/ 1667 w 10172"/>
              <a:gd name="connsiteY6" fmla="*/ 10015 h 10015"/>
              <a:gd name="connsiteX7" fmla="*/ 0 w 10172"/>
              <a:gd name="connsiteY7" fmla="*/ 5015 h 10015"/>
              <a:gd name="connsiteX8" fmla="*/ 1667 w 10172"/>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519 w 10000"/>
              <a:gd name="connsiteY4" fmla="*/ 8951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1667 w 10000"/>
              <a:gd name="connsiteY0" fmla="*/ 15 h 10015"/>
              <a:gd name="connsiteX1" fmla="*/ 10000 w 10000"/>
              <a:gd name="connsiteY1" fmla="*/ 15 h 10015"/>
              <a:gd name="connsiteX2" fmla="*/ 7199 w 10000"/>
              <a:gd name="connsiteY2" fmla="*/ 1386 h 10015"/>
              <a:gd name="connsiteX3" fmla="*/ 5812 w 10000"/>
              <a:gd name="connsiteY3" fmla="*/ 4904 h 10015"/>
              <a:gd name="connsiteX4" fmla="*/ 7049 w 10000"/>
              <a:gd name="connsiteY4" fmla="*/ 8442 h 10015"/>
              <a:gd name="connsiteX5" fmla="*/ 9936 w 10000"/>
              <a:gd name="connsiteY5" fmla="*/ 10015 h 10015"/>
              <a:gd name="connsiteX6" fmla="*/ 1667 w 10000"/>
              <a:gd name="connsiteY6" fmla="*/ 10015 h 10015"/>
              <a:gd name="connsiteX7" fmla="*/ 0 w 10000"/>
              <a:gd name="connsiteY7" fmla="*/ 5015 h 10015"/>
              <a:gd name="connsiteX8" fmla="*/ 1667 w 10000"/>
              <a:gd name="connsiteY8" fmla="*/ 15 h 10015"/>
              <a:gd name="connsiteX0" fmla="*/ 2042 w 10375"/>
              <a:gd name="connsiteY0" fmla="*/ 15 h 10015"/>
              <a:gd name="connsiteX1" fmla="*/ 10375 w 10375"/>
              <a:gd name="connsiteY1" fmla="*/ 15 h 10015"/>
              <a:gd name="connsiteX2" fmla="*/ 7574 w 10375"/>
              <a:gd name="connsiteY2" fmla="*/ 1386 h 10015"/>
              <a:gd name="connsiteX3" fmla="*/ 6187 w 10375"/>
              <a:gd name="connsiteY3" fmla="*/ 4904 h 10015"/>
              <a:gd name="connsiteX4" fmla="*/ 7424 w 10375"/>
              <a:gd name="connsiteY4" fmla="*/ 8442 h 10015"/>
              <a:gd name="connsiteX5" fmla="*/ 10311 w 10375"/>
              <a:gd name="connsiteY5" fmla="*/ 10015 h 10015"/>
              <a:gd name="connsiteX6" fmla="*/ 525 w 10375"/>
              <a:gd name="connsiteY6" fmla="*/ 9993 h 10015"/>
              <a:gd name="connsiteX7" fmla="*/ 375 w 10375"/>
              <a:gd name="connsiteY7" fmla="*/ 5015 h 10015"/>
              <a:gd name="connsiteX8" fmla="*/ 2042 w 10375"/>
              <a:gd name="connsiteY8" fmla="*/ 15 h 10015"/>
              <a:gd name="connsiteX0" fmla="*/ 1784 w 10117"/>
              <a:gd name="connsiteY0" fmla="*/ 15 h 10015"/>
              <a:gd name="connsiteX1" fmla="*/ 10117 w 10117"/>
              <a:gd name="connsiteY1" fmla="*/ 15 h 10015"/>
              <a:gd name="connsiteX2" fmla="*/ 7316 w 10117"/>
              <a:gd name="connsiteY2" fmla="*/ 1386 h 10015"/>
              <a:gd name="connsiteX3" fmla="*/ 5929 w 10117"/>
              <a:gd name="connsiteY3" fmla="*/ 4904 h 10015"/>
              <a:gd name="connsiteX4" fmla="*/ 7166 w 10117"/>
              <a:gd name="connsiteY4" fmla="*/ 8442 h 10015"/>
              <a:gd name="connsiteX5" fmla="*/ 10053 w 10117"/>
              <a:gd name="connsiteY5" fmla="*/ 10015 h 10015"/>
              <a:gd name="connsiteX6" fmla="*/ 267 w 10117"/>
              <a:gd name="connsiteY6" fmla="*/ 9993 h 10015"/>
              <a:gd name="connsiteX7" fmla="*/ 117 w 10117"/>
              <a:gd name="connsiteY7" fmla="*/ 5015 h 10015"/>
              <a:gd name="connsiteX8" fmla="*/ 1784 w 10117"/>
              <a:gd name="connsiteY8" fmla="*/ 15 h 10015"/>
              <a:gd name="connsiteX0" fmla="*/ 419 w 10397"/>
              <a:gd name="connsiteY0" fmla="*/ 0 h 10022"/>
              <a:gd name="connsiteX1" fmla="*/ 10397 w 10397"/>
              <a:gd name="connsiteY1" fmla="*/ 22 h 10022"/>
              <a:gd name="connsiteX2" fmla="*/ 7596 w 10397"/>
              <a:gd name="connsiteY2" fmla="*/ 1393 h 10022"/>
              <a:gd name="connsiteX3" fmla="*/ 6209 w 10397"/>
              <a:gd name="connsiteY3" fmla="*/ 4911 h 10022"/>
              <a:gd name="connsiteX4" fmla="*/ 7446 w 10397"/>
              <a:gd name="connsiteY4" fmla="*/ 8449 h 10022"/>
              <a:gd name="connsiteX5" fmla="*/ 10333 w 10397"/>
              <a:gd name="connsiteY5" fmla="*/ 10022 h 10022"/>
              <a:gd name="connsiteX6" fmla="*/ 547 w 10397"/>
              <a:gd name="connsiteY6" fmla="*/ 10000 h 10022"/>
              <a:gd name="connsiteX7" fmla="*/ 397 w 10397"/>
              <a:gd name="connsiteY7" fmla="*/ 5022 h 10022"/>
              <a:gd name="connsiteX8" fmla="*/ 419 w 10397"/>
              <a:gd name="connsiteY8" fmla="*/ 0 h 10022"/>
              <a:gd name="connsiteX0" fmla="*/ 37 w 10015"/>
              <a:gd name="connsiteY0" fmla="*/ 0 h 10022"/>
              <a:gd name="connsiteX1" fmla="*/ 10015 w 10015"/>
              <a:gd name="connsiteY1" fmla="*/ 22 h 10022"/>
              <a:gd name="connsiteX2" fmla="*/ 7214 w 10015"/>
              <a:gd name="connsiteY2" fmla="*/ 1393 h 10022"/>
              <a:gd name="connsiteX3" fmla="*/ 5827 w 10015"/>
              <a:gd name="connsiteY3" fmla="*/ 4911 h 10022"/>
              <a:gd name="connsiteX4" fmla="*/ 7064 w 10015"/>
              <a:gd name="connsiteY4" fmla="*/ 8449 h 10022"/>
              <a:gd name="connsiteX5" fmla="*/ 9951 w 10015"/>
              <a:gd name="connsiteY5" fmla="*/ 10022 h 10022"/>
              <a:gd name="connsiteX6" fmla="*/ 165 w 10015"/>
              <a:gd name="connsiteY6" fmla="*/ 10000 h 10022"/>
              <a:gd name="connsiteX7" fmla="*/ 15 w 10015"/>
              <a:gd name="connsiteY7" fmla="*/ 5022 h 10022"/>
              <a:gd name="connsiteX8" fmla="*/ 37 w 10015"/>
              <a:gd name="connsiteY8" fmla="*/ 0 h 10022"/>
              <a:gd name="connsiteX0" fmla="*/ 62 w 10040"/>
              <a:gd name="connsiteY0" fmla="*/ 0 h 10022"/>
              <a:gd name="connsiteX1" fmla="*/ 10040 w 10040"/>
              <a:gd name="connsiteY1" fmla="*/ 22 h 10022"/>
              <a:gd name="connsiteX2" fmla="*/ 7239 w 10040"/>
              <a:gd name="connsiteY2" fmla="*/ 1393 h 10022"/>
              <a:gd name="connsiteX3" fmla="*/ 5852 w 10040"/>
              <a:gd name="connsiteY3" fmla="*/ 4911 h 10022"/>
              <a:gd name="connsiteX4" fmla="*/ 7089 w 10040"/>
              <a:gd name="connsiteY4" fmla="*/ 8449 h 10022"/>
              <a:gd name="connsiteX5" fmla="*/ 9976 w 10040"/>
              <a:gd name="connsiteY5" fmla="*/ 10022 h 10022"/>
              <a:gd name="connsiteX6" fmla="*/ 105 w 10040"/>
              <a:gd name="connsiteY6" fmla="*/ 10022 h 10022"/>
              <a:gd name="connsiteX7" fmla="*/ 40 w 10040"/>
              <a:gd name="connsiteY7" fmla="*/ 5022 h 10022"/>
              <a:gd name="connsiteX8" fmla="*/ 62 w 10040"/>
              <a:gd name="connsiteY8" fmla="*/ 0 h 10022"/>
              <a:gd name="connsiteX0" fmla="*/ 76 w 10054"/>
              <a:gd name="connsiteY0" fmla="*/ 0 h 10022"/>
              <a:gd name="connsiteX1" fmla="*/ 10054 w 10054"/>
              <a:gd name="connsiteY1" fmla="*/ 22 h 10022"/>
              <a:gd name="connsiteX2" fmla="*/ 7253 w 10054"/>
              <a:gd name="connsiteY2" fmla="*/ 1393 h 10022"/>
              <a:gd name="connsiteX3" fmla="*/ 5866 w 10054"/>
              <a:gd name="connsiteY3" fmla="*/ 4911 h 10022"/>
              <a:gd name="connsiteX4" fmla="*/ 7103 w 10054"/>
              <a:gd name="connsiteY4" fmla="*/ 8449 h 10022"/>
              <a:gd name="connsiteX5" fmla="*/ 9990 w 10054"/>
              <a:gd name="connsiteY5" fmla="*/ 10022 h 10022"/>
              <a:gd name="connsiteX6" fmla="*/ 98 w 10054"/>
              <a:gd name="connsiteY6" fmla="*/ 10022 h 10022"/>
              <a:gd name="connsiteX7" fmla="*/ 54 w 10054"/>
              <a:gd name="connsiteY7" fmla="*/ 5022 h 10022"/>
              <a:gd name="connsiteX8" fmla="*/ 76 w 10054"/>
              <a:gd name="connsiteY8" fmla="*/ 0 h 10022"/>
              <a:gd name="connsiteX0" fmla="*/ 32 w 10010"/>
              <a:gd name="connsiteY0" fmla="*/ 0 h 10022"/>
              <a:gd name="connsiteX1" fmla="*/ 10010 w 10010"/>
              <a:gd name="connsiteY1" fmla="*/ 22 h 10022"/>
              <a:gd name="connsiteX2" fmla="*/ 7209 w 10010"/>
              <a:gd name="connsiteY2" fmla="*/ 1393 h 10022"/>
              <a:gd name="connsiteX3" fmla="*/ 5822 w 10010"/>
              <a:gd name="connsiteY3" fmla="*/ 4911 h 10022"/>
              <a:gd name="connsiteX4" fmla="*/ 7059 w 10010"/>
              <a:gd name="connsiteY4" fmla="*/ 8449 h 10022"/>
              <a:gd name="connsiteX5" fmla="*/ 9946 w 10010"/>
              <a:gd name="connsiteY5" fmla="*/ 10022 h 10022"/>
              <a:gd name="connsiteX6" fmla="*/ 54 w 10010"/>
              <a:gd name="connsiteY6" fmla="*/ 10022 h 10022"/>
              <a:gd name="connsiteX7" fmla="*/ 10 w 10010"/>
              <a:gd name="connsiteY7" fmla="*/ 5022 h 10022"/>
              <a:gd name="connsiteX8" fmla="*/ 32 w 10010"/>
              <a:gd name="connsiteY8" fmla="*/ 0 h 10022"/>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10016 h 10016"/>
              <a:gd name="connsiteX7" fmla="*/ 20 w 10020"/>
              <a:gd name="connsiteY7" fmla="*/ 5016 h 10016"/>
              <a:gd name="connsiteX8" fmla="*/ 21 w 10020"/>
              <a:gd name="connsiteY8" fmla="*/ 16 h 10016"/>
              <a:gd name="connsiteX0" fmla="*/ 21 w 10020"/>
              <a:gd name="connsiteY0" fmla="*/ 16 h 10016"/>
              <a:gd name="connsiteX1" fmla="*/ 10020 w 10020"/>
              <a:gd name="connsiteY1" fmla="*/ 16 h 10016"/>
              <a:gd name="connsiteX2" fmla="*/ 7219 w 10020"/>
              <a:gd name="connsiteY2" fmla="*/ 1387 h 10016"/>
              <a:gd name="connsiteX3" fmla="*/ 5832 w 10020"/>
              <a:gd name="connsiteY3" fmla="*/ 4905 h 10016"/>
              <a:gd name="connsiteX4" fmla="*/ 7069 w 10020"/>
              <a:gd name="connsiteY4" fmla="*/ 8443 h 10016"/>
              <a:gd name="connsiteX5" fmla="*/ 9956 w 10020"/>
              <a:gd name="connsiteY5" fmla="*/ 10016 h 10016"/>
              <a:gd name="connsiteX6" fmla="*/ 64 w 10020"/>
              <a:gd name="connsiteY6" fmla="*/ 9994 h 10016"/>
              <a:gd name="connsiteX7" fmla="*/ 20 w 10020"/>
              <a:gd name="connsiteY7" fmla="*/ 5016 h 10016"/>
              <a:gd name="connsiteX8" fmla="*/ 21 w 10020"/>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7066 w 10017"/>
              <a:gd name="connsiteY4" fmla="*/ 8443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53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38"/>
              <a:gd name="connsiteX1" fmla="*/ 10017 w 10017"/>
              <a:gd name="connsiteY1" fmla="*/ 16 h 10038"/>
              <a:gd name="connsiteX2" fmla="*/ 7216 w 10017"/>
              <a:gd name="connsiteY2" fmla="*/ 1387 h 10038"/>
              <a:gd name="connsiteX3" fmla="*/ 5829 w 10017"/>
              <a:gd name="connsiteY3" fmla="*/ 4905 h 10038"/>
              <a:gd name="connsiteX4" fmla="*/ 6959 w 10017"/>
              <a:gd name="connsiteY4" fmla="*/ 8266 h 10038"/>
              <a:gd name="connsiteX5" fmla="*/ 9910 w 10017"/>
              <a:gd name="connsiteY5" fmla="*/ 10038 h 10038"/>
              <a:gd name="connsiteX6" fmla="*/ 61 w 10017"/>
              <a:gd name="connsiteY6" fmla="*/ 9994 h 10038"/>
              <a:gd name="connsiteX7" fmla="*/ 17 w 10017"/>
              <a:gd name="connsiteY7" fmla="*/ 5016 h 10038"/>
              <a:gd name="connsiteX8" fmla="*/ 18 w 10017"/>
              <a:gd name="connsiteY8" fmla="*/ 16 h 10038"/>
              <a:gd name="connsiteX0" fmla="*/ 18 w 10017"/>
              <a:gd name="connsiteY0" fmla="*/ 16 h 10060"/>
              <a:gd name="connsiteX1" fmla="*/ 10017 w 10017"/>
              <a:gd name="connsiteY1" fmla="*/ 16 h 10060"/>
              <a:gd name="connsiteX2" fmla="*/ 7216 w 10017"/>
              <a:gd name="connsiteY2" fmla="*/ 1387 h 10060"/>
              <a:gd name="connsiteX3" fmla="*/ 5829 w 10017"/>
              <a:gd name="connsiteY3" fmla="*/ 4905 h 10060"/>
              <a:gd name="connsiteX4" fmla="*/ 6959 w 10017"/>
              <a:gd name="connsiteY4" fmla="*/ 8266 h 10060"/>
              <a:gd name="connsiteX5" fmla="*/ 9995 w 10017"/>
              <a:gd name="connsiteY5" fmla="*/ 10060 h 10060"/>
              <a:gd name="connsiteX6" fmla="*/ 61 w 10017"/>
              <a:gd name="connsiteY6" fmla="*/ 9994 h 10060"/>
              <a:gd name="connsiteX7" fmla="*/ 17 w 10017"/>
              <a:gd name="connsiteY7" fmla="*/ 5016 h 10060"/>
              <a:gd name="connsiteX8" fmla="*/ 18 w 10017"/>
              <a:gd name="connsiteY8" fmla="*/ 16 h 10060"/>
              <a:gd name="connsiteX0" fmla="*/ 18 w 10017"/>
              <a:gd name="connsiteY0" fmla="*/ 16 h 10016"/>
              <a:gd name="connsiteX1" fmla="*/ 10017 w 10017"/>
              <a:gd name="connsiteY1" fmla="*/ 16 h 10016"/>
              <a:gd name="connsiteX2" fmla="*/ 7216 w 10017"/>
              <a:gd name="connsiteY2" fmla="*/ 1387 h 10016"/>
              <a:gd name="connsiteX3" fmla="*/ 5829 w 10017"/>
              <a:gd name="connsiteY3" fmla="*/ 4905 h 10016"/>
              <a:gd name="connsiteX4" fmla="*/ 6959 w 10017"/>
              <a:gd name="connsiteY4" fmla="*/ 8266 h 10016"/>
              <a:gd name="connsiteX5" fmla="*/ 9995 w 10017"/>
              <a:gd name="connsiteY5" fmla="*/ 10016 h 10016"/>
              <a:gd name="connsiteX6" fmla="*/ 61 w 10017"/>
              <a:gd name="connsiteY6" fmla="*/ 9994 h 10016"/>
              <a:gd name="connsiteX7" fmla="*/ 17 w 10017"/>
              <a:gd name="connsiteY7" fmla="*/ 5016 h 10016"/>
              <a:gd name="connsiteX8" fmla="*/ 18 w 10017"/>
              <a:gd name="connsiteY8" fmla="*/ 16 h 10016"/>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59 w 10102"/>
              <a:gd name="connsiteY4" fmla="*/ 8250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29 w 10102"/>
              <a:gd name="connsiteY3" fmla="*/ 4889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4990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02"/>
              <a:gd name="connsiteY0" fmla="*/ 0 h 10000"/>
              <a:gd name="connsiteX1" fmla="*/ 10102 w 10102"/>
              <a:gd name="connsiteY1" fmla="*/ 22 h 10000"/>
              <a:gd name="connsiteX2" fmla="*/ 7216 w 10102"/>
              <a:gd name="connsiteY2" fmla="*/ 1371 h 10000"/>
              <a:gd name="connsiteX3" fmla="*/ 5894 w 10102"/>
              <a:gd name="connsiteY3" fmla="*/ 5007 h 10000"/>
              <a:gd name="connsiteX4" fmla="*/ 6927 w 10102"/>
              <a:gd name="connsiteY4" fmla="*/ 8149 h 10000"/>
              <a:gd name="connsiteX5" fmla="*/ 9995 w 10102"/>
              <a:gd name="connsiteY5" fmla="*/ 10000 h 10000"/>
              <a:gd name="connsiteX6" fmla="*/ 61 w 10102"/>
              <a:gd name="connsiteY6" fmla="*/ 9978 h 10000"/>
              <a:gd name="connsiteX7" fmla="*/ 17 w 10102"/>
              <a:gd name="connsiteY7" fmla="*/ 5000 h 10000"/>
              <a:gd name="connsiteX8" fmla="*/ 18 w 10102"/>
              <a:gd name="connsiteY8" fmla="*/ 0 h 10000"/>
              <a:gd name="connsiteX0" fmla="*/ 18 w 10157"/>
              <a:gd name="connsiteY0" fmla="*/ 0 h 10000"/>
              <a:gd name="connsiteX1" fmla="*/ 10102 w 10157"/>
              <a:gd name="connsiteY1" fmla="*/ 22 h 10000"/>
              <a:gd name="connsiteX2" fmla="*/ 7216 w 10157"/>
              <a:gd name="connsiteY2" fmla="*/ 1371 h 10000"/>
              <a:gd name="connsiteX3" fmla="*/ 5894 w 10157"/>
              <a:gd name="connsiteY3" fmla="*/ 5007 h 10000"/>
              <a:gd name="connsiteX4" fmla="*/ 6927 w 10157"/>
              <a:gd name="connsiteY4" fmla="*/ 8149 h 10000"/>
              <a:gd name="connsiteX5" fmla="*/ 10157 w 10157"/>
              <a:gd name="connsiteY5" fmla="*/ 10000 h 10000"/>
              <a:gd name="connsiteX6" fmla="*/ 61 w 10157"/>
              <a:gd name="connsiteY6" fmla="*/ 9978 h 10000"/>
              <a:gd name="connsiteX7" fmla="*/ 17 w 10157"/>
              <a:gd name="connsiteY7" fmla="*/ 5000 h 10000"/>
              <a:gd name="connsiteX8" fmla="*/ 18 w 10157"/>
              <a:gd name="connsiteY8" fmla="*/ 0 h 10000"/>
              <a:gd name="connsiteX0" fmla="*/ 21 w 10160"/>
              <a:gd name="connsiteY0" fmla="*/ 0 h 10000"/>
              <a:gd name="connsiteX1" fmla="*/ 10105 w 10160"/>
              <a:gd name="connsiteY1" fmla="*/ 22 h 10000"/>
              <a:gd name="connsiteX2" fmla="*/ 7219 w 10160"/>
              <a:gd name="connsiteY2" fmla="*/ 1371 h 10000"/>
              <a:gd name="connsiteX3" fmla="*/ 5897 w 10160"/>
              <a:gd name="connsiteY3" fmla="*/ 5007 h 10000"/>
              <a:gd name="connsiteX4" fmla="*/ 6930 w 10160"/>
              <a:gd name="connsiteY4" fmla="*/ 8149 h 10000"/>
              <a:gd name="connsiteX5" fmla="*/ 10160 w 10160"/>
              <a:gd name="connsiteY5" fmla="*/ 10000 h 10000"/>
              <a:gd name="connsiteX6" fmla="*/ 64 w 10160"/>
              <a:gd name="connsiteY6" fmla="*/ 9944 h 10000"/>
              <a:gd name="connsiteX7" fmla="*/ 20 w 10160"/>
              <a:gd name="connsiteY7" fmla="*/ 5000 h 10000"/>
              <a:gd name="connsiteX8" fmla="*/ 21 w 10160"/>
              <a:gd name="connsiteY8" fmla="*/ 0 h 10000"/>
              <a:gd name="connsiteX0" fmla="*/ 21 w 10144"/>
              <a:gd name="connsiteY0" fmla="*/ 0 h 9983"/>
              <a:gd name="connsiteX1" fmla="*/ 10105 w 10144"/>
              <a:gd name="connsiteY1" fmla="*/ 22 h 9983"/>
              <a:gd name="connsiteX2" fmla="*/ 7219 w 10144"/>
              <a:gd name="connsiteY2" fmla="*/ 1371 h 9983"/>
              <a:gd name="connsiteX3" fmla="*/ 5897 w 10144"/>
              <a:gd name="connsiteY3" fmla="*/ 5007 h 9983"/>
              <a:gd name="connsiteX4" fmla="*/ 6930 w 10144"/>
              <a:gd name="connsiteY4" fmla="*/ 8149 h 9983"/>
              <a:gd name="connsiteX5" fmla="*/ 10144 w 10144"/>
              <a:gd name="connsiteY5" fmla="*/ 9983 h 9983"/>
              <a:gd name="connsiteX6" fmla="*/ 64 w 10144"/>
              <a:gd name="connsiteY6" fmla="*/ 9944 h 9983"/>
              <a:gd name="connsiteX7" fmla="*/ 20 w 10144"/>
              <a:gd name="connsiteY7" fmla="*/ 5000 h 9983"/>
              <a:gd name="connsiteX8" fmla="*/ 21 w 10144"/>
              <a:gd name="connsiteY8" fmla="*/ 0 h 9983"/>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09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63 w 10000"/>
              <a:gd name="connsiteY6" fmla="*/ 9961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1 w 10000"/>
              <a:gd name="connsiteY0" fmla="*/ 0 h 10000"/>
              <a:gd name="connsiteX1" fmla="*/ 9962 w 10000"/>
              <a:gd name="connsiteY1" fmla="*/ 22 h 10000"/>
              <a:gd name="connsiteX2" fmla="*/ 7117 w 10000"/>
              <a:gd name="connsiteY2" fmla="*/ 1373 h 10000"/>
              <a:gd name="connsiteX3" fmla="*/ 5813 w 10000"/>
              <a:gd name="connsiteY3" fmla="*/ 5016 h 10000"/>
              <a:gd name="connsiteX4" fmla="*/ 6832 w 10000"/>
              <a:gd name="connsiteY4" fmla="*/ 8163 h 10000"/>
              <a:gd name="connsiteX5" fmla="*/ 10000 w 10000"/>
              <a:gd name="connsiteY5" fmla="*/ 10000 h 10000"/>
              <a:gd name="connsiteX6" fmla="*/ 55 w 10000"/>
              <a:gd name="connsiteY6" fmla="*/ 9969 h 10000"/>
              <a:gd name="connsiteX7" fmla="*/ 20 w 10000"/>
              <a:gd name="connsiteY7" fmla="*/ 5034 h 10000"/>
              <a:gd name="connsiteX8" fmla="*/ 21 w 10000"/>
              <a:gd name="connsiteY8" fmla="*/ 0 h 10000"/>
              <a:gd name="connsiteX0" fmla="*/ 20 w 9999"/>
              <a:gd name="connsiteY0" fmla="*/ 0 h 10000"/>
              <a:gd name="connsiteX1" fmla="*/ 9961 w 9999"/>
              <a:gd name="connsiteY1" fmla="*/ 22 h 10000"/>
              <a:gd name="connsiteX2" fmla="*/ 7116 w 9999"/>
              <a:gd name="connsiteY2" fmla="*/ 1373 h 10000"/>
              <a:gd name="connsiteX3" fmla="*/ 5812 w 9999"/>
              <a:gd name="connsiteY3" fmla="*/ 5016 h 10000"/>
              <a:gd name="connsiteX4" fmla="*/ 6831 w 9999"/>
              <a:gd name="connsiteY4" fmla="*/ 8163 h 10000"/>
              <a:gd name="connsiteX5" fmla="*/ 9999 w 9999"/>
              <a:gd name="connsiteY5" fmla="*/ 10000 h 10000"/>
              <a:gd name="connsiteX6" fmla="*/ 7 w 9999"/>
              <a:gd name="connsiteY6" fmla="*/ 9985 h 10000"/>
              <a:gd name="connsiteX7" fmla="*/ 19 w 9999"/>
              <a:gd name="connsiteY7" fmla="*/ 5034 h 10000"/>
              <a:gd name="connsiteX8" fmla="*/ 20 w 9999"/>
              <a:gd name="connsiteY8" fmla="*/ 0 h 10000"/>
              <a:gd name="connsiteX0" fmla="*/ 20 w 9962"/>
              <a:gd name="connsiteY0" fmla="*/ 0 h 9985"/>
              <a:gd name="connsiteX1" fmla="*/ 9962 w 9962"/>
              <a:gd name="connsiteY1" fmla="*/ 22 h 9985"/>
              <a:gd name="connsiteX2" fmla="*/ 7117 w 9962"/>
              <a:gd name="connsiteY2" fmla="*/ 1373 h 9985"/>
              <a:gd name="connsiteX3" fmla="*/ 5813 w 9962"/>
              <a:gd name="connsiteY3" fmla="*/ 5016 h 9985"/>
              <a:gd name="connsiteX4" fmla="*/ 6832 w 9962"/>
              <a:gd name="connsiteY4" fmla="*/ 8163 h 9985"/>
              <a:gd name="connsiteX5" fmla="*/ 9961 w 9962"/>
              <a:gd name="connsiteY5" fmla="*/ 9975 h 9985"/>
              <a:gd name="connsiteX6" fmla="*/ 7 w 9962"/>
              <a:gd name="connsiteY6" fmla="*/ 9985 h 9985"/>
              <a:gd name="connsiteX7" fmla="*/ 19 w 9962"/>
              <a:gd name="connsiteY7" fmla="*/ 5034 h 9985"/>
              <a:gd name="connsiteX8" fmla="*/ 20 w 9962"/>
              <a:gd name="connsiteY8" fmla="*/ 0 h 9985"/>
              <a:gd name="connsiteX0" fmla="*/ 13 w 9993"/>
              <a:gd name="connsiteY0" fmla="*/ 0 h 10000"/>
              <a:gd name="connsiteX1" fmla="*/ 9993 w 9993"/>
              <a:gd name="connsiteY1" fmla="*/ 22 h 10000"/>
              <a:gd name="connsiteX2" fmla="*/ 7137 w 9993"/>
              <a:gd name="connsiteY2" fmla="*/ 1375 h 10000"/>
              <a:gd name="connsiteX3" fmla="*/ 5828 w 9993"/>
              <a:gd name="connsiteY3" fmla="*/ 5024 h 10000"/>
              <a:gd name="connsiteX4" fmla="*/ 6851 w 9993"/>
              <a:gd name="connsiteY4" fmla="*/ 8175 h 10000"/>
              <a:gd name="connsiteX5" fmla="*/ 9992 w 9993"/>
              <a:gd name="connsiteY5" fmla="*/ 9990 h 10000"/>
              <a:gd name="connsiteX6" fmla="*/ 0 w 9993"/>
              <a:gd name="connsiteY6" fmla="*/ 10000 h 10000"/>
              <a:gd name="connsiteX7" fmla="*/ 12 w 9993"/>
              <a:gd name="connsiteY7" fmla="*/ 5042 h 10000"/>
              <a:gd name="connsiteX8" fmla="*/ 13 w 9993"/>
              <a:gd name="connsiteY8" fmla="*/ 0 h 10000"/>
              <a:gd name="connsiteX0" fmla="*/ 13 w 10000"/>
              <a:gd name="connsiteY0" fmla="*/ 8 h 10008"/>
              <a:gd name="connsiteX1" fmla="*/ 10000 w 10000"/>
              <a:gd name="connsiteY1" fmla="*/ 14 h 10008"/>
              <a:gd name="connsiteX2" fmla="*/ 7142 w 10000"/>
              <a:gd name="connsiteY2" fmla="*/ 1383 h 10008"/>
              <a:gd name="connsiteX3" fmla="*/ 5832 w 10000"/>
              <a:gd name="connsiteY3" fmla="*/ 5032 h 10008"/>
              <a:gd name="connsiteX4" fmla="*/ 6856 w 10000"/>
              <a:gd name="connsiteY4" fmla="*/ 8183 h 10008"/>
              <a:gd name="connsiteX5" fmla="*/ 9999 w 10000"/>
              <a:gd name="connsiteY5" fmla="*/ 9998 h 10008"/>
              <a:gd name="connsiteX6" fmla="*/ 0 w 10000"/>
              <a:gd name="connsiteY6" fmla="*/ 10008 h 10008"/>
              <a:gd name="connsiteX7" fmla="*/ 12 w 10000"/>
              <a:gd name="connsiteY7" fmla="*/ 5050 h 10008"/>
              <a:gd name="connsiteX8" fmla="*/ 13 w 10000"/>
              <a:gd name="connsiteY8" fmla="*/ 8 h 10008"/>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99 w 10000"/>
              <a:gd name="connsiteY5" fmla="*/ 9991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56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840 w 10000"/>
              <a:gd name="connsiteY4" fmla="*/ 8176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32 w 10000"/>
              <a:gd name="connsiteY3" fmla="*/ 5025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785 w 10000"/>
              <a:gd name="connsiteY4" fmla="*/ 8102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 name="connsiteX0" fmla="*/ 13 w 10000"/>
              <a:gd name="connsiteY0" fmla="*/ 1 h 10001"/>
              <a:gd name="connsiteX1" fmla="*/ 10000 w 10000"/>
              <a:gd name="connsiteY1" fmla="*/ 7 h 10001"/>
              <a:gd name="connsiteX2" fmla="*/ 7142 w 10000"/>
              <a:gd name="connsiteY2" fmla="*/ 1376 h 10001"/>
              <a:gd name="connsiteX3" fmla="*/ 5863 w 10000"/>
              <a:gd name="connsiteY3" fmla="*/ 5033 h 10001"/>
              <a:gd name="connsiteX4" fmla="*/ 6809 w 10000"/>
              <a:gd name="connsiteY4" fmla="*/ 8110 h 10001"/>
              <a:gd name="connsiteX5" fmla="*/ 9944 w 10000"/>
              <a:gd name="connsiteY5" fmla="*/ 9999 h 10001"/>
              <a:gd name="connsiteX6" fmla="*/ 0 w 10000"/>
              <a:gd name="connsiteY6" fmla="*/ 10001 h 10001"/>
              <a:gd name="connsiteX7" fmla="*/ 12 w 10000"/>
              <a:gd name="connsiteY7" fmla="*/ 5043 h 10001"/>
              <a:gd name="connsiteX8" fmla="*/ 13 w 10000"/>
              <a:gd name="connsiteY8" fmla="*/ 1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01">
                <a:moveTo>
                  <a:pt x="13" y="1"/>
                </a:moveTo>
                <a:lnTo>
                  <a:pt x="10000" y="7"/>
                </a:lnTo>
                <a:cubicBezTo>
                  <a:pt x="8945" y="103"/>
                  <a:pt x="7801" y="576"/>
                  <a:pt x="7142" y="1376"/>
                </a:cubicBezTo>
                <a:cubicBezTo>
                  <a:pt x="6451" y="2194"/>
                  <a:pt x="5919" y="3911"/>
                  <a:pt x="5863" y="5033"/>
                </a:cubicBezTo>
                <a:cubicBezTo>
                  <a:pt x="5808" y="6155"/>
                  <a:pt x="6127" y="7197"/>
                  <a:pt x="6809" y="8110"/>
                </a:cubicBezTo>
                <a:cubicBezTo>
                  <a:pt x="7926" y="9689"/>
                  <a:pt x="9926" y="10018"/>
                  <a:pt x="9944" y="9999"/>
                </a:cubicBezTo>
                <a:lnTo>
                  <a:pt x="0" y="10001"/>
                </a:lnTo>
                <a:cubicBezTo>
                  <a:pt x="22" y="9985"/>
                  <a:pt x="10" y="6709"/>
                  <a:pt x="12" y="5043"/>
                </a:cubicBezTo>
                <a:cubicBezTo>
                  <a:pt x="14" y="3376"/>
                  <a:pt x="23" y="-10"/>
                  <a:pt x="13" y="1"/>
                </a:cubicBezTo>
                <a:close/>
              </a:path>
            </a:pathLst>
          </a:custGeom>
          <a:noFill/>
        </p:spPr>
        <p:txBody>
          <a:bodyPr anchor="ctr"/>
          <a:lstStyle>
            <a:lvl1pPr marL="0" indent="0" algn="l">
              <a:buNone/>
              <a:defRPr baseline="0"/>
            </a:lvl1pPr>
          </a:lstStyle>
          <a:p>
            <a:r>
              <a:rPr lang="en-US" dirty="0"/>
              <a:t>                                                    Click here</a:t>
            </a:r>
          </a:p>
          <a:p>
            <a:r>
              <a:rPr lang="en-US" dirty="0"/>
              <a:t>                                                  to add photo</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cons with Title">
    <p:spTree>
      <p:nvGrpSpPr>
        <p:cNvPr id="1" name=""/>
        <p:cNvGrpSpPr/>
        <p:nvPr/>
      </p:nvGrpSpPr>
      <p:grpSpPr>
        <a:xfrm>
          <a:off x="0" y="0"/>
          <a:ext cx="0" cy="0"/>
          <a:chOff x="0" y="0"/>
          <a:chExt cx="0" cy="0"/>
        </a:xfrm>
      </p:grpSpPr>
      <p:sp>
        <p:nvSpPr>
          <p:cNvPr id="10" name="Teardrop 9"/>
          <p:cNvSpPr/>
          <p:nvPr userDrawn="1"/>
        </p:nvSpPr>
        <p:spPr>
          <a:xfrm>
            <a:off x="7147121" y="3799936"/>
            <a:ext cx="1948566" cy="1948566"/>
          </a:xfrm>
          <a:prstGeom prst="teardrop">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userDrawn="1"/>
        </p:nvSpPr>
        <p:spPr>
          <a:xfrm flipH="1">
            <a:off x="2965492" y="3791349"/>
            <a:ext cx="1948566" cy="1948566"/>
          </a:xfrm>
          <a:prstGeom prst="teardrop">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p:cNvSpPr/>
          <p:nvPr userDrawn="1"/>
        </p:nvSpPr>
        <p:spPr>
          <a:xfrm flipH="1" flipV="1">
            <a:off x="9083931" y="1842560"/>
            <a:ext cx="1948566" cy="1948566"/>
          </a:xfrm>
          <a:prstGeom prst="teardrop">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ardrop 12"/>
          <p:cNvSpPr/>
          <p:nvPr userDrawn="1"/>
        </p:nvSpPr>
        <p:spPr>
          <a:xfrm flipV="1">
            <a:off x="1022804" y="1842783"/>
            <a:ext cx="1948566" cy="1948566"/>
          </a:xfrm>
          <a:prstGeom prst="teardrop">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0" y="-1416"/>
            <a:ext cx="12192000" cy="1110069"/>
            <a:chOff x="0" y="-1416"/>
            <a:chExt cx="12192000" cy="1110069"/>
          </a:xfrm>
          <a:solidFill>
            <a:srgbClr val="085156"/>
          </a:solidFill>
        </p:grpSpPr>
        <p:sp>
          <p:nvSpPr>
            <p:cNvPr id="23" name="Rectangle 22"/>
            <p:cNvSpPr/>
            <p:nvPr/>
          </p:nvSpPr>
          <p:spPr>
            <a:xfrm>
              <a:off x="0" y="-1416"/>
              <a:ext cx="12192000" cy="6010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rminator 23"/>
            <p:cNvSpPr/>
            <p:nvPr/>
          </p:nvSpPr>
          <p:spPr>
            <a:xfrm>
              <a:off x="0" y="79780"/>
              <a:ext cx="12192000" cy="1028873"/>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userDrawn="1"/>
        </p:nvPicPr>
        <p:blipFill rotWithShape="1">
          <a:blip r:embed="rId2">
            <a:alphaModFix amt="7000"/>
            <a:extLst>
              <a:ext uri="{28A0092B-C50C-407E-A947-70E740481C1C}">
                <a14:useLocalDpi xmlns="" xmlns:a14="http://schemas.microsoft.com/office/drawing/2010/main" val="0"/>
              </a:ext>
            </a:extLst>
          </a:blip>
          <a:srcRect b="26629"/>
          <a:stretch/>
        </p:blipFill>
        <p:spPr>
          <a:xfrm rot="16200000">
            <a:off x="9666337" y="-250801"/>
            <a:ext cx="2762230" cy="2304637"/>
          </a:xfrm>
          <a:prstGeom prst="rect">
            <a:avLst/>
          </a:prstGeom>
        </p:spPr>
      </p:pic>
      <p:sp>
        <p:nvSpPr>
          <p:cNvPr id="29" name="Text Placeholder 23"/>
          <p:cNvSpPr>
            <a:spLocks noGrp="1"/>
          </p:cNvSpPr>
          <p:nvPr>
            <p:ph type="body" sz="quarter" idx="14" hasCustomPrompt="1"/>
          </p:nvPr>
        </p:nvSpPr>
        <p:spPr>
          <a:xfrm>
            <a:off x="3038615" y="1354081"/>
            <a:ext cx="2407985" cy="745278"/>
          </a:xfrm>
        </p:spPr>
        <p:txBody>
          <a:bodyPr anchor="ctr">
            <a:normAutofit/>
          </a:bodyPr>
          <a:lstStyle>
            <a:lvl1pPr marL="0" indent="0" algn="l">
              <a:buNone/>
              <a:defRPr sz="3000">
                <a:solidFill>
                  <a:srgbClr val="95D600"/>
                </a:solidFill>
                <a:latin typeface="+mn-lt"/>
              </a:defRPr>
            </a:lvl1pPr>
          </a:lstStyle>
          <a:p>
            <a:pPr lvl="0"/>
            <a:r>
              <a:rPr lang="en-US"/>
              <a:t>Title</a:t>
            </a:r>
            <a:endParaRPr lang="en-US" dirty="0"/>
          </a:p>
        </p:txBody>
      </p:sp>
      <p:sp>
        <p:nvSpPr>
          <p:cNvPr id="30" name="Text Placeholder 23"/>
          <p:cNvSpPr>
            <a:spLocks noGrp="1"/>
          </p:cNvSpPr>
          <p:nvPr>
            <p:ph type="body" sz="quarter" idx="15" hasCustomPrompt="1"/>
          </p:nvPr>
        </p:nvSpPr>
        <p:spPr>
          <a:xfrm>
            <a:off x="3052903" y="2193067"/>
            <a:ext cx="2407985"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1" name="Text Placeholder 23"/>
          <p:cNvSpPr>
            <a:spLocks noGrp="1"/>
          </p:cNvSpPr>
          <p:nvPr>
            <p:ph type="body" sz="quarter" idx="16" hasCustomPrompt="1"/>
          </p:nvPr>
        </p:nvSpPr>
        <p:spPr>
          <a:xfrm>
            <a:off x="6586559" y="1365899"/>
            <a:ext cx="2407985" cy="745278"/>
          </a:xfrm>
        </p:spPr>
        <p:txBody>
          <a:bodyPr anchor="ctr">
            <a:normAutofit/>
          </a:bodyPr>
          <a:lstStyle>
            <a:lvl1pPr marL="0" indent="0" algn="l">
              <a:buNone/>
              <a:defRPr sz="3000">
                <a:solidFill>
                  <a:srgbClr val="FFD700"/>
                </a:solidFill>
                <a:latin typeface="+mn-lt"/>
              </a:defRPr>
            </a:lvl1pPr>
          </a:lstStyle>
          <a:p>
            <a:pPr lvl="0"/>
            <a:r>
              <a:rPr lang="en-US" dirty="0"/>
              <a:t>Title</a:t>
            </a:r>
          </a:p>
        </p:txBody>
      </p:sp>
      <p:sp>
        <p:nvSpPr>
          <p:cNvPr id="32" name="Text Placeholder 23"/>
          <p:cNvSpPr>
            <a:spLocks noGrp="1"/>
          </p:cNvSpPr>
          <p:nvPr>
            <p:ph type="body" sz="quarter" idx="17" hasCustomPrompt="1"/>
          </p:nvPr>
        </p:nvSpPr>
        <p:spPr>
          <a:xfrm>
            <a:off x="6600847" y="2204885"/>
            <a:ext cx="2407985"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5" name="Text Placeholder 23"/>
          <p:cNvSpPr>
            <a:spLocks noGrp="1"/>
          </p:cNvSpPr>
          <p:nvPr>
            <p:ph type="body" sz="quarter" idx="18" hasCustomPrompt="1"/>
          </p:nvPr>
        </p:nvSpPr>
        <p:spPr>
          <a:xfrm>
            <a:off x="463353" y="3867948"/>
            <a:ext cx="2407985" cy="745278"/>
          </a:xfrm>
        </p:spPr>
        <p:txBody>
          <a:bodyPr anchor="ctr">
            <a:normAutofit/>
          </a:bodyPr>
          <a:lstStyle>
            <a:lvl1pPr marL="0" indent="0" algn="l">
              <a:buNone/>
              <a:defRPr sz="3000">
                <a:solidFill>
                  <a:srgbClr val="ED2891"/>
                </a:solidFill>
                <a:latin typeface="+mn-lt"/>
              </a:defRPr>
            </a:lvl1pPr>
          </a:lstStyle>
          <a:p>
            <a:pPr lvl="0"/>
            <a:r>
              <a:rPr lang="en-US" dirty="0"/>
              <a:t>Title</a:t>
            </a:r>
          </a:p>
        </p:txBody>
      </p:sp>
      <p:sp>
        <p:nvSpPr>
          <p:cNvPr id="36" name="Text Placeholder 23"/>
          <p:cNvSpPr>
            <a:spLocks noGrp="1"/>
          </p:cNvSpPr>
          <p:nvPr>
            <p:ph type="body" sz="quarter" idx="19" hasCustomPrompt="1"/>
          </p:nvPr>
        </p:nvSpPr>
        <p:spPr>
          <a:xfrm>
            <a:off x="477641" y="4706934"/>
            <a:ext cx="2407985"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7" name="Text Placeholder 23"/>
          <p:cNvSpPr>
            <a:spLocks noGrp="1"/>
          </p:cNvSpPr>
          <p:nvPr>
            <p:ph type="body" sz="quarter" idx="20" hasCustomPrompt="1"/>
          </p:nvPr>
        </p:nvSpPr>
        <p:spPr>
          <a:xfrm>
            <a:off x="9198235" y="3914240"/>
            <a:ext cx="2407985" cy="745278"/>
          </a:xfrm>
        </p:spPr>
        <p:txBody>
          <a:bodyPr anchor="ctr">
            <a:normAutofit/>
          </a:bodyPr>
          <a:lstStyle>
            <a:lvl1pPr marL="0" indent="0" algn="l">
              <a:buNone/>
              <a:defRPr sz="3000">
                <a:solidFill>
                  <a:srgbClr val="F15A2A"/>
                </a:solidFill>
                <a:latin typeface="+mn-lt"/>
              </a:defRPr>
            </a:lvl1pPr>
          </a:lstStyle>
          <a:p>
            <a:pPr lvl="0"/>
            <a:r>
              <a:rPr lang="en-US" dirty="0"/>
              <a:t>Title</a:t>
            </a:r>
          </a:p>
        </p:txBody>
      </p:sp>
      <p:sp>
        <p:nvSpPr>
          <p:cNvPr id="38" name="Text Placeholder 23"/>
          <p:cNvSpPr>
            <a:spLocks noGrp="1"/>
          </p:cNvSpPr>
          <p:nvPr>
            <p:ph type="body" sz="quarter" idx="21" hasCustomPrompt="1"/>
          </p:nvPr>
        </p:nvSpPr>
        <p:spPr>
          <a:xfrm>
            <a:off x="9212523" y="4753226"/>
            <a:ext cx="2407985"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9" name="テキスト プレースホルダー 36"/>
          <p:cNvSpPr txBox="1">
            <a:spLocks/>
          </p:cNvSpPr>
          <p:nvPr userDrawn="1"/>
        </p:nvSpPr>
        <p:spPr bwMode="auto">
          <a:xfrm>
            <a:off x="658268" y="6328963"/>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Tree>
    <p:extLst>
      <p:ext uri="{BB962C8B-B14F-4D97-AF65-F5344CB8AC3E}">
        <p14:creationId xmlns="" xmlns:p14="http://schemas.microsoft.com/office/powerpoint/2010/main" val="1759007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 Icons with Title">
    <p:spTree>
      <p:nvGrpSpPr>
        <p:cNvPr id="1" name=""/>
        <p:cNvGrpSpPr/>
        <p:nvPr/>
      </p:nvGrpSpPr>
      <p:grpSpPr>
        <a:xfrm>
          <a:off x="0" y="0"/>
          <a:ext cx="0" cy="0"/>
          <a:chOff x="0" y="0"/>
          <a:chExt cx="0" cy="0"/>
        </a:xfrm>
      </p:grpSpPr>
      <p:sp>
        <p:nvSpPr>
          <p:cNvPr id="10" name="Teardrop 9"/>
          <p:cNvSpPr/>
          <p:nvPr userDrawn="1"/>
        </p:nvSpPr>
        <p:spPr>
          <a:xfrm>
            <a:off x="7810999" y="3687202"/>
            <a:ext cx="1948566" cy="1948566"/>
          </a:xfrm>
          <a:prstGeom prst="teardrop">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userDrawn="1"/>
        </p:nvSpPr>
        <p:spPr>
          <a:xfrm flipH="1">
            <a:off x="2522042" y="3650830"/>
            <a:ext cx="1948566" cy="1948566"/>
          </a:xfrm>
          <a:prstGeom prst="teardrop">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p:cNvSpPr/>
          <p:nvPr userDrawn="1"/>
        </p:nvSpPr>
        <p:spPr>
          <a:xfrm flipH="1" flipV="1">
            <a:off x="9747809" y="1729826"/>
            <a:ext cx="1948566" cy="1948566"/>
          </a:xfrm>
          <a:prstGeom prst="teardrop">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ardrop 12"/>
          <p:cNvSpPr/>
          <p:nvPr userDrawn="1"/>
        </p:nvSpPr>
        <p:spPr>
          <a:xfrm flipV="1">
            <a:off x="573476" y="1702264"/>
            <a:ext cx="1948566" cy="1948566"/>
          </a:xfrm>
          <a:prstGeom prst="teardrop">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0" y="-1416"/>
            <a:ext cx="12192000" cy="1110069"/>
            <a:chOff x="0" y="-1416"/>
            <a:chExt cx="12192000" cy="1110069"/>
          </a:xfrm>
          <a:solidFill>
            <a:srgbClr val="085156"/>
          </a:solidFill>
        </p:grpSpPr>
        <p:sp>
          <p:nvSpPr>
            <p:cNvPr id="23" name="Rectangle 22"/>
            <p:cNvSpPr/>
            <p:nvPr/>
          </p:nvSpPr>
          <p:spPr>
            <a:xfrm>
              <a:off x="0" y="-1416"/>
              <a:ext cx="12192000" cy="6010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rminator 23"/>
            <p:cNvSpPr/>
            <p:nvPr/>
          </p:nvSpPr>
          <p:spPr>
            <a:xfrm>
              <a:off x="0" y="79780"/>
              <a:ext cx="12192000" cy="1028873"/>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userDrawn="1"/>
        </p:nvPicPr>
        <p:blipFill rotWithShape="1">
          <a:blip r:embed="rId2">
            <a:alphaModFix amt="7000"/>
            <a:extLst>
              <a:ext uri="{28A0092B-C50C-407E-A947-70E740481C1C}">
                <a14:useLocalDpi xmlns="" xmlns:a14="http://schemas.microsoft.com/office/drawing/2010/main" val="0"/>
              </a:ext>
            </a:extLst>
          </a:blip>
          <a:srcRect b="26629"/>
          <a:stretch/>
        </p:blipFill>
        <p:spPr>
          <a:xfrm rot="16200000">
            <a:off x="9666337" y="-250801"/>
            <a:ext cx="2762230" cy="2304637"/>
          </a:xfrm>
          <a:prstGeom prst="rect">
            <a:avLst/>
          </a:prstGeom>
        </p:spPr>
      </p:pic>
      <p:sp>
        <p:nvSpPr>
          <p:cNvPr id="29" name="Text Placeholder 23"/>
          <p:cNvSpPr>
            <a:spLocks noGrp="1"/>
          </p:cNvSpPr>
          <p:nvPr>
            <p:ph type="body" sz="quarter" idx="14" hasCustomPrompt="1"/>
          </p:nvPr>
        </p:nvSpPr>
        <p:spPr>
          <a:xfrm>
            <a:off x="2650309" y="1203769"/>
            <a:ext cx="2088713" cy="745278"/>
          </a:xfrm>
        </p:spPr>
        <p:txBody>
          <a:bodyPr anchor="ctr">
            <a:normAutofit/>
          </a:bodyPr>
          <a:lstStyle>
            <a:lvl1pPr marL="0" indent="0" algn="l">
              <a:buNone/>
              <a:defRPr sz="3000">
                <a:solidFill>
                  <a:srgbClr val="95D600"/>
                </a:solidFill>
                <a:latin typeface="+mn-lt"/>
              </a:defRPr>
            </a:lvl1pPr>
          </a:lstStyle>
          <a:p>
            <a:pPr lvl="0"/>
            <a:r>
              <a:rPr lang="en-US"/>
              <a:t>Title</a:t>
            </a:r>
            <a:endParaRPr lang="en-US" dirty="0"/>
          </a:p>
        </p:txBody>
      </p:sp>
      <p:sp>
        <p:nvSpPr>
          <p:cNvPr id="30" name="Text Placeholder 23"/>
          <p:cNvSpPr>
            <a:spLocks noGrp="1"/>
          </p:cNvSpPr>
          <p:nvPr>
            <p:ph type="body" sz="quarter" idx="15" hasCustomPrompt="1"/>
          </p:nvPr>
        </p:nvSpPr>
        <p:spPr>
          <a:xfrm>
            <a:off x="2664597" y="2042755"/>
            <a:ext cx="2088713"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1" name="Text Placeholder 23"/>
          <p:cNvSpPr>
            <a:spLocks noGrp="1"/>
          </p:cNvSpPr>
          <p:nvPr>
            <p:ph type="body" sz="quarter" idx="16" hasCustomPrompt="1"/>
          </p:nvPr>
        </p:nvSpPr>
        <p:spPr>
          <a:xfrm>
            <a:off x="7463379" y="1215587"/>
            <a:ext cx="2088713" cy="745278"/>
          </a:xfrm>
        </p:spPr>
        <p:txBody>
          <a:bodyPr anchor="ctr">
            <a:normAutofit/>
          </a:bodyPr>
          <a:lstStyle>
            <a:lvl1pPr marL="0" indent="0" algn="l">
              <a:buNone/>
              <a:defRPr sz="3000">
                <a:solidFill>
                  <a:srgbClr val="FFD700"/>
                </a:solidFill>
                <a:latin typeface="+mn-lt"/>
              </a:defRPr>
            </a:lvl1pPr>
          </a:lstStyle>
          <a:p>
            <a:pPr lvl="0"/>
            <a:r>
              <a:rPr lang="en-US" dirty="0"/>
              <a:t>Title</a:t>
            </a:r>
          </a:p>
        </p:txBody>
      </p:sp>
      <p:sp>
        <p:nvSpPr>
          <p:cNvPr id="32" name="Text Placeholder 23"/>
          <p:cNvSpPr>
            <a:spLocks noGrp="1"/>
          </p:cNvSpPr>
          <p:nvPr>
            <p:ph type="body" sz="quarter" idx="17" hasCustomPrompt="1"/>
          </p:nvPr>
        </p:nvSpPr>
        <p:spPr>
          <a:xfrm>
            <a:off x="7477667" y="2054573"/>
            <a:ext cx="2088713"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5" name="Text Placeholder 23"/>
          <p:cNvSpPr>
            <a:spLocks noGrp="1"/>
          </p:cNvSpPr>
          <p:nvPr>
            <p:ph type="body" sz="quarter" idx="18" hasCustomPrompt="1"/>
          </p:nvPr>
        </p:nvSpPr>
        <p:spPr>
          <a:xfrm>
            <a:off x="237885" y="3830370"/>
            <a:ext cx="2088713" cy="745278"/>
          </a:xfrm>
        </p:spPr>
        <p:txBody>
          <a:bodyPr anchor="ctr">
            <a:normAutofit/>
          </a:bodyPr>
          <a:lstStyle>
            <a:lvl1pPr marL="0" indent="0" algn="l">
              <a:buNone/>
              <a:defRPr sz="3000">
                <a:solidFill>
                  <a:srgbClr val="ED2891"/>
                </a:solidFill>
                <a:latin typeface="+mn-lt"/>
              </a:defRPr>
            </a:lvl1pPr>
          </a:lstStyle>
          <a:p>
            <a:pPr lvl="0"/>
            <a:r>
              <a:rPr lang="en-US" dirty="0"/>
              <a:t>Title</a:t>
            </a:r>
          </a:p>
        </p:txBody>
      </p:sp>
      <p:sp>
        <p:nvSpPr>
          <p:cNvPr id="36" name="Text Placeholder 23"/>
          <p:cNvSpPr>
            <a:spLocks noGrp="1"/>
          </p:cNvSpPr>
          <p:nvPr>
            <p:ph type="body" sz="quarter" idx="19" hasCustomPrompt="1"/>
          </p:nvPr>
        </p:nvSpPr>
        <p:spPr>
          <a:xfrm>
            <a:off x="252173" y="4669356"/>
            <a:ext cx="2088713"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7" name="Text Placeholder 23"/>
          <p:cNvSpPr>
            <a:spLocks noGrp="1"/>
          </p:cNvSpPr>
          <p:nvPr>
            <p:ph type="body" sz="quarter" idx="20" hasCustomPrompt="1"/>
          </p:nvPr>
        </p:nvSpPr>
        <p:spPr>
          <a:xfrm>
            <a:off x="9887165" y="3864136"/>
            <a:ext cx="2088713" cy="745278"/>
          </a:xfrm>
        </p:spPr>
        <p:txBody>
          <a:bodyPr anchor="ctr">
            <a:normAutofit/>
          </a:bodyPr>
          <a:lstStyle>
            <a:lvl1pPr marL="0" indent="0" algn="l">
              <a:buNone/>
              <a:defRPr sz="3000">
                <a:solidFill>
                  <a:srgbClr val="F15A2A"/>
                </a:solidFill>
                <a:latin typeface="+mn-lt"/>
              </a:defRPr>
            </a:lvl1pPr>
          </a:lstStyle>
          <a:p>
            <a:pPr lvl="0"/>
            <a:r>
              <a:rPr lang="en-US" dirty="0"/>
              <a:t>Title</a:t>
            </a:r>
          </a:p>
        </p:txBody>
      </p:sp>
      <p:sp>
        <p:nvSpPr>
          <p:cNvPr id="38" name="Text Placeholder 23"/>
          <p:cNvSpPr>
            <a:spLocks noGrp="1"/>
          </p:cNvSpPr>
          <p:nvPr>
            <p:ph type="body" sz="quarter" idx="21" hasCustomPrompt="1"/>
          </p:nvPr>
        </p:nvSpPr>
        <p:spPr>
          <a:xfrm>
            <a:off x="9901453" y="4703122"/>
            <a:ext cx="2088713"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
        <p:nvSpPr>
          <p:cNvPr id="39" name="テキスト プレースホルダー 36"/>
          <p:cNvSpPr txBox="1">
            <a:spLocks/>
          </p:cNvSpPr>
          <p:nvPr userDrawn="1"/>
        </p:nvSpPr>
        <p:spPr bwMode="auto">
          <a:xfrm>
            <a:off x="658268" y="6328963"/>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
        <p:nvSpPr>
          <p:cNvPr id="19" name="Teardrop 18"/>
          <p:cNvSpPr/>
          <p:nvPr userDrawn="1"/>
        </p:nvSpPr>
        <p:spPr>
          <a:xfrm flipH="1">
            <a:off x="5178949" y="1702264"/>
            <a:ext cx="1948566" cy="1948566"/>
          </a:xfrm>
          <a:prstGeom prst="teardrop">
            <a:avLst/>
          </a:prstGeom>
          <a:solidFill>
            <a:srgbClr val="B52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23"/>
          <p:cNvSpPr>
            <a:spLocks noGrp="1"/>
          </p:cNvSpPr>
          <p:nvPr>
            <p:ph type="body" sz="quarter" idx="22" hasCustomPrompt="1"/>
          </p:nvPr>
        </p:nvSpPr>
        <p:spPr>
          <a:xfrm>
            <a:off x="5114557" y="3861782"/>
            <a:ext cx="2088713" cy="745278"/>
          </a:xfrm>
        </p:spPr>
        <p:txBody>
          <a:bodyPr anchor="ctr">
            <a:normAutofit/>
          </a:bodyPr>
          <a:lstStyle>
            <a:lvl1pPr marL="0" indent="0" algn="l">
              <a:buNone/>
              <a:defRPr sz="3000">
                <a:solidFill>
                  <a:srgbClr val="B52372"/>
                </a:solidFill>
                <a:latin typeface="+mn-lt"/>
              </a:defRPr>
            </a:lvl1pPr>
          </a:lstStyle>
          <a:p>
            <a:pPr lvl="0"/>
            <a:r>
              <a:rPr lang="en-US" dirty="0"/>
              <a:t>Title</a:t>
            </a:r>
          </a:p>
        </p:txBody>
      </p:sp>
      <p:sp>
        <p:nvSpPr>
          <p:cNvPr id="21" name="Text Placeholder 23"/>
          <p:cNvSpPr>
            <a:spLocks noGrp="1"/>
          </p:cNvSpPr>
          <p:nvPr>
            <p:ph type="body" sz="quarter" idx="23" hasCustomPrompt="1"/>
          </p:nvPr>
        </p:nvSpPr>
        <p:spPr>
          <a:xfrm>
            <a:off x="5128845" y="4700768"/>
            <a:ext cx="2088713" cy="1469167"/>
          </a:xfrm>
        </p:spPr>
        <p:txBody>
          <a:bodyPr>
            <a:normAutofit/>
          </a:bodyPr>
          <a:lstStyle>
            <a:lvl1pPr marL="0" indent="0" algn="l">
              <a:buNone/>
              <a:defRPr sz="2400">
                <a:solidFill>
                  <a:srgbClr val="085156"/>
                </a:solidFill>
                <a:latin typeface="+mn-lt"/>
              </a:defRPr>
            </a:lvl1pPr>
          </a:lstStyle>
          <a:p>
            <a:pPr lvl="0"/>
            <a:r>
              <a:rPr lang="en-US" dirty="0"/>
              <a:t>Main Body Text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p Photo Bottom Text">
    <p:spTree>
      <p:nvGrpSpPr>
        <p:cNvPr id="1" name=""/>
        <p:cNvGrpSpPr/>
        <p:nvPr/>
      </p:nvGrpSpPr>
      <p:grpSpPr>
        <a:xfrm>
          <a:off x="0" y="0"/>
          <a:ext cx="0" cy="0"/>
          <a:chOff x="0" y="0"/>
          <a:chExt cx="0" cy="0"/>
        </a:xfrm>
      </p:grpSpPr>
      <p:sp>
        <p:nvSpPr>
          <p:cNvPr id="6" name="Terminator 5"/>
          <p:cNvSpPr/>
          <p:nvPr userDrawn="1"/>
        </p:nvSpPr>
        <p:spPr>
          <a:xfrm>
            <a:off x="1338" y="2797187"/>
            <a:ext cx="12192000" cy="2540097"/>
          </a:xfrm>
          <a:prstGeom prst="flowChartTerminator">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rminator 7"/>
          <p:cNvSpPr/>
          <p:nvPr userDrawn="1"/>
        </p:nvSpPr>
        <p:spPr>
          <a:xfrm>
            <a:off x="-54476" y="3058532"/>
            <a:ext cx="12192000" cy="2488444"/>
          </a:xfrm>
          <a:prstGeom prst="flowChartTermina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686" y="4145378"/>
            <a:ext cx="12192000" cy="2712623"/>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4179034" y="3520115"/>
            <a:ext cx="0" cy="696487"/>
          </a:xfrm>
          <a:prstGeom prst="line">
            <a:avLst/>
          </a:prstGeom>
          <a:ln w="28575">
            <a:solidFill>
              <a:srgbClr val="FFD700"/>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4070353" y="2935350"/>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10660424" y="3014959"/>
            <a:ext cx="264812" cy="264812"/>
          </a:xfrm>
          <a:prstGeom prst="ellipse">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テキスト プレースホルダー 36"/>
          <p:cNvSpPr txBox="1">
            <a:spLocks/>
          </p:cNvSpPr>
          <p:nvPr userDrawn="1"/>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chemeClr val="bg1"/>
                </a:solidFill>
                <a:latin typeface="Calibri" charset="0"/>
              </a:rPr>
              <a:t>GENERATION DATA |</a:t>
            </a:r>
            <a:r>
              <a:rPr lang="en-US" altLang="ja-JP" sz="1100" dirty="0">
                <a:solidFill>
                  <a:schemeClr val="bg1"/>
                </a:solidFill>
                <a:latin typeface="Calibri" charset="0"/>
              </a:rPr>
              <a:t> USING DATA FOR PROFIT</a:t>
            </a:r>
            <a:endParaRPr kumimoji="1" lang="ja-JP" altLang="en-US" sz="1100" dirty="0">
              <a:solidFill>
                <a:schemeClr val="bg1"/>
              </a:solidFill>
              <a:latin typeface="Calibri" charset="0"/>
            </a:endParaRPr>
          </a:p>
        </p:txBody>
      </p:sp>
      <p:sp>
        <p:nvSpPr>
          <p:cNvPr id="17" name="Oval 16"/>
          <p:cNvSpPr/>
          <p:nvPr userDrawn="1"/>
        </p:nvSpPr>
        <p:spPr>
          <a:xfrm>
            <a:off x="702256" y="3158510"/>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84"/>
          <p:cNvSpPr>
            <a:spLocks noGrp="1"/>
          </p:cNvSpPr>
          <p:nvPr>
            <p:ph type="body" sz="quarter" idx="25" hasCustomPrompt="1"/>
          </p:nvPr>
        </p:nvSpPr>
        <p:spPr>
          <a:xfrm>
            <a:off x="4349032" y="3553398"/>
            <a:ext cx="7066681" cy="633861"/>
          </a:xfrm>
        </p:spPr>
        <p:txBody>
          <a:bodyPr anchor="ctr">
            <a:normAutofit/>
          </a:bodyPr>
          <a:lstStyle>
            <a:lvl1pPr marL="0" indent="0" algn="l">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1" name="Text Placeholder 74"/>
          <p:cNvSpPr>
            <a:spLocks noGrp="1"/>
          </p:cNvSpPr>
          <p:nvPr>
            <p:ph type="body" sz="quarter" idx="20" hasCustomPrompt="1"/>
          </p:nvPr>
        </p:nvSpPr>
        <p:spPr>
          <a:xfrm>
            <a:off x="619244" y="3556508"/>
            <a:ext cx="3389793" cy="629984"/>
          </a:xfrm>
        </p:spPr>
        <p:txBody>
          <a:bodyPr>
            <a:noAutofit/>
          </a:bodyPr>
          <a:lstStyle>
            <a:lvl1pPr marL="0" indent="0" algn="l">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25" name="Text Placeholder 25"/>
          <p:cNvSpPr>
            <a:spLocks noGrp="1"/>
          </p:cNvSpPr>
          <p:nvPr>
            <p:ph type="body" sz="quarter" idx="23" hasCustomPrompt="1"/>
          </p:nvPr>
        </p:nvSpPr>
        <p:spPr>
          <a:xfrm>
            <a:off x="702256" y="4558542"/>
            <a:ext cx="10860287" cy="1517177"/>
          </a:xfrm>
        </p:spPr>
        <p:txBody>
          <a:bodyPr>
            <a:noAutofit/>
          </a:bodyPr>
          <a:lstStyle>
            <a:lvl1pPr marL="0" indent="0" algn="l">
              <a:buClr>
                <a:srgbClr val="EA1D76"/>
              </a:buClr>
              <a:buFont typeface="Arial" charset="0"/>
              <a:buNone/>
              <a:defRPr sz="240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Body Text</a:t>
            </a:r>
          </a:p>
        </p:txBody>
      </p:sp>
      <p:sp>
        <p:nvSpPr>
          <p:cNvPr id="29" name="Picture Placeholder 28"/>
          <p:cNvSpPr>
            <a:spLocks noGrp="1"/>
          </p:cNvSpPr>
          <p:nvPr>
            <p:ph type="pic" sz="quarter" idx="26" hasCustomPrompt="1"/>
          </p:nvPr>
        </p:nvSpPr>
        <p:spPr>
          <a:xfrm>
            <a:off x="794" y="-7675"/>
            <a:ext cx="12204799" cy="40765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2176 w 10509"/>
              <a:gd name="connsiteY0" fmla="*/ 0 h 10000"/>
              <a:gd name="connsiteX1" fmla="*/ 10509 w 10509"/>
              <a:gd name="connsiteY1" fmla="*/ 0 h 10000"/>
              <a:gd name="connsiteX2" fmla="*/ 8842 w 10509"/>
              <a:gd name="connsiteY2" fmla="*/ 5000 h 10000"/>
              <a:gd name="connsiteX3" fmla="*/ 10509 w 10509"/>
              <a:gd name="connsiteY3" fmla="*/ 10000 h 10000"/>
              <a:gd name="connsiteX4" fmla="*/ 465 w 10509"/>
              <a:gd name="connsiteY4" fmla="*/ 6647 h 10000"/>
              <a:gd name="connsiteX5" fmla="*/ 509 w 10509"/>
              <a:gd name="connsiteY5" fmla="*/ 5000 h 10000"/>
              <a:gd name="connsiteX6" fmla="*/ 2176 w 10509"/>
              <a:gd name="connsiteY6" fmla="*/ 0 h 10000"/>
              <a:gd name="connsiteX0" fmla="*/ 2176 w 10509"/>
              <a:gd name="connsiteY0" fmla="*/ 0 h 10000"/>
              <a:gd name="connsiteX1" fmla="*/ 10486 w 10509"/>
              <a:gd name="connsiteY1" fmla="*/ 8242 h 10000"/>
              <a:gd name="connsiteX2" fmla="*/ 8842 w 10509"/>
              <a:gd name="connsiteY2" fmla="*/ 5000 h 10000"/>
              <a:gd name="connsiteX3" fmla="*/ 10509 w 10509"/>
              <a:gd name="connsiteY3" fmla="*/ 10000 h 10000"/>
              <a:gd name="connsiteX4" fmla="*/ 465 w 10509"/>
              <a:gd name="connsiteY4" fmla="*/ 6647 h 10000"/>
              <a:gd name="connsiteX5" fmla="*/ 509 w 10509"/>
              <a:gd name="connsiteY5" fmla="*/ 5000 h 10000"/>
              <a:gd name="connsiteX6" fmla="*/ 2176 w 10509"/>
              <a:gd name="connsiteY6" fmla="*/ 0 h 10000"/>
              <a:gd name="connsiteX0" fmla="*/ 11035 w 11035"/>
              <a:gd name="connsiteY0" fmla="*/ 0 h 9969"/>
              <a:gd name="connsiteX1" fmla="*/ 10989 w 11035"/>
              <a:gd name="connsiteY1" fmla="*/ 8211 h 9969"/>
              <a:gd name="connsiteX2" fmla="*/ 9345 w 11035"/>
              <a:gd name="connsiteY2" fmla="*/ 4969 h 9969"/>
              <a:gd name="connsiteX3" fmla="*/ 11012 w 11035"/>
              <a:gd name="connsiteY3" fmla="*/ 9969 h 9969"/>
              <a:gd name="connsiteX4" fmla="*/ 968 w 11035"/>
              <a:gd name="connsiteY4" fmla="*/ 6616 h 9969"/>
              <a:gd name="connsiteX5" fmla="*/ 1012 w 11035"/>
              <a:gd name="connsiteY5" fmla="*/ 4969 h 9969"/>
              <a:gd name="connsiteX6" fmla="*/ 11035 w 11035"/>
              <a:gd name="connsiteY6" fmla="*/ 0 h 9969"/>
              <a:gd name="connsiteX0" fmla="*/ 9928 w 9928"/>
              <a:gd name="connsiteY0" fmla="*/ 244 h 10244"/>
              <a:gd name="connsiteX1" fmla="*/ 9886 w 9928"/>
              <a:gd name="connsiteY1" fmla="*/ 8481 h 10244"/>
              <a:gd name="connsiteX2" fmla="*/ 8397 w 9928"/>
              <a:gd name="connsiteY2" fmla="*/ 5228 h 10244"/>
              <a:gd name="connsiteX3" fmla="*/ 9907 w 9928"/>
              <a:gd name="connsiteY3" fmla="*/ 10244 h 10244"/>
              <a:gd name="connsiteX4" fmla="*/ 805 w 9928"/>
              <a:gd name="connsiteY4" fmla="*/ 6881 h 10244"/>
              <a:gd name="connsiteX5" fmla="*/ 972 w 9928"/>
              <a:gd name="connsiteY5" fmla="*/ 607 h 10244"/>
              <a:gd name="connsiteX6" fmla="*/ 9928 w 9928"/>
              <a:gd name="connsiteY6" fmla="*/ 244 h 10244"/>
              <a:gd name="connsiteX0" fmla="*/ 10241 w 10241"/>
              <a:gd name="connsiteY0" fmla="*/ 0 h 9762"/>
              <a:gd name="connsiteX1" fmla="*/ 10199 w 10241"/>
              <a:gd name="connsiteY1" fmla="*/ 8041 h 9762"/>
              <a:gd name="connsiteX2" fmla="*/ 8699 w 10241"/>
              <a:gd name="connsiteY2" fmla="*/ 4865 h 9762"/>
              <a:gd name="connsiteX3" fmla="*/ 10220 w 10241"/>
              <a:gd name="connsiteY3" fmla="*/ 9762 h 9762"/>
              <a:gd name="connsiteX4" fmla="*/ 1052 w 10241"/>
              <a:gd name="connsiteY4" fmla="*/ 6479 h 9762"/>
              <a:gd name="connsiteX5" fmla="*/ 1220 w 10241"/>
              <a:gd name="connsiteY5" fmla="*/ 355 h 9762"/>
              <a:gd name="connsiteX6" fmla="*/ 10241 w 10241"/>
              <a:gd name="connsiteY6" fmla="*/ 0 h 9762"/>
              <a:gd name="connsiteX0" fmla="*/ 10078 w 10078"/>
              <a:gd name="connsiteY0" fmla="*/ 22 h 10022"/>
              <a:gd name="connsiteX1" fmla="*/ 10037 w 10078"/>
              <a:gd name="connsiteY1" fmla="*/ 8259 h 10022"/>
              <a:gd name="connsiteX2" fmla="*/ 8572 w 10078"/>
              <a:gd name="connsiteY2" fmla="*/ 5006 h 10022"/>
              <a:gd name="connsiteX3" fmla="*/ 10057 w 10078"/>
              <a:gd name="connsiteY3" fmla="*/ 10022 h 10022"/>
              <a:gd name="connsiteX4" fmla="*/ 1105 w 10078"/>
              <a:gd name="connsiteY4" fmla="*/ 6659 h 10022"/>
              <a:gd name="connsiteX5" fmla="*/ 1144 w 10078"/>
              <a:gd name="connsiteY5" fmla="*/ 9 h 10022"/>
              <a:gd name="connsiteX6" fmla="*/ 10078 w 10078"/>
              <a:gd name="connsiteY6" fmla="*/ 22 h 10022"/>
              <a:gd name="connsiteX0" fmla="*/ 9807 w 9807"/>
              <a:gd name="connsiteY0" fmla="*/ 638 h 10638"/>
              <a:gd name="connsiteX1" fmla="*/ 9766 w 9807"/>
              <a:gd name="connsiteY1" fmla="*/ 8875 h 10638"/>
              <a:gd name="connsiteX2" fmla="*/ 8301 w 9807"/>
              <a:gd name="connsiteY2" fmla="*/ 5622 h 10638"/>
              <a:gd name="connsiteX3" fmla="*/ 9786 w 9807"/>
              <a:gd name="connsiteY3" fmla="*/ 10638 h 10638"/>
              <a:gd name="connsiteX4" fmla="*/ 897 w 9807"/>
              <a:gd name="connsiteY4" fmla="*/ 9130 h 10638"/>
              <a:gd name="connsiteX5" fmla="*/ 873 w 9807"/>
              <a:gd name="connsiteY5" fmla="*/ 625 h 10638"/>
              <a:gd name="connsiteX6" fmla="*/ 9807 w 9807"/>
              <a:gd name="connsiteY6" fmla="*/ 638 h 10638"/>
              <a:gd name="connsiteX0" fmla="*/ 10350 w 10350"/>
              <a:gd name="connsiteY0" fmla="*/ 24 h 9424"/>
              <a:gd name="connsiteX1" fmla="*/ 10308 w 10350"/>
              <a:gd name="connsiteY1" fmla="*/ 7767 h 9424"/>
              <a:gd name="connsiteX2" fmla="*/ 8814 w 10350"/>
              <a:gd name="connsiteY2" fmla="*/ 4709 h 9424"/>
              <a:gd name="connsiteX3" fmla="*/ 10329 w 10350"/>
              <a:gd name="connsiteY3" fmla="*/ 9424 h 9424"/>
              <a:gd name="connsiteX4" fmla="*/ 1265 w 10350"/>
              <a:gd name="connsiteY4" fmla="*/ 8006 h 9424"/>
              <a:gd name="connsiteX5" fmla="*/ 1240 w 10350"/>
              <a:gd name="connsiteY5" fmla="*/ 12 h 9424"/>
              <a:gd name="connsiteX6" fmla="*/ 10350 w 10350"/>
              <a:gd name="connsiteY6" fmla="*/ 24 h 9424"/>
              <a:gd name="connsiteX0" fmla="*/ 10000 w 10013"/>
              <a:gd name="connsiteY0" fmla="*/ 25 h 10000"/>
              <a:gd name="connsiteX1" fmla="*/ 10010 w 10013"/>
              <a:gd name="connsiteY1" fmla="*/ 8524 h 10000"/>
              <a:gd name="connsiteX2" fmla="*/ 8516 w 10013"/>
              <a:gd name="connsiteY2" fmla="*/ 4997 h 10000"/>
              <a:gd name="connsiteX3" fmla="*/ 9980 w 10013"/>
              <a:gd name="connsiteY3" fmla="*/ 10000 h 10000"/>
              <a:gd name="connsiteX4" fmla="*/ 1222 w 10013"/>
              <a:gd name="connsiteY4" fmla="*/ 8495 h 10000"/>
              <a:gd name="connsiteX5" fmla="*/ 1198 w 10013"/>
              <a:gd name="connsiteY5" fmla="*/ 13 h 10000"/>
              <a:gd name="connsiteX6" fmla="*/ 10000 w 10013"/>
              <a:gd name="connsiteY6" fmla="*/ 25 h 10000"/>
              <a:gd name="connsiteX0" fmla="*/ 10000 w 10013"/>
              <a:gd name="connsiteY0" fmla="*/ 25 h 10000"/>
              <a:gd name="connsiteX1" fmla="*/ 10010 w 10013"/>
              <a:gd name="connsiteY1" fmla="*/ 8524 h 10000"/>
              <a:gd name="connsiteX2" fmla="*/ 9401 w 10013"/>
              <a:gd name="connsiteY2" fmla="*/ 6784 h 10000"/>
              <a:gd name="connsiteX3" fmla="*/ 9980 w 10013"/>
              <a:gd name="connsiteY3" fmla="*/ 10000 h 10000"/>
              <a:gd name="connsiteX4" fmla="*/ 1222 w 10013"/>
              <a:gd name="connsiteY4" fmla="*/ 8495 h 10000"/>
              <a:gd name="connsiteX5" fmla="*/ 1198 w 10013"/>
              <a:gd name="connsiteY5" fmla="*/ 13 h 10000"/>
              <a:gd name="connsiteX6" fmla="*/ 10000 w 10013"/>
              <a:gd name="connsiteY6" fmla="*/ 25 h 10000"/>
              <a:gd name="connsiteX0" fmla="*/ 10000 w 10013"/>
              <a:gd name="connsiteY0" fmla="*/ 25 h 8524"/>
              <a:gd name="connsiteX1" fmla="*/ 10010 w 10013"/>
              <a:gd name="connsiteY1" fmla="*/ 8524 h 8524"/>
              <a:gd name="connsiteX2" fmla="*/ 9401 w 10013"/>
              <a:gd name="connsiteY2" fmla="*/ 6784 h 8524"/>
              <a:gd name="connsiteX3" fmla="*/ 3044 w 10013"/>
              <a:gd name="connsiteY3" fmla="*/ 6143 h 8524"/>
              <a:gd name="connsiteX4" fmla="*/ 1222 w 10013"/>
              <a:gd name="connsiteY4" fmla="*/ 8495 h 8524"/>
              <a:gd name="connsiteX5" fmla="*/ 1198 w 10013"/>
              <a:gd name="connsiteY5" fmla="*/ 13 h 8524"/>
              <a:gd name="connsiteX6" fmla="*/ 10000 w 10013"/>
              <a:gd name="connsiteY6" fmla="*/ 25 h 8524"/>
              <a:gd name="connsiteX0" fmla="*/ 9988 w 10001"/>
              <a:gd name="connsiteY0" fmla="*/ 28 h 9999"/>
              <a:gd name="connsiteX1" fmla="*/ 9998 w 10001"/>
              <a:gd name="connsiteY1" fmla="*/ 9999 h 9999"/>
              <a:gd name="connsiteX2" fmla="*/ 9390 w 10001"/>
              <a:gd name="connsiteY2" fmla="*/ 7958 h 9999"/>
              <a:gd name="connsiteX3" fmla="*/ 2681 w 10001"/>
              <a:gd name="connsiteY3" fmla="*/ 7206 h 9999"/>
              <a:gd name="connsiteX4" fmla="*/ 1221 w 10001"/>
              <a:gd name="connsiteY4" fmla="*/ 9965 h 9999"/>
              <a:gd name="connsiteX5" fmla="*/ 1197 w 10001"/>
              <a:gd name="connsiteY5" fmla="*/ 14 h 9999"/>
              <a:gd name="connsiteX6" fmla="*/ 9988 w 10001"/>
              <a:gd name="connsiteY6" fmla="*/ 28 h 9999"/>
              <a:gd name="connsiteX0" fmla="*/ 9987 w 10000"/>
              <a:gd name="connsiteY0" fmla="*/ 28 h 10000"/>
              <a:gd name="connsiteX1" fmla="*/ 9997 w 10000"/>
              <a:gd name="connsiteY1" fmla="*/ 10000 h 10000"/>
              <a:gd name="connsiteX2" fmla="*/ 8927 w 10000"/>
              <a:gd name="connsiteY2" fmla="*/ 7370 h 10000"/>
              <a:gd name="connsiteX3" fmla="*/ 2681 w 10000"/>
              <a:gd name="connsiteY3" fmla="*/ 7207 h 10000"/>
              <a:gd name="connsiteX4" fmla="*/ 1221 w 10000"/>
              <a:gd name="connsiteY4" fmla="*/ 9966 h 10000"/>
              <a:gd name="connsiteX5" fmla="*/ 1197 w 10000"/>
              <a:gd name="connsiteY5" fmla="*/ 14 h 10000"/>
              <a:gd name="connsiteX6" fmla="*/ 9987 w 10000"/>
              <a:gd name="connsiteY6" fmla="*/ 28 h 10000"/>
              <a:gd name="connsiteX0" fmla="*/ 9132 w 9145"/>
              <a:gd name="connsiteY0" fmla="*/ 15 h 9987"/>
              <a:gd name="connsiteX1" fmla="*/ 9142 w 9145"/>
              <a:gd name="connsiteY1" fmla="*/ 9987 h 9987"/>
              <a:gd name="connsiteX2" fmla="*/ 8072 w 9145"/>
              <a:gd name="connsiteY2" fmla="*/ 7357 h 9987"/>
              <a:gd name="connsiteX3" fmla="*/ 1826 w 9145"/>
              <a:gd name="connsiteY3" fmla="*/ 7194 h 9987"/>
              <a:gd name="connsiteX4" fmla="*/ 366 w 9145"/>
              <a:gd name="connsiteY4" fmla="*/ 9953 h 9987"/>
              <a:gd name="connsiteX5" fmla="*/ 342 w 9145"/>
              <a:gd name="connsiteY5" fmla="*/ 1 h 9987"/>
              <a:gd name="connsiteX6" fmla="*/ 9132 w 9145"/>
              <a:gd name="connsiteY6" fmla="*/ 15 h 9987"/>
              <a:gd name="connsiteX0" fmla="*/ 9613 w 9627"/>
              <a:gd name="connsiteY0" fmla="*/ 15 h 10000"/>
              <a:gd name="connsiteX1" fmla="*/ 9624 w 9627"/>
              <a:gd name="connsiteY1" fmla="*/ 10000 h 10000"/>
              <a:gd name="connsiteX2" fmla="*/ 8454 w 9627"/>
              <a:gd name="connsiteY2" fmla="*/ 7367 h 10000"/>
              <a:gd name="connsiteX3" fmla="*/ 1624 w 9627"/>
              <a:gd name="connsiteY3" fmla="*/ 7203 h 10000"/>
              <a:gd name="connsiteX4" fmla="*/ 27 w 9627"/>
              <a:gd name="connsiteY4" fmla="*/ 9966 h 10000"/>
              <a:gd name="connsiteX5" fmla="*/ 1 w 9627"/>
              <a:gd name="connsiteY5" fmla="*/ 1 h 10000"/>
              <a:gd name="connsiteX6" fmla="*/ 9613 w 9627"/>
              <a:gd name="connsiteY6" fmla="*/ 15 h 10000"/>
              <a:gd name="connsiteX0" fmla="*/ 10718 w 10733"/>
              <a:gd name="connsiteY0" fmla="*/ 763 h 10935"/>
              <a:gd name="connsiteX1" fmla="*/ 10730 w 10733"/>
              <a:gd name="connsiteY1" fmla="*/ 10748 h 10935"/>
              <a:gd name="connsiteX2" fmla="*/ 9515 w 10733"/>
              <a:gd name="connsiteY2" fmla="*/ 8115 h 10935"/>
              <a:gd name="connsiteX3" fmla="*/ 2420 w 10733"/>
              <a:gd name="connsiteY3" fmla="*/ 7951 h 10935"/>
              <a:gd name="connsiteX4" fmla="*/ 761 w 10733"/>
              <a:gd name="connsiteY4" fmla="*/ 10935 h 10935"/>
              <a:gd name="connsiteX5" fmla="*/ 734 w 10733"/>
              <a:gd name="connsiteY5" fmla="*/ 749 h 10935"/>
              <a:gd name="connsiteX6" fmla="*/ 10718 w 10733"/>
              <a:gd name="connsiteY6" fmla="*/ 763 h 10935"/>
              <a:gd name="connsiteX0" fmla="*/ 10718 w 10733"/>
              <a:gd name="connsiteY0" fmla="*/ 763 h 10935"/>
              <a:gd name="connsiteX1" fmla="*/ 10730 w 10733"/>
              <a:gd name="connsiteY1" fmla="*/ 10748 h 10935"/>
              <a:gd name="connsiteX2" fmla="*/ 9515 w 10733"/>
              <a:gd name="connsiteY2" fmla="*/ 8115 h 10935"/>
              <a:gd name="connsiteX3" fmla="*/ 2420 w 10733"/>
              <a:gd name="connsiteY3" fmla="*/ 7951 h 10935"/>
              <a:gd name="connsiteX4" fmla="*/ 761 w 10733"/>
              <a:gd name="connsiteY4" fmla="*/ 10935 h 10935"/>
              <a:gd name="connsiteX5" fmla="*/ 734 w 10733"/>
              <a:gd name="connsiteY5" fmla="*/ 749 h 10935"/>
              <a:gd name="connsiteX6" fmla="*/ 10718 w 10733"/>
              <a:gd name="connsiteY6" fmla="*/ 763 h 10935"/>
              <a:gd name="connsiteX0" fmla="*/ 10718 w 10733"/>
              <a:gd name="connsiteY0" fmla="*/ 763 h 10935"/>
              <a:gd name="connsiteX1" fmla="*/ 10730 w 10733"/>
              <a:gd name="connsiteY1" fmla="*/ 10748 h 10935"/>
              <a:gd name="connsiteX2" fmla="*/ 9515 w 10733"/>
              <a:gd name="connsiteY2" fmla="*/ 8115 h 10935"/>
              <a:gd name="connsiteX3" fmla="*/ 2420 w 10733"/>
              <a:gd name="connsiteY3" fmla="*/ 7951 h 10935"/>
              <a:gd name="connsiteX4" fmla="*/ 761 w 10733"/>
              <a:gd name="connsiteY4" fmla="*/ 10935 h 10935"/>
              <a:gd name="connsiteX5" fmla="*/ 734 w 10733"/>
              <a:gd name="connsiteY5" fmla="*/ 749 h 10935"/>
              <a:gd name="connsiteX6" fmla="*/ 10718 w 10733"/>
              <a:gd name="connsiteY6" fmla="*/ 763 h 10935"/>
              <a:gd name="connsiteX0" fmla="*/ 10718 w 10733"/>
              <a:gd name="connsiteY0" fmla="*/ 763 h 10935"/>
              <a:gd name="connsiteX1" fmla="*/ 10730 w 10733"/>
              <a:gd name="connsiteY1" fmla="*/ 10748 h 10935"/>
              <a:gd name="connsiteX2" fmla="*/ 9515 w 10733"/>
              <a:gd name="connsiteY2" fmla="*/ 8115 h 10935"/>
              <a:gd name="connsiteX3" fmla="*/ 2420 w 10733"/>
              <a:gd name="connsiteY3" fmla="*/ 7951 h 10935"/>
              <a:gd name="connsiteX4" fmla="*/ 761 w 10733"/>
              <a:gd name="connsiteY4" fmla="*/ 10935 h 10935"/>
              <a:gd name="connsiteX5" fmla="*/ 734 w 10733"/>
              <a:gd name="connsiteY5" fmla="*/ 749 h 10935"/>
              <a:gd name="connsiteX6" fmla="*/ 10718 w 10733"/>
              <a:gd name="connsiteY6" fmla="*/ 763 h 10935"/>
              <a:gd name="connsiteX0" fmla="*/ 10718 w 10733"/>
              <a:gd name="connsiteY0" fmla="*/ 763 h 10935"/>
              <a:gd name="connsiteX1" fmla="*/ 10730 w 10733"/>
              <a:gd name="connsiteY1" fmla="*/ 10748 h 10935"/>
              <a:gd name="connsiteX2" fmla="*/ 9515 w 10733"/>
              <a:gd name="connsiteY2" fmla="*/ 8115 h 10935"/>
              <a:gd name="connsiteX3" fmla="*/ 2420 w 10733"/>
              <a:gd name="connsiteY3" fmla="*/ 7951 h 10935"/>
              <a:gd name="connsiteX4" fmla="*/ 761 w 10733"/>
              <a:gd name="connsiteY4" fmla="*/ 10935 h 10935"/>
              <a:gd name="connsiteX5" fmla="*/ 734 w 10733"/>
              <a:gd name="connsiteY5" fmla="*/ 749 h 10935"/>
              <a:gd name="connsiteX6" fmla="*/ 10718 w 10733"/>
              <a:gd name="connsiteY6" fmla="*/ 763 h 10935"/>
              <a:gd name="connsiteX0" fmla="*/ 10716 w 10731"/>
              <a:gd name="connsiteY0" fmla="*/ 763 h 11089"/>
              <a:gd name="connsiteX1" fmla="*/ 10728 w 10731"/>
              <a:gd name="connsiteY1" fmla="*/ 10748 h 11089"/>
              <a:gd name="connsiteX2" fmla="*/ 9513 w 10731"/>
              <a:gd name="connsiteY2" fmla="*/ 8115 h 11089"/>
              <a:gd name="connsiteX3" fmla="*/ 2418 w 10731"/>
              <a:gd name="connsiteY3" fmla="*/ 7951 h 11089"/>
              <a:gd name="connsiteX4" fmla="*/ 759 w 10731"/>
              <a:gd name="connsiteY4" fmla="*/ 10935 h 11089"/>
              <a:gd name="connsiteX5" fmla="*/ 732 w 10731"/>
              <a:gd name="connsiteY5" fmla="*/ 749 h 11089"/>
              <a:gd name="connsiteX6" fmla="*/ 10716 w 10731"/>
              <a:gd name="connsiteY6" fmla="*/ 763 h 11089"/>
              <a:gd name="connsiteX0" fmla="*/ 9992 w 10007"/>
              <a:gd name="connsiteY0" fmla="*/ 15 h 10321"/>
              <a:gd name="connsiteX1" fmla="*/ 10004 w 10007"/>
              <a:gd name="connsiteY1" fmla="*/ 10000 h 10321"/>
              <a:gd name="connsiteX2" fmla="*/ 8789 w 10007"/>
              <a:gd name="connsiteY2" fmla="*/ 7367 h 10321"/>
              <a:gd name="connsiteX3" fmla="*/ 1694 w 10007"/>
              <a:gd name="connsiteY3" fmla="*/ 7203 h 10321"/>
              <a:gd name="connsiteX4" fmla="*/ 35 w 10007"/>
              <a:gd name="connsiteY4" fmla="*/ 10187 h 10321"/>
              <a:gd name="connsiteX5" fmla="*/ 8 w 10007"/>
              <a:gd name="connsiteY5" fmla="*/ 1 h 10321"/>
              <a:gd name="connsiteX6" fmla="*/ 9992 w 10007"/>
              <a:gd name="connsiteY6" fmla="*/ 15 h 10321"/>
              <a:gd name="connsiteX0" fmla="*/ 9965 w 9980"/>
              <a:gd name="connsiteY0" fmla="*/ 15 h 10321"/>
              <a:gd name="connsiteX1" fmla="*/ 9977 w 9980"/>
              <a:gd name="connsiteY1" fmla="*/ 10000 h 10321"/>
              <a:gd name="connsiteX2" fmla="*/ 8762 w 9980"/>
              <a:gd name="connsiteY2" fmla="*/ 7367 h 10321"/>
              <a:gd name="connsiteX3" fmla="*/ 1667 w 9980"/>
              <a:gd name="connsiteY3" fmla="*/ 7203 h 10321"/>
              <a:gd name="connsiteX4" fmla="*/ 8 w 9980"/>
              <a:gd name="connsiteY4" fmla="*/ 10187 h 10321"/>
              <a:gd name="connsiteX5" fmla="*/ 16 w 9980"/>
              <a:gd name="connsiteY5" fmla="*/ 1 h 10321"/>
              <a:gd name="connsiteX6" fmla="*/ 9965 w 9980"/>
              <a:gd name="connsiteY6" fmla="*/ 15 h 10321"/>
              <a:gd name="connsiteX0" fmla="*/ 9985 w 10000"/>
              <a:gd name="connsiteY0" fmla="*/ 15 h 10000"/>
              <a:gd name="connsiteX1" fmla="*/ 9997 w 10000"/>
              <a:gd name="connsiteY1" fmla="*/ 9689 h 10000"/>
              <a:gd name="connsiteX2" fmla="*/ 8780 w 10000"/>
              <a:gd name="connsiteY2" fmla="*/ 7138 h 10000"/>
              <a:gd name="connsiteX3" fmla="*/ 1670 w 10000"/>
              <a:gd name="connsiteY3" fmla="*/ 6979 h 10000"/>
              <a:gd name="connsiteX4" fmla="*/ 8 w 10000"/>
              <a:gd name="connsiteY4" fmla="*/ 9870 h 10000"/>
              <a:gd name="connsiteX5" fmla="*/ 16 w 10000"/>
              <a:gd name="connsiteY5" fmla="*/ 1 h 10000"/>
              <a:gd name="connsiteX6" fmla="*/ 9985 w 10000"/>
              <a:gd name="connsiteY6" fmla="*/ 15 h 10000"/>
              <a:gd name="connsiteX0" fmla="*/ 9985 w 10000"/>
              <a:gd name="connsiteY0" fmla="*/ 15 h 10000"/>
              <a:gd name="connsiteX1" fmla="*/ 9997 w 10000"/>
              <a:gd name="connsiteY1" fmla="*/ 9689 h 10000"/>
              <a:gd name="connsiteX2" fmla="*/ 8780 w 10000"/>
              <a:gd name="connsiteY2" fmla="*/ 7138 h 10000"/>
              <a:gd name="connsiteX3" fmla="*/ 1670 w 10000"/>
              <a:gd name="connsiteY3" fmla="*/ 6979 h 10000"/>
              <a:gd name="connsiteX4" fmla="*/ 8 w 10000"/>
              <a:gd name="connsiteY4" fmla="*/ 9870 h 10000"/>
              <a:gd name="connsiteX5" fmla="*/ 16 w 10000"/>
              <a:gd name="connsiteY5" fmla="*/ 1 h 10000"/>
              <a:gd name="connsiteX6" fmla="*/ 9985 w 10000"/>
              <a:gd name="connsiteY6" fmla="*/ 15 h 10000"/>
              <a:gd name="connsiteX0" fmla="*/ 9985 w 10011"/>
              <a:gd name="connsiteY0" fmla="*/ 15 h 10010"/>
              <a:gd name="connsiteX1" fmla="*/ 10009 w 10011"/>
              <a:gd name="connsiteY1" fmla="*/ 10010 h 10010"/>
              <a:gd name="connsiteX2" fmla="*/ 8780 w 10011"/>
              <a:gd name="connsiteY2" fmla="*/ 7138 h 10010"/>
              <a:gd name="connsiteX3" fmla="*/ 1670 w 10011"/>
              <a:gd name="connsiteY3" fmla="*/ 6979 h 10010"/>
              <a:gd name="connsiteX4" fmla="*/ 8 w 10011"/>
              <a:gd name="connsiteY4" fmla="*/ 9870 h 10010"/>
              <a:gd name="connsiteX5" fmla="*/ 16 w 10011"/>
              <a:gd name="connsiteY5" fmla="*/ 1 h 10010"/>
              <a:gd name="connsiteX6" fmla="*/ 9985 w 10011"/>
              <a:gd name="connsiteY6" fmla="*/ 15 h 10010"/>
              <a:gd name="connsiteX0" fmla="*/ 9985 w 10009"/>
              <a:gd name="connsiteY0" fmla="*/ 15 h 10010"/>
              <a:gd name="connsiteX1" fmla="*/ 10009 w 10009"/>
              <a:gd name="connsiteY1" fmla="*/ 10010 h 10010"/>
              <a:gd name="connsiteX2" fmla="*/ 8780 w 10009"/>
              <a:gd name="connsiteY2" fmla="*/ 7138 h 10010"/>
              <a:gd name="connsiteX3" fmla="*/ 1670 w 10009"/>
              <a:gd name="connsiteY3" fmla="*/ 6979 h 10010"/>
              <a:gd name="connsiteX4" fmla="*/ 8 w 10009"/>
              <a:gd name="connsiteY4" fmla="*/ 9870 h 10010"/>
              <a:gd name="connsiteX5" fmla="*/ 16 w 10009"/>
              <a:gd name="connsiteY5" fmla="*/ 1 h 10010"/>
              <a:gd name="connsiteX6" fmla="*/ 9985 w 10009"/>
              <a:gd name="connsiteY6" fmla="*/ 15 h 10010"/>
              <a:gd name="connsiteX0" fmla="*/ 9985 w 10009"/>
              <a:gd name="connsiteY0" fmla="*/ 15 h 10010"/>
              <a:gd name="connsiteX1" fmla="*/ 10009 w 10009"/>
              <a:gd name="connsiteY1" fmla="*/ 10010 h 10010"/>
              <a:gd name="connsiteX2" fmla="*/ 8780 w 10009"/>
              <a:gd name="connsiteY2" fmla="*/ 7138 h 10010"/>
              <a:gd name="connsiteX3" fmla="*/ 1670 w 10009"/>
              <a:gd name="connsiteY3" fmla="*/ 6979 h 10010"/>
              <a:gd name="connsiteX4" fmla="*/ 8 w 10009"/>
              <a:gd name="connsiteY4" fmla="*/ 9870 h 10010"/>
              <a:gd name="connsiteX5" fmla="*/ 16 w 10009"/>
              <a:gd name="connsiteY5" fmla="*/ 1 h 10010"/>
              <a:gd name="connsiteX6" fmla="*/ 9985 w 10009"/>
              <a:gd name="connsiteY6" fmla="*/ 15 h 10010"/>
              <a:gd name="connsiteX0" fmla="*/ 9985 w 10009"/>
              <a:gd name="connsiteY0" fmla="*/ 15 h 10068"/>
              <a:gd name="connsiteX1" fmla="*/ 10009 w 10009"/>
              <a:gd name="connsiteY1" fmla="*/ 10010 h 10068"/>
              <a:gd name="connsiteX2" fmla="*/ 8780 w 10009"/>
              <a:gd name="connsiteY2" fmla="*/ 7138 h 10068"/>
              <a:gd name="connsiteX3" fmla="*/ 1670 w 10009"/>
              <a:gd name="connsiteY3" fmla="*/ 6979 h 10068"/>
              <a:gd name="connsiteX4" fmla="*/ 8 w 10009"/>
              <a:gd name="connsiteY4" fmla="*/ 9870 h 10068"/>
              <a:gd name="connsiteX5" fmla="*/ 16 w 10009"/>
              <a:gd name="connsiteY5" fmla="*/ 1 h 10068"/>
              <a:gd name="connsiteX6" fmla="*/ 9985 w 10009"/>
              <a:gd name="connsiteY6" fmla="*/ 15 h 10068"/>
              <a:gd name="connsiteX0" fmla="*/ 9985 w 10009"/>
              <a:gd name="connsiteY0" fmla="*/ 15 h 10063"/>
              <a:gd name="connsiteX1" fmla="*/ 10009 w 10009"/>
              <a:gd name="connsiteY1" fmla="*/ 10010 h 10063"/>
              <a:gd name="connsiteX2" fmla="*/ 8780 w 10009"/>
              <a:gd name="connsiteY2" fmla="*/ 7138 h 10063"/>
              <a:gd name="connsiteX3" fmla="*/ 1670 w 10009"/>
              <a:gd name="connsiteY3" fmla="*/ 6979 h 10063"/>
              <a:gd name="connsiteX4" fmla="*/ 8 w 10009"/>
              <a:gd name="connsiteY4" fmla="*/ 9870 h 10063"/>
              <a:gd name="connsiteX5" fmla="*/ 16 w 10009"/>
              <a:gd name="connsiteY5" fmla="*/ 1 h 10063"/>
              <a:gd name="connsiteX6" fmla="*/ 9985 w 10009"/>
              <a:gd name="connsiteY6" fmla="*/ 15 h 10063"/>
              <a:gd name="connsiteX0" fmla="*/ 9985 w 10009"/>
              <a:gd name="connsiteY0" fmla="*/ 15 h 10064"/>
              <a:gd name="connsiteX1" fmla="*/ 10009 w 10009"/>
              <a:gd name="connsiteY1" fmla="*/ 10010 h 10064"/>
              <a:gd name="connsiteX2" fmla="*/ 8780 w 10009"/>
              <a:gd name="connsiteY2" fmla="*/ 7138 h 10064"/>
              <a:gd name="connsiteX3" fmla="*/ 1670 w 10009"/>
              <a:gd name="connsiteY3" fmla="*/ 6979 h 10064"/>
              <a:gd name="connsiteX4" fmla="*/ 8 w 10009"/>
              <a:gd name="connsiteY4" fmla="*/ 9870 h 10064"/>
              <a:gd name="connsiteX5" fmla="*/ 16 w 10009"/>
              <a:gd name="connsiteY5" fmla="*/ 1 h 10064"/>
              <a:gd name="connsiteX6" fmla="*/ 9985 w 10009"/>
              <a:gd name="connsiteY6" fmla="*/ 15 h 10064"/>
              <a:gd name="connsiteX0" fmla="*/ 10705 w 10729"/>
              <a:gd name="connsiteY0" fmla="*/ 751 h 10901"/>
              <a:gd name="connsiteX1" fmla="*/ 10729 w 10729"/>
              <a:gd name="connsiteY1" fmla="*/ 10746 h 10901"/>
              <a:gd name="connsiteX2" fmla="*/ 9500 w 10729"/>
              <a:gd name="connsiteY2" fmla="*/ 7874 h 10901"/>
              <a:gd name="connsiteX3" fmla="*/ 2390 w 10729"/>
              <a:gd name="connsiteY3" fmla="*/ 7715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46 h 10901"/>
              <a:gd name="connsiteX2" fmla="*/ 9500 w 10729"/>
              <a:gd name="connsiteY2" fmla="*/ 7874 h 10901"/>
              <a:gd name="connsiteX3" fmla="*/ 2390 w 10729"/>
              <a:gd name="connsiteY3" fmla="*/ 7715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46 h 10901"/>
              <a:gd name="connsiteX2" fmla="*/ 9500 w 10729"/>
              <a:gd name="connsiteY2" fmla="*/ 7874 h 10901"/>
              <a:gd name="connsiteX3" fmla="*/ 2387 w 10729"/>
              <a:gd name="connsiteY3" fmla="*/ 7764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46 h 10901"/>
              <a:gd name="connsiteX2" fmla="*/ 9500 w 10729"/>
              <a:gd name="connsiteY2" fmla="*/ 7874 h 10901"/>
              <a:gd name="connsiteX3" fmla="*/ 2307 w 10729"/>
              <a:gd name="connsiteY3" fmla="*/ 7764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46 h 10901"/>
              <a:gd name="connsiteX2" fmla="*/ 9320 w 10729"/>
              <a:gd name="connsiteY2" fmla="*/ 7776 h 10901"/>
              <a:gd name="connsiteX3" fmla="*/ 2307 w 10729"/>
              <a:gd name="connsiteY3" fmla="*/ 7764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46 h 10901"/>
              <a:gd name="connsiteX2" fmla="*/ 9320 w 10729"/>
              <a:gd name="connsiteY2" fmla="*/ 7776 h 10901"/>
              <a:gd name="connsiteX3" fmla="*/ 2307 w 10729"/>
              <a:gd name="connsiteY3" fmla="*/ 7764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95 h 10901"/>
              <a:gd name="connsiteX2" fmla="*/ 9320 w 10729"/>
              <a:gd name="connsiteY2" fmla="*/ 7776 h 10901"/>
              <a:gd name="connsiteX3" fmla="*/ 2307 w 10729"/>
              <a:gd name="connsiteY3" fmla="*/ 7764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51 h 10901"/>
              <a:gd name="connsiteX1" fmla="*/ 10729 w 10729"/>
              <a:gd name="connsiteY1" fmla="*/ 10795 h 10901"/>
              <a:gd name="connsiteX2" fmla="*/ 9320 w 10729"/>
              <a:gd name="connsiteY2" fmla="*/ 7776 h 10901"/>
              <a:gd name="connsiteX3" fmla="*/ 2307 w 10729"/>
              <a:gd name="connsiteY3" fmla="*/ 7764 h 10901"/>
              <a:gd name="connsiteX4" fmla="*/ 747 w 10729"/>
              <a:gd name="connsiteY4" fmla="*/ 10753 h 10901"/>
              <a:gd name="connsiteX5" fmla="*/ 736 w 10729"/>
              <a:gd name="connsiteY5" fmla="*/ 737 h 10901"/>
              <a:gd name="connsiteX6" fmla="*/ 10705 w 10729"/>
              <a:gd name="connsiteY6" fmla="*/ 751 h 10901"/>
              <a:gd name="connsiteX0" fmla="*/ 10705 w 10729"/>
              <a:gd name="connsiteY0" fmla="*/ 760 h 11035"/>
              <a:gd name="connsiteX1" fmla="*/ 10729 w 10729"/>
              <a:gd name="connsiteY1" fmla="*/ 10804 h 11035"/>
              <a:gd name="connsiteX2" fmla="*/ 9320 w 10729"/>
              <a:gd name="connsiteY2" fmla="*/ 7785 h 11035"/>
              <a:gd name="connsiteX3" fmla="*/ 2307 w 10729"/>
              <a:gd name="connsiteY3" fmla="*/ 7773 h 11035"/>
              <a:gd name="connsiteX4" fmla="*/ 747 w 10729"/>
              <a:gd name="connsiteY4" fmla="*/ 10889 h 11035"/>
              <a:gd name="connsiteX5" fmla="*/ 736 w 10729"/>
              <a:gd name="connsiteY5" fmla="*/ 746 h 11035"/>
              <a:gd name="connsiteX6" fmla="*/ 10705 w 10729"/>
              <a:gd name="connsiteY6" fmla="*/ 760 h 11035"/>
              <a:gd name="connsiteX0" fmla="*/ 10703 w 10727"/>
              <a:gd name="connsiteY0" fmla="*/ 760 h 10889"/>
              <a:gd name="connsiteX1" fmla="*/ 10727 w 10727"/>
              <a:gd name="connsiteY1" fmla="*/ 10804 h 10889"/>
              <a:gd name="connsiteX2" fmla="*/ 9318 w 10727"/>
              <a:gd name="connsiteY2" fmla="*/ 7785 h 10889"/>
              <a:gd name="connsiteX3" fmla="*/ 2305 w 10727"/>
              <a:gd name="connsiteY3" fmla="*/ 7773 h 10889"/>
              <a:gd name="connsiteX4" fmla="*/ 745 w 10727"/>
              <a:gd name="connsiteY4" fmla="*/ 10889 h 10889"/>
              <a:gd name="connsiteX5" fmla="*/ 734 w 10727"/>
              <a:gd name="connsiteY5" fmla="*/ 746 h 10889"/>
              <a:gd name="connsiteX6" fmla="*/ 10703 w 10727"/>
              <a:gd name="connsiteY6" fmla="*/ 760 h 10889"/>
              <a:gd name="connsiteX0" fmla="*/ 9970 w 9994"/>
              <a:gd name="connsiteY0" fmla="*/ 25 h 10154"/>
              <a:gd name="connsiteX1" fmla="*/ 9994 w 9994"/>
              <a:gd name="connsiteY1" fmla="*/ 10069 h 10154"/>
              <a:gd name="connsiteX2" fmla="*/ 8585 w 9994"/>
              <a:gd name="connsiteY2" fmla="*/ 7050 h 10154"/>
              <a:gd name="connsiteX3" fmla="*/ 1572 w 9994"/>
              <a:gd name="connsiteY3" fmla="*/ 7038 h 10154"/>
              <a:gd name="connsiteX4" fmla="*/ 12 w 9994"/>
              <a:gd name="connsiteY4" fmla="*/ 10154 h 10154"/>
              <a:gd name="connsiteX5" fmla="*/ 1 w 9994"/>
              <a:gd name="connsiteY5" fmla="*/ 11 h 10154"/>
              <a:gd name="connsiteX6" fmla="*/ 9970 w 9994"/>
              <a:gd name="connsiteY6" fmla="*/ 25 h 10154"/>
              <a:gd name="connsiteX0" fmla="*/ 9976 w 10000"/>
              <a:gd name="connsiteY0" fmla="*/ 15 h 9990"/>
              <a:gd name="connsiteX1" fmla="*/ 10000 w 10000"/>
              <a:gd name="connsiteY1" fmla="*/ 9906 h 9990"/>
              <a:gd name="connsiteX2" fmla="*/ 8590 w 10000"/>
              <a:gd name="connsiteY2" fmla="*/ 6933 h 9990"/>
              <a:gd name="connsiteX3" fmla="*/ 1573 w 10000"/>
              <a:gd name="connsiteY3" fmla="*/ 6921 h 9990"/>
              <a:gd name="connsiteX4" fmla="*/ 12 w 10000"/>
              <a:gd name="connsiteY4" fmla="*/ 9990 h 9990"/>
              <a:gd name="connsiteX5" fmla="*/ 1 w 10000"/>
              <a:gd name="connsiteY5" fmla="*/ 1 h 9990"/>
              <a:gd name="connsiteX6" fmla="*/ 9976 w 10000"/>
              <a:gd name="connsiteY6" fmla="*/ 15 h 9990"/>
              <a:gd name="connsiteX0" fmla="*/ 9976 w 10000"/>
              <a:gd name="connsiteY0" fmla="*/ 24 h 10009"/>
              <a:gd name="connsiteX1" fmla="*/ 10000 w 10000"/>
              <a:gd name="connsiteY1" fmla="*/ 9925 h 10009"/>
              <a:gd name="connsiteX2" fmla="*/ 8590 w 10000"/>
              <a:gd name="connsiteY2" fmla="*/ 6949 h 10009"/>
              <a:gd name="connsiteX3" fmla="*/ 1573 w 10000"/>
              <a:gd name="connsiteY3" fmla="*/ 6937 h 10009"/>
              <a:gd name="connsiteX4" fmla="*/ 12 w 10000"/>
              <a:gd name="connsiteY4" fmla="*/ 10009 h 10009"/>
              <a:gd name="connsiteX5" fmla="*/ 1 w 10000"/>
              <a:gd name="connsiteY5" fmla="*/ 10 h 10009"/>
              <a:gd name="connsiteX6" fmla="*/ 9976 w 10000"/>
              <a:gd name="connsiteY6" fmla="*/ 24 h 10009"/>
              <a:gd name="connsiteX0" fmla="*/ 9978 w 10002"/>
              <a:gd name="connsiteY0" fmla="*/ 24 h 10009"/>
              <a:gd name="connsiteX1" fmla="*/ 10002 w 10002"/>
              <a:gd name="connsiteY1" fmla="*/ 9925 h 10009"/>
              <a:gd name="connsiteX2" fmla="*/ 8592 w 10002"/>
              <a:gd name="connsiteY2" fmla="*/ 6949 h 10009"/>
              <a:gd name="connsiteX3" fmla="*/ 1575 w 10002"/>
              <a:gd name="connsiteY3" fmla="*/ 6937 h 10009"/>
              <a:gd name="connsiteX4" fmla="*/ 14 w 10002"/>
              <a:gd name="connsiteY4" fmla="*/ 10009 h 10009"/>
              <a:gd name="connsiteX5" fmla="*/ 0 w 10002"/>
              <a:gd name="connsiteY5" fmla="*/ 10 h 10009"/>
              <a:gd name="connsiteX6" fmla="*/ 9978 w 10002"/>
              <a:gd name="connsiteY6" fmla="*/ 24 h 10009"/>
              <a:gd name="connsiteX0" fmla="*/ 9964 w 9988"/>
              <a:gd name="connsiteY0" fmla="*/ 24 h 10009"/>
              <a:gd name="connsiteX1" fmla="*/ 9988 w 9988"/>
              <a:gd name="connsiteY1" fmla="*/ 9925 h 10009"/>
              <a:gd name="connsiteX2" fmla="*/ 8578 w 9988"/>
              <a:gd name="connsiteY2" fmla="*/ 6949 h 10009"/>
              <a:gd name="connsiteX3" fmla="*/ 1561 w 9988"/>
              <a:gd name="connsiteY3" fmla="*/ 6937 h 10009"/>
              <a:gd name="connsiteX4" fmla="*/ 0 w 9988"/>
              <a:gd name="connsiteY4" fmla="*/ 10009 h 10009"/>
              <a:gd name="connsiteX5" fmla="*/ 2 w 9988"/>
              <a:gd name="connsiteY5" fmla="*/ 10 h 10009"/>
              <a:gd name="connsiteX6" fmla="*/ 9964 w 9988"/>
              <a:gd name="connsiteY6" fmla="*/ 24 h 10009"/>
              <a:gd name="connsiteX0" fmla="*/ 9976 w 10013"/>
              <a:gd name="connsiteY0" fmla="*/ 24 h 10000"/>
              <a:gd name="connsiteX1" fmla="*/ 10000 w 10013"/>
              <a:gd name="connsiteY1" fmla="*/ 9916 h 10000"/>
              <a:gd name="connsiteX2" fmla="*/ 8588 w 10013"/>
              <a:gd name="connsiteY2" fmla="*/ 6943 h 10000"/>
              <a:gd name="connsiteX3" fmla="*/ 1563 w 10013"/>
              <a:gd name="connsiteY3" fmla="*/ 6931 h 10000"/>
              <a:gd name="connsiteX4" fmla="*/ 0 w 10013"/>
              <a:gd name="connsiteY4" fmla="*/ 10000 h 10000"/>
              <a:gd name="connsiteX5" fmla="*/ 2 w 10013"/>
              <a:gd name="connsiteY5" fmla="*/ 10 h 10000"/>
              <a:gd name="connsiteX6" fmla="*/ 9976 w 10013"/>
              <a:gd name="connsiteY6" fmla="*/ 24 h 10000"/>
              <a:gd name="connsiteX0" fmla="*/ 9976 w 10000"/>
              <a:gd name="connsiteY0" fmla="*/ 24 h 10000"/>
              <a:gd name="connsiteX1" fmla="*/ 10000 w 10000"/>
              <a:gd name="connsiteY1" fmla="*/ 9916 h 10000"/>
              <a:gd name="connsiteX2" fmla="*/ 8588 w 10000"/>
              <a:gd name="connsiteY2" fmla="*/ 6943 h 10000"/>
              <a:gd name="connsiteX3" fmla="*/ 1563 w 10000"/>
              <a:gd name="connsiteY3" fmla="*/ 6931 h 10000"/>
              <a:gd name="connsiteX4" fmla="*/ 0 w 10000"/>
              <a:gd name="connsiteY4" fmla="*/ 10000 h 10000"/>
              <a:gd name="connsiteX5" fmla="*/ 2 w 10000"/>
              <a:gd name="connsiteY5" fmla="*/ 10 h 10000"/>
              <a:gd name="connsiteX6" fmla="*/ 9976 w 10000"/>
              <a:gd name="connsiteY6" fmla="*/ 24 h 10000"/>
              <a:gd name="connsiteX0" fmla="*/ 9976 w 10000"/>
              <a:gd name="connsiteY0" fmla="*/ 24 h 10000"/>
              <a:gd name="connsiteX1" fmla="*/ 10000 w 10000"/>
              <a:gd name="connsiteY1" fmla="*/ 9916 h 10000"/>
              <a:gd name="connsiteX2" fmla="*/ 8588 w 10000"/>
              <a:gd name="connsiteY2" fmla="*/ 7008 h 10000"/>
              <a:gd name="connsiteX3" fmla="*/ 1563 w 10000"/>
              <a:gd name="connsiteY3" fmla="*/ 6931 h 10000"/>
              <a:gd name="connsiteX4" fmla="*/ 0 w 10000"/>
              <a:gd name="connsiteY4" fmla="*/ 10000 h 10000"/>
              <a:gd name="connsiteX5" fmla="*/ 2 w 10000"/>
              <a:gd name="connsiteY5" fmla="*/ 10 h 10000"/>
              <a:gd name="connsiteX6" fmla="*/ 9976 w 10000"/>
              <a:gd name="connsiteY6" fmla="*/ 24 h 10000"/>
              <a:gd name="connsiteX0" fmla="*/ 9976 w 10000"/>
              <a:gd name="connsiteY0" fmla="*/ 24 h 10000"/>
              <a:gd name="connsiteX1" fmla="*/ 10000 w 10000"/>
              <a:gd name="connsiteY1" fmla="*/ 9949 h 10000"/>
              <a:gd name="connsiteX2" fmla="*/ 8588 w 10000"/>
              <a:gd name="connsiteY2" fmla="*/ 7008 h 10000"/>
              <a:gd name="connsiteX3" fmla="*/ 1563 w 10000"/>
              <a:gd name="connsiteY3" fmla="*/ 6931 h 10000"/>
              <a:gd name="connsiteX4" fmla="*/ 0 w 10000"/>
              <a:gd name="connsiteY4" fmla="*/ 10000 h 10000"/>
              <a:gd name="connsiteX5" fmla="*/ 2 w 10000"/>
              <a:gd name="connsiteY5" fmla="*/ 10 h 10000"/>
              <a:gd name="connsiteX6" fmla="*/ 9976 w 10000"/>
              <a:gd name="connsiteY6" fmla="*/ 24 h 10000"/>
              <a:gd name="connsiteX0" fmla="*/ 9976 w 10000"/>
              <a:gd name="connsiteY0" fmla="*/ 24 h 10000"/>
              <a:gd name="connsiteX1" fmla="*/ 10000 w 10000"/>
              <a:gd name="connsiteY1" fmla="*/ 9949 h 10000"/>
              <a:gd name="connsiteX2" fmla="*/ 8588 w 10000"/>
              <a:gd name="connsiteY2" fmla="*/ 7008 h 10000"/>
              <a:gd name="connsiteX3" fmla="*/ 1563 w 10000"/>
              <a:gd name="connsiteY3" fmla="*/ 6931 h 10000"/>
              <a:gd name="connsiteX4" fmla="*/ 0 w 10000"/>
              <a:gd name="connsiteY4" fmla="*/ 10000 h 10000"/>
              <a:gd name="connsiteX5" fmla="*/ 2 w 10000"/>
              <a:gd name="connsiteY5" fmla="*/ 10 h 10000"/>
              <a:gd name="connsiteX6" fmla="*/ 9976 w 10000"/>
              <a:gd name="connsiteY6" fmla="*/ 24 h 10000"/>
              <a:gd name="connsiteX0" fmla="*/ 9976 w 10000"/>
              <a:gd name="connsiteY0" fmla="*/ 24 h 10000"/>
              <a:gd name="connsiteX1" fmla="*/ 10000 w 10000"/>
              <a:gd name="connsiteY1" fmla="*/ 9949 h 10000"/>
              <a:gd name="connsiteX2" fmla="*/ 8588 w 10000"/>
              <a:gd name="connsiteY2" fmla="*/ 7008 h 10000"/>
              <a:gd name="connsiteX3" fmla="*/ 1563 w 10000"/>
              <a:gd name="connsiteY3" fmla="*/ 7029 h 10000"/>
              <a:gd name="connsiteX4" fmla="*/ 0 w 10000"/>
              <a:gd name="connsiteY4" fmla="*/ 10000 h 10000"/>
              <a:gd name="connsiteX5" fmla="*/ 2 w 10000"/>
              <a:gd name="connsiteY5" fmla="*/ 10 h 10000"/>
              <a:gd name="connsiteX6" fmla="*/ 9976 w 10000"/>
              <a:gd name="connsiteY6" fmla="*/ 24 h 10000"/>
              <a:gd name="connsiteX0" fmla="*/ 9976 w 10000"/>
              <a:gd name="connsiteY0" fmla="*/ 24 h 10000"/>
              <a:gd name="connsiteX1" fmla="*/ 10000 w 10000"/>
              <a:gd name="connsiteY1" fmla="*/ 9949 h 10000"/>
              <a:gd name="connsiteX2" fmla="*/ 8588 w 10000"/>
              <a:gd name="connsiteY2" fmla="*/ 7008 h 10000"/>
              <a:gd name="connsiteX3" fmla="*/ 1563 w 10000"/>
              <a:gd name="connsiteY3" fmla="*/ 7029 h 10000"/>
              <a:gd name="connsiteX4" fmla="*/ 0 w 10000"/>
              <a:gd name="connsiteY4" fmla="*/ 10000 h 10000"/>
              <a:gd name="connsiteX5" fmla="*/ 2 w 10000"/>
              <a:gd name="connsiteY5" fmla="*/ 10 h 10000"/>
              <a:gd name="connsiteX6" fmla="*/ 9976 w 10000"/>
              <a:gd name="connsiteY6" fmla="*/ 24 h 10000"/>
              <a:gd name="connsiteX0" fmla="*/ 9976 w 10000"/>
              <a:gd name="connsiteY0" fmla="*/ 24 h 10000"/>
              <a:gd name="connsiteX1" fmla="*/ 10000 w 10000"/>
              <a:gd name="connsiteY1" fmla="*/ 9949 h 10000"/>
              <a:gd name="connsiteX2" fmla="*/ 8588 w 10000"/>
              <a:gd name="connsiteY2" fmla="*/ 7008 h 10000"/>
              <a:gd name="connsiteX3" fmla="*/ 1563 w 10000"/>
              <a:gd name="connsiteY3" fmla="*/ 7029 h 10000"/>
              <a:gd name="connsiteX4" fmla="*/ 0 w 10000"/>
              <a:gd name="connsiteY4" fmla="*/ 10000 h 10000"/>
              <a:gd name="connsiteX5" fmla="*/ 2 w 10000"/>
              <a:gd name="connsiteY5" fmla="*/ 10 h 10000"/>
              <a:gd name="connsiteX6" fmla="*/ 9976 w 10000"/>
              <a:gd name="connsiteY6" fmla="*/ 24 h 10000"/>
              <a:gd name="connsiteX0" fmla="*/ 10736 w 10741"/>
              <a:gd name="connsiteY0" fmla="*/ 749 h 10725"/>
              <a:gd name="connsiteX1" fmla="*/ 10738 w 10741"/>
              <a:gd name="connsiteY1" fmla="*/ 10674 h 10725"/>
              <a:gd name="connsiteX2" fmla="*/ 9326 w 10741"/>
              <a:gd name="connsiteY2" fmla="*/ 7733 h 10725"/>
              <a:gd name="connsiteX3" fmla="*/ 2301 w 10741"/>
              <a:gd name="connsiteY3" fmla="*/ 7754 h 10725"/>
              <a:gd name="connsiteX4" fmla="*/ 738 w 10741"/>
              <a:gd name="connsiteY4" fmla="*/ 10725 h 10725"/>
              <a:gd name="connsiteX5" fmla="*/ 740 w 10741"/>
              <a:gd name="connsiteY5" fmla="*/ 735 h 10725"/>
              <a:gd name="connsiteX6" fmla="*/ 10736 w 10741"/>
              <a:gd name="connsiteY6" fmla="*/ 749 h 10725"/>
              <a:gd name="connsiteX0" fmla="*/ 10736 w 10738"/>
              <a:gd name="connsiteY0" fmla="*/ 749 h 10725"/>
              <a:gd name="connsiteX1" fmla="*/ 10738 w 10738"/>
              <a:gd name="connsiteY1" fmla="*/ 10674 h 10725"/>
              <a:gd name="connsiteX2" fmla="*/ 9326 w 10738"/>
              <a:gd name="connsiteY2" fmla="*/ 7733 h 10725"/>
              <a:gd name="connsiteX3" fmla="*/ 2301 w 10738"/>
              <a:gd name="connsiteY3" fmla="*/ 7754 h 10725"/>
              <a:gd name="connsiteX4" fmla="*/ 738 w 10738"/>
              <a:gd name="connsiteY4" fmla="*/ 10725 h 10725"/>
              <a:gd name="connsiteX5" fmla="*/ 740 w 10738"/>
              <a:gd name="connsiteY5" fmla="*/ 735 h 10725"/>
              <a:gd name="connsiteX6" fmla="*/ 10736 w 10738"/>
              <a:gd name="connsiteY6" fmla="*/ 749 h 10725"/>
              <a:gd name="connsiteX0" fmla="*/ 10736 w 10738"/>
              <a:gd name="connsiteY0" fmla="*/ 749 h 10725"/>
              <a:gd name="connsiteX1" fmla="*/ 10738 w 10738"/>
              <a:gd name="connsiteY1" fmla="*/ 10674 h 10725"/>
              <a:gd name="connsiteX2" fmla="*/ 9326 w 10738"/>
              <a:gd name="connsiteY2" fmla="*/ 7733 h 10725"/>
              <a:gd name="connsiteX3" fmla="*/ 2301 w 10738"/>
              <a:gd name="connsiteY3" fmla="*/ 7754 h 10725"/>
              <a:gd name="connsiteX4" fmla="*/ 738 w 10738"/>
              <a:gd name="connsiteY4" fmla="*/ 10725 h 10725"/>
              <a:gd name="connsiteX5" fmla="*/ 740 w 10738"/>
              <a:gd name="connsiteY5" fmla="*/ 735 h 10725"/>
              <a:gd name="connsiteX6" fmla="*/ 10736 w 10738"/>
              <a:gd name="connsiteY6" fmla="*/ 749 h 10725"/>
              <a:gd name="connsiteX0" fmla="*/ 9998 w 10000"/>
              <a:gd name="connsiteY0" fmla="*/ 15 h 9991"/>
              <a:gd name="connsiteX1" fmla="*/ 10000 w 10000"/>
              <a:gd name="connsiteY1" fmla="*/ 9940 h 9991"/>
              <a:gd name="connsiteX2" fmla="*/ 8588 w 10000"/>
              <a:gd name="connsiteY2" fmla="*/ 6999 h 9991"/>
              <a:gd name="connsiteX3" fmla="*/ 1563 w 10000"/>
              <a:gd name="connsiteY3" fmla="*/ 7020 h 9991"/>
              <a:gd name="connsiteX4" fmla="*/ 0 w 10000"/>
              <a:gd name="connsiteY4" fmla="*/ 9991 h 9991"/>
              <a:gd name="connsiteX5" fmla="*/ 2 w 10000"/>
              <a:gd name="connsiteY5" fmla="*/ 1 h 9991"/>
              <a:gd name="connsiteX6" fmla="*/ 9998 w 10000"/>
              <a:gd name="connsiteY6" fmla="*/ 15 h 9991"/>
              <a:gd name="connsiteX0" fmla="*/ 10018 w 10020"/>
              <a:gd name="connsiteY0" fmla="*/ 5 h 9990"/>
              <a:gd name="connsiteX1" fmla="*/ 10020 w 10020"/>
              <a:gd name="connsiteY1" fmla="*/ 9939 h 9990"/>
              <a:gd name="connsiteX2" fmla="*/ 8608 w 10020"/>
              <a:gd name="connsiteY2" fmla="*/ 6995 h 9990"/>
              <a:gd name="connsiteX3" fmla="*/ 1583 w 10020"/>
              <a:gd name="connsiteY3" fmla="*/ 7016 h 9990"/>
              <a:gd name="connsiteX4" fmla="*/ 20 w 10020"/>
              <a:gd name="connsiteY4" fmla="*/ 9990 h 9990"/>
              <a:gd name="connsiteX5" fmla="*/ 0 w 10020"/>
              <a:gd name="connsiteY5" fmla="*/ 24 h 9990"/>
              <a:gd name="connsiteX6" fmla="*/ 10018 w 10020"/>
              <a:gd name="connsiteY6" fmla="*/ 5 h 9990"/>
              <a:gd name="connsiteX0" fmla="*/ 9998 w 10000"/>
              <a:gd name="connsiteY0" fmla="*/ 14 h 10009"/>
              <a:gd name="connsiteX1" fmla="*/ 10000 w 10000"/>
              <a:gd name="connsiteY1" fmla="*/ 9958 h 10009"/>
              <a:gd name="connsiteX2" fmla="*/ 8591 w 10000"/>
              <a:gd name="connsiteY2" fmla="*/ 7011 h 10009"/>
              <a:gd name="connsiteX3" fmla="*/ 1580 w 10000"/>
              <a:gd name="connsiteY3" fmla="*/ 7032 h 10009"/>
              <a:gd name="connsiteX4" fmla="*/ 20 w 10000"/>
              <a:gd name="connsiteY4" fmla="*/ 10009 h 10009"/>
              <a:gd name="connsiteX5" fmla="*/ 0 w 10000"/>
              <a:gd name="connsiteY5" fmla="*/ 0 h 10009"/>
              <a:gd name="connsiteX6" fmla="*/ 9998 w 10000"/>
              <a:gd name="connsiteY6" fmla="*/ 14 h 10009"/>
              <a:gd name="connsiteX0" fmla="*/ 10731 w 10733"/>
              <a:gd name="connsiteY0" fmla="*/ 772 h 10734"/>
              <a:gd name="connsiteX1" fmla="*/ 10733 w 10733"/>
              <a:gd name="connsiteY1" fmla="*/ 10683 h 10734"/>
              <a:gd name="connsiteX2" fmla="*/ 9324 w 10733"/>
              <a:gd name="connsiteY2" fmla="*/ 7736 h 10734"/>
              <a:gd name="connsiteX3" fmla="*/ 2313 w 10733"/>
              <a:gd name="connsiteY3" fmla="*/ 7757 h 10734"/>
              <a:gd name="connsiteX4" fmla="*/ 753 w 10733"/>
              <a:gd name="connsiteY4" fmla="*/ 10734 h 10734"/>
              <a:gd name="connsiteX5" fmla="*/ 733 w 10733"/>
              <a:gd name="connsiteY5" fmla="*/ 725 h 10734"/>
              <a:gd name="connsiteX6" fmla="*/ 10731 w 10733"/>
              <a:gd name="connsiteY6" fmla="*/ 772 h 10734"/>
              <a:gd name="connsiteX0" fmla="*/ 9999 w 10001"/>
              <a:gd name="connsiteY0" fmla="*/ 48 h 10010"/>
              <a:gd name="connsiteX1" fmla="*/ 10001 w 10001"/>
              <a:gd name="connsiteY1" fmla="*/ 9959 h 10010"/>
              <a:gd name="connsiteX2" fmla="*/ 8592 w 10001"/>
              <a:gd name="connsiteY2" fmla="*/ 7012 h 10010"/>
              <a:gd name="connsiteX3" fmla="*/ 1581 w 10001"/>
              <a:gd name="connsiteY3" fmla="*/ 7033 h 10010"/>
              <a:gd name="connsiteX4" fmla="*/ 21 w 10001"/>
              <a:gd name="connsiteY4" fmla="*/ 10010 h 10010"/>
              <a:gd name="connsiteX5" fmla="*/ 1 w 10001"/>
              <a:gd name="connsiteY5" fmla="*/ 1 h 10010"/>
              <a:gd name="connsiteX6" fmla="*/ 9999 w 10001"/>
              <a:gd name="connsiteY6" fmla="*/ 48 h 10010"/>
              <a:gd name="connsiteX0" fmla="*/ 9988 w 9990"/>
              <a:gd name="connsiteY0" fmla="*/ 80 h 10042"/>
              <a:gd name="connsiteX1" fmla="*/ 9990 w 9990"/>
              <a:gd name="connsiteY1" fmla="*/ 9991 h 10042"/>
              <a:gd name="connsiteX2" fmla="*/ 8581 w 9990"/>
              <a:gd name="connsiteY2" fmla="*/ 7044 h 10042"/>
              <a:gd name="connsiteX3" fmla="*/ 1570 w 9990"/>
              <a:gd name="connsiteY3" fmla="*/ 7065 h 10042"/>
              <a:gd name="connsiteX4" fmla="*/ 10 w 9990"/>
              <a:gd name="connsiteY4" fmla="*/ 10042 h 10042"/>
              <a:gd name="connsiteX5" fmla="*/ 1 w 9990"/>
              <a:gd name="connsiteY5" fmla="*/ 0 h 10042"/>
              <a:gd name="connsiteX6" fmla="*/ 9988 w 9990"/>
              <a:gd name="connsiteY6" fmla="*/ 80 h 10042"/>
              <a:gd name="connsiteX0" fmla="*/ 9998 w 10000"/>
              <a:gd name="connsiteY0" fmla="*/ 80 h 10000"/>
              <a:gd name="connsiteX1" fmla="*/ 10000 w 10000"/>
              <a:gd name="connsiteY1" fmla="*/ 9949 h 10000"/>
              <a:gd name="connsiteX2" fmla="*/ 8590 w 10000"/>
              <a:gd name="connsiteY2" fmla="*/ 7015 h 10000"/>
              <a:gd name="connsiteX3" fmla="*/ 1572 w 10000"/>
              <a:gd name="connsiteY3" fmla="*/ 7035 h 10000"/>
              <a:gd name="connsiteX4" fmla="*/ 10 w 10000"/>
              <a:gd name="connsiteY4" fmla="*/ 10000 h 10000"/>
              <a:gd name="connsiteX5" fmla="*/ 1 w 10000"/>
              <a:gd name="connsiteY5" fmla="*/ 0 h 10000"/>
              <a:gd name="connsiteX6" fmla="*/ 9998 w 10000"/>
              <a:gd name="connsiteY6" fmla="*/ 80 h 10000"/>
              <a:gd name="connsiteX0" fmla="*/ 9998 w 10000"/>
              <a:gd name="connsiteY0" fmla="*/ 649 h 10569"/>
              <a:gd name="connsiteX1" fmla="*/ 10000 w 10000"/>
              <a:gd name="connsiteY1" fmla="*/ 10518 h 10569"/>
              <a:gd name="connsiteX2" fmla="*/ 8590 w 10000"/>
              <a:gd name="connsiteY2" fmla="*/ 7584 h 10569"/>
              <a:gd name="connsiteX3" fmla="*/ 1572 w 10000"/>
              <a:gd name="connsiteY3" fmla="*/ 7604 h 10569"/>
              <a:gd name="connsiteX4" fmla="*/ 10 w 10000"/>
              <a:gd name="connsiteY4" fmla="*/ 10569 h 10569"/>
              <a:gd name="connsiteX5" fmla="*/ 1 w 10000"/>
              <a:gd name="connsiteY5" fmla="*/ 569 h 10569"/>
              <a:gd name="connsiteX6" fmla="*/ 9998 w 10000"/>
              <a:gd name="connsiteY6" fmla="*/ 649 h 10569"/>
              <a:gd name="connsiteX0" fmla="*/ 10001 w 10003"/>
              <a:gd name="connsiteY0" fmla="*/ 707 h 10627"/>
              <a:gd name="connsiteX1" fmla="*/ 10003 w 10003"/>
              <a:gd name="connsiteY1" fmla="*/ 10576 h 10627"/>
              <a:gd name="connsiteX2" fmla="*/ 8593 w 10003"/>
              <a:gd name="connsiteY2" fmla="*/ 7642 h 10627"/>
              <a:gd name="connsiteX3" fmla="*/ 1575 w 10003"/>
              <a:gd name="connsiteY3" fmla="*/ 7662 h 10627"/>
              <a:gd name="connsiteX4" fmla="*/ 13 w 10003"/>
              <a:gd name="connsiteY4" fmla="*/ 10627 h 10627"/>
              <a:gd name="connsiteX5" fmla="*/ 4 w 10003"/>
              <a:gd name="connsiteY5" fmla="*/ 627 h 10627"/>
              <a:gd name="connsiteX6" fmla="*/ 10001 w 10003"/>
              <a:gd name="connsiteY6" fmla="*/ 707 h 10627"/>
              <a:gd name="connsiteX0" fmla="*/ 9998 w 10000"/>
              <a:gd name="connsiteY0" fmla="*/ 81 h 10001"/>
              <a:gd name="connsiteX1" fmla="*/ 10000 w 10000"/>
              <a:gd name="connsiteY1" fmla="*/ 9950 h 10001"/>
              <a:gd name="connsiteX2" fmla="*/ 8590 w 10000"/>
              <a:gd name="connsiteY2" fmla="*/ 7016 h 10001"/>
              <a:gd name="connsiteX3" fmla="*/ 1572 w 10000"/>
              <a:gd name="connsiteY3" fmla="*/ 7036 h 10001"/>
              <a:gd name="connsiteX4" fmla="*/ 10 w 10000"/>
              <a:gd name="connsiteY4" fmla="*/ 10001 h 10001"/>
              <a:gd name="connsiteX5" fmla="*/ 1 w 10000"/>
              <a:gd name="connsiteY5" fmla="*/ 1 h 10001"/>
              <a:gd name="connsiteX6" fmla="*/ 9998 w 10000"/>
              <a:gd name="connsiteY6" fmla="*/ 81 h 10001"/>
              <a:gd name="connsiteX0" fmla="*/ 10745 w 10745"/>
              <a:gd name="connsiteY0" fmla="*/ 839 h 10694"/>
              <a:gd name="connsiteX1" fmla="*/ 10736 w 10745"/>
              <a:gd name="connsiteY1" fmla="*/ 10643 h 10694"/>
              <a:gd name="connsiteX2" fmla="*/ 9326 w 10745"/>
              <a:gd name="connsiteY2" fmla="*/ 7709 h 10694"/>
              <a:gd name="connsiteX3" fmla="*/ 2308 w 10745"/>
              <a:gd name="connsiteY3" fmla="*/ 7729 h 10694"/>
              <a:gd name="connsiteX4" fmla="*/ 746 w 10745"/>
              <a:gd name="connsiteY4" fmla="*/ 10694 h 10694"/>
              <a:gd name="connsiteX5" fmla="*/ 737 w 10745"/>
              <a:gd name="connsiteY5" fmla="*/ 694 h 10694"/>
              <a:gd name="connsiteX6" fmla="*/ 10745 w 10745"/>
              <a:gd name="connsiteY6" fmla="*/ 839 h 10694"/>
              <a:gd name="connsiteX0" fmla="*/ 10745 w 10745"/>
              <a:gd name="connsiteY0" fmla="*/ 772 h 10725"/>
              <a:gd name="connsiteX1" fmla="*/ 10736 w 10745"/>
              <a:gd name="connsiteY1" fmla="*/ 10674 h 10725"/>
              <a:gd name="connsiteX2" fmla="*/ 9326 w 10745"/>
              <a:gd name="connsiteY2" fmla="*/ 7740 h 10725"/>
              <a:gd name="connsiteX3" fmla="*/ 2308 w 10745"/>
              <a:gd name="connsiteY3" fmla="*/ 7760 h 10725"/>
              <a:gd name="connsiteX4" fmla="*/ 746 w 10745"/>
              <a:gd name="connsiteY4" fmla="*/ 10725 h 10725"/>
              <a:gd name="connsiteX5" fmla="*/ 737 w 10745"/>
              <a:gd name="connsiteY5" fmla="*/ 725 h 10725"/>
              <a:gd name="connsiteX6" fmla="*/ 10745 w 10745"/>
              <a:gd name="connsiteY6" fmla="*/ 772 h 10725"/>
              <a:gd name="connsiteX0" fmla="*/ 10721 w 10721"/>
              <a:gd name="connsiteY0" fmla="*/ 607 h 10560"/>
              <a:gd name="connsiteX1" fmla="*/ 10712 w 10721"/>
              <a:gd name="connsiteY1" fmla="*/ 10509 h 10560"/>
              <a:gd name="connsiteX2" fmla="*/ 9302 w 10721"/>
              <a:gd name="connsiteY2" fmla="*/ 7575 h 10560"/>
              <a:gd name="connsiteX3" fmla="*/ 2284 w 10721"/>
              <a:gd name="connsiteY3" fmla="*/ 7595 h 10560"/>
              <a:gd name="connsiteX4" fmla="*/ 722 w 10721"/>
              <a:gd name="connsiteY4" fmla="*/ 10560 h 10560"/>
              <a:gd name="connsiteX5" fmla="*/ 746 w 10721"/>
              <a:gd name="connsiteY5" fmla="*/ 788 h 10560"/>
              <a:gd name="connsiteX6" fmla="*/ 10721 w 10721"/>
              <a:gd name="connsiteY6" fmla="*/ 607 h 10560"/>
              <a:gd name="connsiteX0" fmla="*/ 9999 w 9999"/>
              <a:gd name="connsiteY0" fmla="*/ 5 h 9958"/>
              <a:gd name="connsiteX1" fmla="*/ 9990 w 9999"/>
              <a:gd name="connsiteY1" fmla="*/ 9907 h 9958"/>
              <a:gd name="connsiteX2" fmla="*/ 8580 w 9999"/>
              <a:gd name="connsiteY2" fmla="*/ 6973 h 9958"/>
              <a:gd name="connsiteX3" fmla="*/ 1562 w 9999"/>
              <a:gd name="connsiteY3" fmla="*/ 6993 h 9958"/>
              <a:gd name="connsiteX4" fmla="*/ 0 w 9999"/>
              <a:gd name="connsiteY4" fmla="*/ 9958 h 9958"/>
              <a:gd name="connsiteX5" fmla="*/ 24 w 9999"/>
              <a:gd name="connsiteY5" fmla="*/ 186 h 9958"/>
              <a:gd name="connsiteX6" fmla="*/ 9999 w 9999"/>
              <a:gd name="connsiteY6" fmla="*/ 5 h 9958"/>
              <a:gd name="connsiteX0" fmla="*/ 10000 w 10000"/>
              <a:gd name="connsiteY0" fmla="*/ 5 h 10000"/>
              <a:gd name="connsiteX1" fmla="*/ 9991 w 10000"/>
              <a:gd name="connsiteY1" fmla="*/ 9949 h 10000"/>
              <a:gd name="connsiteX2" fmla="*/ 8581 w 10000"/>
              <a:gd name="connsiteY2" fmla="*/ 7002 h 10000"/>
              <a:gd name="connsiteX3" fmla="*/ 1562 w 10000"/>
              <a:gd name="connsiteY3" fmla="*/ 7022 h 10000"/>
              <a:gd name="connsiteX4" fmla="*/ 0 w 10000"/>
              <a:gd name="connsiteY4" fmla="*/ 10000 h 10000"/>
              <a:gd name="connsiteX5" fmla="*/ 24 w 10000"/>
              <a:gd name="connsiteY5" fmla="*/ 187 h 10000"/>
              <a:gd name="connsiteX6" fmla="*/ 10000 w 10000"/>
              <a:gd name="connsiteY6" fmla="*/ 5 h 10000"/>
              <a:gd name="connsiteX0" fmla="*/ 10000 w 10000"/>
              <a:gd name="connsiteY0" fmla="*/ 54 h 10049"/>
              <a:gd name="connsiteX1" fmla="*/ 9991 w 10000"/>
              <a:gd name="connsiteY1" fmla="*/ 9998 h 10049"/>
              <a:gd name="connsiteX2" fmla="*/ 8581 w 10000"/>
              <a:gd name="connsiteY2" fmla="*/ 7051 h 10049"/>
              <a:gd name="connsiteX3" fmla="*/ 1562 w 10000"/>
              <a:gd name="connsiteY3" fmla="*/ 7071 h 10049"/>
              <a:gd name="connsiteX4" fmla="*/ 0 w 10000"/>
              <a:gd name="connsiteY4" fmla="*/ 10049 h 10049"/>
              <a:gd name="connsiteX5" fmla="*/ 2 w 10000"/>
              <a:gd name="connsiteY5" fmla="*/ 7 h 10049"/>
              <a:gd name="connsiteX6" fmla="*/ 10000 w 10000"/>
              <a:gd name="connsiteY6" fmla="*/ 54 h 1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49">
                <a:moveTo>
                  <a:pt x="10000" y="54"/>
                </a:moveTo>
                <a:cubicBezTo>
                  <a:pt x="9976" y="-71"/>
                  <a:pt x="9971" y="2554"/>
                  <a:pt x="9991" y="9998"/>
                </a:cubicBezTo>
                <a:cubicBezTo>
                  <a:pt x="9992" y="10191"/>
                  <a:pt x="9768" y="7146"/>
                  <a:pt x="8581" y="7051"/>
                </a:cubicBezTo>
                <a:cubicBezTo>
                  <a:pt x="7392" y="6956"/>
                  <a:pt x="3901" y="7064"/>
                  <a:pt x="1562" y="7071"/>
                </a:cubicBezTo>
                <a:cubicBezTo>
                  <a:pt x="437" y="7319"/>
                  <a:pt x="29" y="8830"/>
                  <a:pt x="0" y="10049"/>
                </a:cubicBezTo>
                <a:cubicBezTo>
                  <a:pt x="4" y="9985"/>
                  <a:pt x="19" y="40"/>
                  <a:pt x="2" y="7"/>
                </a:cubicBezTo>
                <a:cubicBezTo>
                  <a:pt x="-15" y="-26"/>
                  <a:pt x="9980" y="54"/>
                  <a:pt x="10000" y="54"/>
                </a:cubicBezTo>
                <a:close/>
              </a:path>
            </a:pathLst>
          </a:custGeom>
        </p:spPr>
        <p:txBody>
          <a:bodyPr anchor="ctr"/>
          <a:lstStyle>
            <a:lvl1pPr marL="0" indent="0" algn="ctr">
              <a:buNone/>
              <a:defRPr/>
            </a:lvl1pPr>
          </a:lstStyle>
          <a:p>
            <a:r>
              <a:rPr lang="en-US" dirty="0"/>
              <a:t>Click here to add photo</a:t>
            </a:r>
          </a:p>
        </p:txBody>
      </p:sp>
    </p:spTree>
    <p:extLst>
      <p:ext uri="{BB962C8B-B14F-4D97-AF65-F5344CB8AC3E}">
        <p14:creationId xmlns="" xmlns:p14="http://schemas.microsoft.com/office/powerpoint/2010/main" val="1377184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Slide - Right">
    <p:spTree>
      <p:nvGrpSpPr>
        <p:cNvPr id="1" name=""/>
        <p:cNvGrpSpPr/>
        <p:nvPr/>
      </p:nvGrpSpPr>
      <p:grpSpPr>
        <a:xfrm>
          <a:off x="0" y="0"/>
          <a:ext cx="0" cy="0"/>
          <a:chOff x="0" y="0"/>
          <a:chExt cx="0" cy="0"/>
        </a:xfrm>
      </p:grpSpPr>
      <p:sp>
        <p:nvSpPr>
          <p:cNvPr id="8" name="Text Placeholder 25"/>
          <p:cNvSpPr>
            <a:spLocks noGrp="1"/>
          </p:cNvSpPr>
          <p:nvPr>
            <p:ph type="body" sz="quarter" idx="20" hasCustomPrompt="1"/>
          </p:nvPr>
        </p:nvSpPr>
        <p:spPr>
          <a:xfrm>
            <a:off x="2495266" y="1754551"/>
            <a:ext cx="9205040" cy="3872188"/>
          </a:xfrm>
        </p:spPr>
        <p:txBody>
          <a:bodyPr>
            <a:noAutofit/>
          </a:bodyPr>
          <a:lstStyle>
            <a:lvl1pPr marL="342900" indent="-342900" algn="l">
              <a:buClr>
                <a:srgbClr val="95D600"/>
              </a:buClr>
              <a:buFont typeface="Arial" charset="0"/>
              <a:buChar char="•"/>
              <a:defRPr sz="2400">
                <a:solidFill>
                  <a:srgbClr val="08515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1" name="Text Placeholder 23"/>
          <p:cNvSpPr>
            <a:spLocks noGrp="1"/>
          </p:cNvSpPr>
          <p:nvPr>
            <p:ph type="body" sz="quarter" idx="21" hasCustomPrompt="1"/>
          </p:nvPr>
        </p:nvSpPr>
        <p:spPr>
          <a:xfrm>
            <a:off x="2495266" y="751297"/>
            <a:ext cx="9205040" cy="857158"/>
          </a:xfrm>
          <a:solidFill>
            <a:schemeClr val="bg1"/>
          </a:solidFill>
        </p:spPr>
        <p:txBody>
          <a:bodyPr anchor="t">
            <a:normAutofit/>
          </a:bodyPr>
          <a:lstStyle>
            <a:lvl1pPr marL="0" indent="0" algn="l">
              <a:buNone/>
              <a:defRPr sz="3600" i="0">
                <a:solidFill>
                  <a:srgbClr val="085156"/>
                </a:solidFill>
                <a:latin typeface="+mn-lt"/>
              </a:defRPr>
            </a:lvl1pPr>
          </a:lstStyle>
          <a:p>
            <a:pPr lvl="0"/>
            <a:r>
              <a:rPr lang="en-US" dirty="0"/>
              <a:t>TITLE</a:t>
            </a:r>
          </a:p>
        </p:txBody>
      </p:sp>
      <p:sp>
        <p:nvSpPr>
          <p:cNvPr id="14" name="テキスト プレースホルダー 36"/>
          <p:cNvSpPr txBox="1">
            <a:spLocks/>
          </p:cNvSpPr>
          <p:nvPr userDrawn="1"/>
        </p:nvSpPr>
        <p:spPr bwMode="auto">
          <a:xfrm>
            <a:off x="658268" y="6328963"/>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pic>
        <p:nvPicPr>
          <p:cNvPr id="17" name="Picture 16"/>
          <p:cNvPicPr>
            <a:picLocks noChangeAspect="1"/>
          </p:cNvPicPr>
          <p:nvPr userDrawn="1"/>
        </p:nvPicPr>
        <p:blipFill rotWithShape="1">
          <a:blip r:embed="rId2">
            <a:extLst>
              <a:ext uri="{28A0092B-C50C-407E-A947-70E740481C1C}">
                <a14:useLocalDpi xmlns="" xmlns:a14="http://schemas.microsoft.com/office/drawing/2010/main" val="0"/>
              </a:ext>
            </a:extLst>
          </a:blip>
          <a:srcRect t="-1" r="58015" b="-459"/>
          <a:stretch/>
        </p:blipFill>
        <p:spPr>
          <a:xfrm rot="10800000">
            <a:off x="-13252" y="639779"/>
            <a:ext cx="2402983" cy="5057005"/>
          </a:xfrm>
          <a:prstGeom prst="rect">
            <a:avLst/>
          </a:prstGeom>
        </p:spPr>
      </p:pic>
    </p:spTree>
    <p:extLst>
      <p:ext uri="{BB962C8B-B14F-4D97-AF65-F5344CB8AC3E}">
        <p14:creationId xmlns="" xmlns:p14="http://schemas.microsoft.com/office/powerpoint/2010/main" val="1736500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nly Slide -  Left">
    <p:spTree>
      <p:nvGrpSpPr>
        <p:cNvPr id="1" name=""/>
        <p:cNvGrpSpPr/>
        <p:nvPr/>
      </p:nvGrpSpPr>
      <p:grpSpPr>
        <a:xfrm>
          <a:off x="0" y="0"/>
          <a:ext cx="0" cy="0"/>
          <a:chOff x="0" y="0"/>
          <a:chExt cx="0" cy="0"/>
        </a:xfrm>
      </p:grpSpPr>
      <p:sp>
        <p:nvSpPr>
          <p:cNvPr id="8" name="Text Placeholder 25"/>
          <p:cNvSpPr>
            <a:spLocks noGrp="1"/>
          </p:cNvSpPr>
          <p:nvPr>
            <p:ph type="body" sz="quarter" idx="20" hasCustomPrompt="1"/>
          </p:nvPr>
        </p:nvSpPr>
        <p:spPr>
          <a:xfrm>
            <a:off x="560446" y="1643033"/>
            <a:ext cx="9205040" cy="3872188"/>
          </a:xfrm>
        </p:spPr>
        <p:txBody>
          <a:bodyPr>
            <a:noAutofit/>
          </a:bodyPr>
          <a:lstStyle>
            <a:lvl1pPr marL="342900" indent="-342900" algn="l">
              <a:buClr>
                <a:srgbClr val="95D600"/>
              </a:buClr>
              <a:buFont typeface="Arial" charset="0"/>
              <a:buChar char="•"/>
              <a:defRPr sz="2400">
                <a:solidFill>
                  <a:srgbClr val="08515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1" name="Text Placeholder 23"/>
          <p:cNvSpPr>
            <a:spLocks noGrp="1"/>
          </p:cNvSpPr>
          <p:nvPr>
            <p:ph type="body" sz="quarter" idx="21" hasCustomPrompt="1"/>
          </p:nvPr>
        </p:nvSpPr>
        <p:spPr>
          <a:xfrm>
            <a:off x="560446" y="639779"/>
            <a:ext cx="9205040" cy="857158"/>
          </a:xfrm>
          <a:solidFill>
            <a:schemeClr val="bg1"/>
          </a:solidFill>
        </p:spPr>
        <p:txBody>
          <a:bodyPr anchor="t">
            <a:normAutofit/>
          </a:bodyPr>
          <a:lstStyle>
            <a:lvl1pPr marL="0" indent="0" algn="l">
              <a:buNone/>
              <a:defRPr sz="3600" i="0">
                <a:solidFill>
                  <a:srgbClr val="085156"/>
                </a:solidFill>
                <a:latin typeface="+mn-lt"/>
              </a:defRPr>
            </a:lvl1pPr>
          </a:lstStyle>
          <a:p>
            <a:pPr lvl="0"/>
            <a:r>
              <a:rPr lang="en-US" dirty="0"/>
              <a:t>TITLE</a:t>
            </a:r>
          </a:p>
        </p:txBody>
      </p:sp>
      <p:sp>
        <p:nvSpPr>
          <p:cNvPr id="14" name="テキスト プレースホルダー 36"/>
          <p:cNvSpPr txBox="1">
            <a:spLocks/>
          </p:cNvSpPr>
          <p:nvPr userDrawn="1"/>
        </p:nvSpPr>
        <p:spPr bwMode="auto">
          <a:xfrm>
            <a:off x="560446" y="6328963"/>
            <a:ext cx="11139860"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pic>
        <p:nvPicPr>
          <p:cNvPr id="17" name="Picture 16"/>
          <p:cNvPicPr>
            <a:picLocks noChangeAspect="1"/>
          </p:cNvPicPr>
          <p:nvPr userDrawn="1"/>
        </p:nvPicPr>
        <p:blipFill rotWithShape="1">
          <a:blip r:embed="rId2">
            <a:extLst>
              <a:ext uri="{28A0092B-C50C-407E-A947-70E740481C1C}">
                <a14:useLocalDpi xmlns="" xmlns:a14="http://schemas.microsoft.com/office/drawing/2010/main" val="0"/>
              </a:ext>
            </a:extLst>
          </a:blip>
          <a:srcRect t="-1" r="58015" b="-459"/>
          <a:stretch/>
        </p:blipFill>
        <p:spPr>
          <a:xfrm rot="10800000" flipH="1">
            <a:off x="9789017" y="639779"/>
            <a:ext cx="2402983" cy="5057005"/>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7" name="Text Placeholder 23"/>
          <p:cNvSpPr>
            <a:spLocks noGrp="1"/>
          </p:cNvSpPr>
          <p:nvPr>
            <p:ph type="body" sz="quarter" idx="14" hasCustomPrompt="1"/>
          </p:nvPr>
        </p:nvSpPr>
        <p:spPr>
          <a:xfrm>
            <a:off x="5328871" y="4402483"/>
            <a:ext cx="785328" cy="1056986"/>
          </a:xfrm>
        </p:spPr>
        <p:txBody>
          <a:bodyPr anchor="t">
            <a:normAutofit/>
          </a:bodyPr>
          <a:lstStyle>
            <a:lvl1pPr marL="0" indent="0" algn="r">
              <a:buNone/>
              <a:defRPr sz="9600" b="1" i="0" baseline="0">
                <a:solidFill>
                  <a:srgbClr val="95D600"/>
                </a:solidFill>
                <a:latin typeface="Times New Roman" charset="0"/>
                <a:ea typeface="Times New Roman" charset="0"/>
                <a:cs typeface="Times New Roman" charset="0"/>
              </a:defRPr>
            </a:lvl1pPr>
          </a:lstStyle>
          <a:p>
            <a:pPr lvl="0"/>
            <a:r>
              <a:rPr lang="en-US" dirty="0"/>
              <a:t>”</a:t>
            </a:r>
          </a:p>
        </p:txBody>
      </p:sp>
      <p:sp>
        <p:nvSpPr>
          <p:cNvPr id="9" name="Text Placeholder 23"/>
          <p:cNvSpPr>
            <a:spLocks noGrp="1"/>
          </p:cNvSpPr>
          <p:nvPr>
            <p:ph type="body" sz="quarter" idx="15" hasCustomPrompt="1"/>
          </p:nvPr>
        </p:nvSpPr>
        <p:spPr>
          <a:xfrm>
            <a:off x="625611" y="1679591"/>
            <a:ext cx="2613204" cy="1221666"/>
          </a:xfrm>
        </p:spPr>
        <p:txBody>
          <a:bodyPr anchor="t">
            <a:normAutofit/>
          </a:bodyPr>
          <a:lstStyle>
            <a:lvl1pPr marL="0" indent="0" algn="l">
              <a:buNone/>
              <a:defRPr sz="9600" b="1" i="0" baseline="0">
                <a:solidFill>
                  <a:srgbClr val="95D600"/>
                </a:solidFill>
                <a:latin typeface="Times New Roman" charset="0"/>
                <a:ea typeface="Times New Roman" charset="0"/>
                <a:cs typeface="Times New Roman" charset="0"/>
              </a:defRPr>
            </a:lvl1pPr>
          </a:lstStyle>
          <a:p>
            <a:pPr lvl="0"/>
            <a:r>
              <a:rPr lang="en-US" dirty="0"/>
              <a:t>“</a:t>
            </a:r>
          </a:p>
        </p:txBody>
      </p:sp>
      <p:sp>
        <p:nvSpPr>
          <p:cNvPr id="10" name="Text Placeholder 23"/>
          <p:cNvSpPr>
            <a:spLocks noGrp="1"/>
          </p:cNvSpPr>
          <p:nvPr>
            <p:ph type="body" sz="quarter" idx="13" hasCustomPrompt="1"/>
          </p:nvPr>
        </p:nvSpPr>
        <p:spPr>
          <a:xfrm>
            <a:off x="658268" y="2325125"/>
            <a:ext cx="5423273" cy="2497338"/>
          </a:xfrm>
        </p:spPr>
        <p:txBody>
          <a:bodyPr anchor="ctr">
            <a:normAutofit/>
          </a:bodyPr>
          <a:lstStyle>
            <a:lvl1pPr marL="0" indent="0" algn="ctr">
              <a:buNone/>
              <a:defRPr sz="3000" i="1" baseline="0">
                <a:solidFill>
                  <a:srgbClr val="085156"/>
                </a:solidFill>
                <a:latin typeface="+mn-lt"/>
              </a:defRPr>
            </a:lvl1pPr>
          </a:lstStyle>
          <a:p>
            <a:pPr lvl="0"/>
            <a:r>
              <a:rPr lang="en-US" dirty="0"/>
              <a:t>Quote Here</a:t>
            </a:r>
          </a:p>
        </p:txBody>
      </p:sp>
      <p:pic>
        <p:nvPicPr>
          <p:cNvPr id="12" name="Picture 11"/>
          <p:cNvPicPr>
            <a:picLocks noChangeAspect="1"/>
          </p:cNvPicPr>
          <p:nvPr userDrawn="1"/>
        </p:nvPicPr>
        <p:blipFill rotWithShape="1">
          <a:blip r:embed="rId2">
            <a:extLst>
              <a:ext uri="{28A0092B-C50C-407E-A947-70E740481C1C}">
                <a14:useLocalDpi xmlns="" xmlns:a14="http://schemas.microsoft.com/office/drawing/2010/main" val="0"/>
              </a:ext>
            </a:extLst>
          </a:blip>
          <a:srcRect t="-3373" r="24114" b="-8777"/>
          <a:stretch/>
        </p:blipFill>
        <p:spPr>
          <a:xfrm rot="5400000" flipH="1">
            <a:off x="6648102" y="-693604"/>
            <a:ext cx="4602211" cy="5982003"/>
          </a:xfrm>
          <a:prstGeom prst="rect">
            <a:avLst/>
          </a:prstGeom>
        </p:spPr>
      </p:pic>
      <p:sp>
        <p:nvSpPr>
          <p:cNvPr id="15" name="テキスト プレースホルダー 36"/>
          <p:cNvSpPr txBox="1">
            <a:spLocks/>
          </p:cNvSpPr>
          <p:nvPr userDrawn="1"/>
        </p:nvSpPr>
        <p:spPr bwMode="auto">
          <a:xfrm>
            <a:off x="658268" y="6328963"/>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nt Typeface and Size">
    <p:spTree>
      <p:nvGrpSpPr>
        <p:cNvPr id="1" name=""/>
        <p:cNvGrpSpPr/>
        <p:nvPr/>
      </p:nvGrpSpPr>
      <p:grpSpPr>
        <a:xfrm>
          <a:off x="0" y="0"/>
          <a:ext cx="0" cy="0"/>
          <a:chOff x="0" y="0"/>
          <a:chExt cx="0" cy="0"/>
        </a:xfrm>
      </p:grpSpPr>
      <p:sp>
        <p:nvSpPr>
          <p:cNvPr id="6" name="Rectangle 5"/>
          <p:cNvSpPr/>
          <p:nvPr userDrawn="1"/>
        </p:nvSpPr>
        <p:spPr>
          <a:xfrm>
            <a:off x="0" y="-1"/>
            <a:ext cx="12192000" cy="6858001"/>
          </a:xfrm>
          <a:prstGeom prst="rect">
            <a:avLst/>
          </a:prstGeom>
          <a:solidFill>
            <a:srgbClr val="B6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5666415" cy="1446550"/>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IE" sz="4400" b="1" baseline="0" dirty="0">
                <a:solidFill>
                  <a:schemeClr val="bg1"/>
                </a:solidFill>
                <a:latin typeface="+mn-lt"/>
                <a:ea typeface="Quattrocento Sans"/>
                <a:cs typeface="Quattrocento Sans"/>
                <a:sym typeface="Quattrocento Sans"/>
              </a:rPr>
              <a:t>GENERATION DATA</a:t>
            </a:r>
            <a:r>
              <a:rPr lang="en-IE" sz="4400" b="1" i="0" u="none" strike="noStrike" kern="1200" baseline="0" dirty="0">
                <a:solidFill>
                  <a:schemeClr val="bg1"/>
                </a:solidFill>
                <a:effectLst/>
                <a:latin typeface="+mn-lt"/>
                <a:ea typeface="+mn-ea"/>
                <a:cs typeface="+mn-cs"/>
                <a:sym typeface="Quattrocento Sans"/>
              </a:rPr>
              <a:t> </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093974" y="729051"/>
            <a:ext cx="4589207" cy="4555093"/>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772154"/>
            <a:ext cx="5489434" cy="2492990"/>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GENERATION DATA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6592529"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0" y="2503620"/>
            <a:ext cx="65925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779483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ud Icon with title">
    <p:spTree>
      <p:nvGrpSpPr>
        <p:cNvPr id="1" name=""/>
        <p:cNvGrpSpPr/>
        <p:nvPr/>
      </p:nvGrpSpPr>
      <p:grpSpPr>
        <a:xfrm>
          <a:off x="0" y="0"/>
          <a:ext cx="0" cy="0"/>
          <a:chOff x="0" y="0"/>
          <a:chExt cx="0" cy="0"/>
        </a:xfrm>
      </p:grpSpPr>
      <p:cxnSp>
        <p:nvCxnSpPr>
          <p:cNvPr id="7" name="Straight Connector 6"/>
          <p:cNvCxnSpPr/>
          <p:nvPr userDrawn="1"/>
        </p:nvCxnSpPr>
        <p:spPr>
          <a:xfrm>
            <a:off x="8242794" y="-25400"/>
            <a:ext cx="1090" cy="2348419"/>
          </a:xfrm>
          <a:prstGeom prst="line">
            <a:avLst/>
          </a:prstGeom>
          <a:ln w="9525">
            <a:solidFill>
              <a:srgbClr val="FFD700"/>
            </a:solidFill>
          </a:ln>
        </p:spPr>
        <p:style>
          <a:lnRef idx="1">
            <a:schemeClr val="accent1"/>
          </a:lnRef>
          <a:fillRef idx="0">
            <a:schemeClr val="accent1"/>
          </a:fillRef>
          <a:effectRef idx="0">
            <a:schemeClr val="accent1"/>
          </a:effectRef>
          <a:fontRef idx="minor">
            <a:schemeClr val="tx1"/>
          </a:fontRef>
        </p:style>
      </p:cxnSp>
      <p:sp>
        <p:nvSpPr>
          <p:cNvPr id="8" name="Freeform 5"/>
          <p:cNvSpPr>
            <a:spLocks/>
          </p:cNvSpPr>
          <p:nvPr userDrawn="1"/>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D7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9" name="Straight Connector 8"/>
          <p:cNvCxnSpPr/>
          <p:nvPr userDrawn="1"/>
        </p:nvCxnSpPr>
        <p:spPr>
          <a:xfrm>
            <a:off x="10690028" y="-265042"/>
            <a:ext cx="1090" cy="3186212"/>
          </a:xfrm>
          <a:prstGeom prst="line">
            <a:avLst/>
          </a:prstGeom>
          <a:ln w="9525">
            <a:solidFill>
              <a:srgbClr val="B52372"/>
            </a:solidFill>
          </a:ln>
        </p:spPr>
        <p:style>
          <a:lnRef idx="1">
            <a:schemeClr val="accent1"/>
          </a:lnRef>
          <a:fillRef idx="0">
            <a:schemeClr val="accent1"/>
          </a:fillRef>
          <a:effectRef idx="0">
            <a:schemeClr val="accent1"/>
          </a:effectRef>
          <a:fontRef idx="minor">
            <a:schemeClr val="tx1"/>
          </a:fontRef>
        </p:style>
      </p:cxnSp>
      <p:sp>
        <p:nvSpPr>
          <p:cNvPr id="10" name="Freeform 5"/>
          <p:cNvSpPr>
            <a:spLocks/>
          </p:cNvSpPr>
          <p:nvPr userDrawn="1"/>
        </p:nvSpPr>
        <p:spPr bwMode="auto">
          <a:xfrm>
            <a:off x="9983559" y="264782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B5237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1" name="Straight Connector 10"/>
          <p:cNvCxnSpPr/>
          <p:nvPr userDrawn="1"/>
        </p:nvCxnSpPr>
        <p:spPr>
          <a:xfrm>
            <a:off x="6007594" y="-25400"/>
            <a:ext cx="1090" cy="1738819"/>
          </a:xfrm>
          <a:prstGeom prst="line">
            <a:avLst/>
          </a:prstGeom>
          <a:ln w="9525">
            <a:solidFill>
              <a:srgbClr val="F15A2A"/>
            </a:solidFill>
          </a:ln>
        </p:spPr>
        <p:style>
          <a:lnRef idx="1">
            <a:schemeClr val="accent1"/>
          </a:lnRef>
          <a:fillRef idx="0">
            <a:schemeClr val="accent1"/>
          </a:fillRef>
          <a:effectRef idx="0">
            <a:schemeClr val="accent1"/>
          </a:effectRef>
          <a:fontRef idx="minor">
            <a:schemeClr val="tx1"/>
          </a:fontRef>
        </p:style>
      </p:cxnSp>
      <p:sp>
        <p:nvSpPr>
          <p:cNvPr id="12" name="Freeform 5"/>
          <p:cNvSpPr>
            <a:spLocks/>
          </p:cNvSpPr>
          <p:nvPr userDrawn="1"/>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15A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3" name="Straight Connector 12"/>
          <p:cNvCxnSpPr/>
          <p:nvPr userDrawn="1"/>
        </p:nvCxnSpPr>
        <p:spPr>
          <a:xfrm>
            <a:off x="3772394" y="-25400"/>
            <a:ext cx="1090" cy="3059619"/>
          </a:xfrm>
          <a:prstGeom prst="line">
            <a:avLst/>
          </a:prstGeom>
          <a:ln w="9525">
            <a:solidFill>
              <a:srgbClr val="ED2891"/>
            </a:solidFill>
          </a:ln>
        </p:spPr>
        <p:style>
          <a:lnRef idx="1">
            <a:schemeClr val="accent1"/>
          </a:lnRef>
          <a:fillRef idx="0">
            <a:schemeClr val="accent1"/>
          </a:fillRef>
          <a:effectRef idx="0">
            <a:schemeClr val="accent1"/>
          </a:effectRef>
          <a:fontRef idx="minor">
            <a:schemeClr val="tx1"/>
          </a:fontRef>
        </p:style>
      </p:cxnSp>
      <p:sp>
        <p:nvSpPr>
          <p:cNvPr id="14" name="Freeform 5"/>
          <p:cNvSpPr>
            <a:spLocks/>
          </p:cNvSpPr>
          <p:nvPr userDrawn="1"/>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289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p:nvPr userDrawn="1"/>
        </p:nvCxnSpPr>
        <p:spPr>
          <a:xfrm>
            <a:off x="1537194" y="1"/>
            <a:ext cx="1090" cy="2424619"/>
          </a:xfrm>
          <a:prstGeom prst="line">
            <a:avLst/>
          </a:prstGeom>
          <a:ln w="9525">
            <a:solidFill>
              <a:srgbClr val="95D600"/>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userDrawn="1"/>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95D6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 name="Group 26"/>
          <p:cNvGrpSpPr/>
          <p:nvPr userDrawn="1"/>
        </p:nvGrpSpPr>
        <p:grpSpPr>
          <a:xfrm>
            <a:off x="0" y="-1416"/>
            <a:ext cx="12192000" cy="1110069"/>
            <a:chOff x="0" y="-1416"/>
            <a:chExt cx="12192000" cy="1110069"/>
          </a:xfrm>
          <a:solidFill>
            <a:srgbClr val="085156"/>
          </a:solidFill>
        </p:grpSpPr>
        <p:sp>
          <p:nvSpPr>
            <p:cNvPr id="28" name="Rectangle 27"/>
            <p:cNvSpPr/>
            <p:nvPr/>
          </p:nvSpPr>
          <p:spPr>
            <a:xfrm>
              <a:off x="0" y="-1416"/>
              <a:ext cx="12192000" cy="6010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rminator 28"/>
            <p:cNvSpPr/>
            <p:nvPr/>
          </p:nvSpPr>
          <p:spPr>
            <a:xfrm>
              <a:off x="0" y="79780"/>
              <a:ext cx="12192000" cy="1028873"/>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p:cNvPicPr>
            <a:picLocks noChangeAspect="1"/>
          </p:cNvPicPr>
          <p:nvPr userDrawn="1"/>
        </p:nvPicPr>
        <p:blipFill rotWithShape="1">
          <a:blip r:embed="rId2">
            <a:alphaModFix amt="7000"/>
            <a:extLst>
              <a:ext uri="{28A0092B-C50C-407E-A947-70E740481C1C}">
                <a14:useLocalDpi xmlns="" xmlns:a14="http://schemas.microsoft.com/office/drawing/2010/main" val="0"/>
              </a:ext>
            </a:extLst>
          </a:blip>
          <a:srcRect b="26629"/>
          <a:stretch/>
        </p:blipFill>
        <p:spPr>
          <a:xfrm rot="16200000">
            <a:off x="9666337" y="-250801"/>
            <a:ext cx="2762230" cy="2304637"/>
          </a:xfrm>
          <a:prstGeom prst="rect">
            <a:avLst/>
          </a:prstGeom>
        </p:spPr>
      </p:pic>
      <p:sp>
        <p:nvSpPr>
          <p:cNvPr id="34" name="Text Placeholder 23"/>
          <p:cNvSpPr>
            <a:spLocks noGrp="1"/>
          </p:cNvSpPr>
          <p:nvPr>
            <p:ph type="body" sz="quarter" idx="14" hasCustomPrompt="1"/>
          </p:nvPr>
        </p:nvSpPr>
        <p:spPr>
          <a:xfrm>
            <a:off x="599491" y="3453777"/>
            <a:ext cx="1752788" cy="745278"/>
          </a:xfrm>
        </p:spPr>
        <p:txBody>
          <a:bodyPr anchor="ctr">
            <a:normAutofit/>
          </a:bodyPr>
          <a:lstStyle>
            <a:lvl1pPr marL="0" indent="0" algn="ctr">
              <a:buNone/>
              <a:defRPr sz="3000">
                <a:solidFill>
                  <a:srgbClr val="95D600"/>
                </a:solidFill>
                <a:latin typeface="+mn-lt"/>
              </a:defRPr>
            </a:lvl1pPr>
          </a:lstStyle>
          <a:p>
            <a:pPr lvl="0"/>
            <a:r>
              <a:rPr lang="en-US" dirty="0"/>
              <a:t>Title</a:t>
            </a:r>
          </a:p>
        </p:txBody>
      </p:sp>
      <p:sp>
        <p:nvSpPr>
          <p:cNvPr id="35" name="Text Placeholder 23"/>
          <p:cNvSpPr>
            <a:spLocks noGrp="1"/>
          </p:cNvSpPr>
          <p:nvPr>
            <p:ph type="body" sz="quarter" idx="15" hasCustomPrompt="1"/>
          </p:nvPr>
        </p:nvSpPr>
        <p:spPr>
          <a:xfrm>
            <a:off x="613779" y="4292763"/>
            <a:ext cx="1752788" cy="1469167"/>
          </a:xfrm>
        </p:spPr>
        <p:txBody>
          <a:bodyPr>
            <a:normAutofit/>
          </a:bodyPr>
          <a:lstStyle>
            <a:lvl1pPr marL="0" indent="0" algn="ctr">
              <a:buNone/>
              <a:defRPr sz="2200">
                <a:solidFill>
                  <a:srgbClr val="085156"/>
                </a:solidFill>
                <a:latin typeface="+mn-lt"/>
              </a:defRPr>
            </a:lvl1pPr>
          </a:lstStyle>
          <a:p>
            <a:pPr lvl="0"/>
            <a:r>
              <a:rPr lang="en-US" dirty="0"/>
              <a:t>Body Text</a:t>
            </a:r>
          </a:p>
        </p:txBody>
      </p:sp>
      <p:sp>
        <p:nvSpPr>
          <p:cNvPr id="36" name="Text Placeholder 23"/>
          <p:cNvSpPr>
            <a:spLocks noGrp="1"/>
          </p:cNvSpPr>
          <p:nvPr>
            <p:ph type="body" sz="quarter" idx="16" hasCustomPrompt="1"/>
          </p:nvPr>
        </p:nvSpPr>
        <p:spPr>
          <a:xfrm>
            <a:off x="2896000" y="3953793"/>
            <a:ext cx="1752788" cy="745278"/>
          </a:xfrm>
        </p:spPr>
        <p:txBody>
          <a:bodyPr anchor="ctr">
            <a:normAutofit/>
          </a:bodyPr>
          <a:lstStyle>
            <a:lvl1pPr marL="0" indent="0" algn="ctr">
              <a:buNone/>
              <a:defRPr sz="3000">
                <a:solidFill>
                  <a:srgbClr val="ED2891"/>
                </a:solidFill>
                <a:latin typeface="+mn-lt"/>
              </a:defRPr>
            </a:lvl1pPr>
          </a:lstStyle>
          <a:p>
            <a:pPr lvl="0"/>
            <a:r>
              <a:rPr lang="en-US" dirty="0"/>
              <a:t>Title</a:t>
            </a:r>
          </a:p>
        </p:txBody>
      </p:sp>
      <p:sp>
        <p:nvSpPr>
          <p:cNvPr id="37" name="Text Placeholder 23"/>
          <p:cNvSpPr>
            <a:spLocks noGrp="1"/>
          </p:cNvSpPr>
          <p:nvPr>
            <p:ph type="body" sz="quarter" idx="17" hasCustomPrompt="1"/>
          </p:nvPr>
        </p:nvSpPr>
        <p:spPr>
          <a:xfrm>
            <a:off x="2910288" y="4792779"/>
            <a:ext cx="1752788" cy="1469167"/>
          </a:xfrm>
        </p:spPr>
        <p:txBody>
          <a:bodyPr>
            <a:normAutofit/>
          </a:bodyPr>
          <a:lstStyle>
            <a:lvl1pPr marL="0" indent="0" algn="ctr">
              <a:buNone/>
              <a:defRPr sz="2200">
                <a:solidFill>
                  <a:srgbClr val="085156"/>
                </a:solidFill>
                <a:latin typeface="+mn-lt"/>
              </a:defRPr>
            </a:lvl1pPr>
          </a:lstStyle>
          <a:p>
            <a:pPr lvl="0"/>
            <a:r>
              <a:rPr lang="en-US" dirty="0"/>
              <a:t>Body Text</a:t>
            </a:r>
          </a:p>
        </p:txBody>
      </p:sp>
      <p:sp>
        <p:nvSpPr>
          <p:cNvPr id="40" name="Text Placeholder 23"/>
          <p:cNvSpPr>
            <a:spLocks noGrp="1"/>
          </p:cNvSpPr>
          <p:nvPr>
            <p:ph type="body" sz="quarter" idx="18" hasCustomPrompt="1"/>
          </p:nvPr>
        </p:nvSpPr>
        <p:spPr>
          <a:xfrm>
            <a:off x="5152299" y="2622738"/>
            <a:ext cx="1752788" cy="745278"/>
          </a:xfrm>
        </p:spPr>
        <p:txBody>
          <a:bodyPr anchor="ctr">
            <a:normAutofit/>
          </a:bodyPr>
          <a:lstStyle>
            <a:lvl1pPr marL="0" indent="0" algn="ctr">
              <a:buNone/>
              <a:defRPr sz="3000">
                <a:solidFill>
                  <a:srgbClr val="F15A2A"/>
                </a:solidFill>
                <a:latin typeface="+mn-lt"/>
              </a:defRPr>
            </a:lvl1pPr>
          </a:lstStyle>
          <a:p>
            <a:pPr lvl="0"/>
            <a:r>
              <a:rPr lang="en-US" dirty="0"/>
              <a:t>Title</a:t>
            </a:r>
          </a:p>
        </p:txBody>
      </p:sp>
      <p:sp>
        <p:nvSpPr>
          <p:cNvPr id="41" name="Text Placeholder 23"/>
          <p:cNvSpPr>
            <a:spLocks noGrp="1"/>
          </p:cNvSpPr>
          <p:nvPr>
            <p:ph type="body" sz="quarter" idx="19" hasCustomPrompt="1"/>
          </p:nvPr>
        </p:nvSpPr>
        <p:spPr>
          <a:xfrm>
            <a:off x="5166587" y="3461724"/>
            <a:ext cx="1752788" cy="1469167"/>
          </a:xfrm>
        </p:spPr>
        <p:txBody>
          <a:bodyPr>
            <a:normAutofit/>
          </a:bodyPr>
          <a:lstStyle>
            <a:lvl1pPr marL="0" indent="0" algn="ctr">
              <a:buNone/>
              <a:defRPr sz="2200">
                <a:solidFill>
                  <a:srgbClr val="085156"/>
                </a:solidFill>
                <a:latin typeface="+mn-lt"/>
              </a:defRPr>
            </a:lvl1pPr>
          </a:lstStyle>
          <a:p>
            <a:pPr lvl="0"/>
            <a:r>
              <a:rPr lang="en-US" dirty="0"/>
              <a:t>Body Text</a:t>
            </a:r>
          </a:p>
        </p:txBody>
      </p:sp>
      <p:sp>
        <p:nvSpPr>
          <p:cNvPr id="42" name="Text Placeholder 23"/>
          <p:cNvSpPr>
            <a:spLocks noGrp="1"/>
          </p:cNvSpPr>
          <p:nvPr>
            <p:ph type="body" sz="quarter" idx="20" hasCustomPrompt="1"/>
          </p:nvPr>
        </p:nvSpPr>
        <p:spPr>
          <a:xfrm>
            <a:off x="7407508" y="3286184"/>
            <a:ext cx="1752788" cy="745278"/>
          </a:xfrm>
        </p:spPr>
        <p:txBody>
          <a:bodyPr anchor="ctr">
            <a:normAutofit/>
          </a:bodyPr>
          <a:lstStyle>
            <a:lvl1pPr marL="0" indent="0" algn="ctr">
              <a:buNone/>
              <a:defRPr sz="3000">
                <a:solidFill>
                  <a:srgbClr val="FFD700"/>
                </a:solidFill>
                <a:latin typeface="+mn-lt"/>
              </a:defRPr>
            </a:lvl1pPr>
          </a:lstStyle>
          <a:p>
            <a:pPr lvl="0"/>
            <a:r>
              <a:rPr lang="en-US" dirty="0"/>
              <a:t>Title</a:t>
            </a:r>
          </a:p>
        </p:txBody>
      </p:sp>
      <p:sp>
        <p:nvSpPr>
          <p:cNvPr id="43" name="Text Placeholder 23"/>
          <p:cNvSpPr>
            <a:spLocks noGrp="1"/>
          </p:cNvSpPr>
          <p:nvPr>
            <p:ph type="body" sz="quarter" idx="21" hasCustomPrompt="1"/>
          </p:nvPr>
        </p:nvSpPr>
        <p:spPr>
          <a:xfrm>
            <a:off x="7421796" y="4125170"/>
            <a:ext cx="1752788" cy="1469167"/>
          </a:xfrm>
        </p:spPr>
        <p:txBody>
          <a:bodyPr>
            <a:normAutofit/>
          </a:bodyPr>
          <a:lstStyle>
            <a:lvl1pPr marL="0" indent="0" algn="ctr">
              <a:buNone/>
              <a:defRPr sz="2200">
                <a:solidFill>
                  <a:srgbClr val="085156"/>
                </a:solidFill>
                <a:latin typeface="+mn-lt"/>
              </a:defRPr>
            </a:lvl1pPr>
          </a:lstStyle>
          <a:p>
            <a:pPr lvl="0"/>
            <a:r>
              <a:rPr lang="en-US" dirty="0"/>
              <a:t>Body Text</a:t>
            </a:r>
          </a:p>
        </p:txBody>
      </p:sp>
      <p:sp>
        <p:nvSpPr>
          <p:cNvPr id="44" name="Text Placeholder 23"/>
          <p:cNvSpPr>
            <a:spLocks noGrp="1"/>
          </p:cNvSpPr>
          <p:nvPr>
            <p:ph type="body" sz="quarter" idx="22" hasCustomPrompt="1"/>
          </p:nvPr>
        </p:nvSpPr>
        <p:spPr>
          <a:xfrm>
            <a:off x="9813634" y="3838311"/>
            <a:ext cx="1752788" cy="745278"/>
          </a:xfrm>
        </p:spPr>
        <p:txBody>
          <a:bodyPr anchor="ctr">
            <a:normAutofit/>
          </a:bodyPr>
          <a:lstStyle>
            <a:lvl1pPr marL="0" indent="0" algn="ctr">
              <a:buNone/>
              <a:defRPr sz="3000">
                <a:solidFill>
                  <a:srgbClr val="B52372"/>
                </a:solidFill>
                <a:latin typeface="+mn-lt"/>
              </a:defRPr>
            </a:lvl1pPr>
          </a:lstStyle>
          <a:p>
            <a:pPr lvl="0"/>
            <a:r>
              <a:rPr lang="en-US" dirty="0"/>
              <a:t>Title</a:t>
            </a:r>
          </a:p>
        </p:txBody>
      </p:sp>
      <p:sp>
        <p:nvSpPr>
          <p:cNvPr id="45" name="Text Placeholder 23"/>
          <p:cNvSpPr>
            <a:spLocks noGrp="1"/>
          </p:cNvSpPr>
          <p:nvPr>
            <p:ph type="body" sz="quarter" idx="23" hasCustomPrompt="1"/>
          </p:nvPr>
        </p:nvSpPr>
        <p:spPr>
          <a:xfrm>
            <a:off x="9827922" y="4677297"/>
            <a:ext cx="1752788" cy="1469167"/>
          </a:xfrm>
        </p:spPr>
        <p:txBody>
          <a:bodyPr>
            <a:normAutofit/>
          </a:bodyPr>
          <a:lstStyle>
            <a:lvl1pPr marL="0" indent="0" algn="ctr">
              <a:buNone/>
              <a:defRPr sz="2200">
                <a:solidFill>
                  <a:srgbClr val="085156"/>
                </a:solidFill>
                <a:latin typeface="+mn-lt"/>
              </a:defRPr>
            </a:lvl1pPr>
          </a:lstStyle>
          <a:p>
            <a:pPr lvl="0"/>
            <a:r>
              <a:rPr lang="en-US" dirty="0"/>
              <a:t>Body Text</a:t>
            </a:r>
          </a:p>
        </p:txBody>
      </p:sp>
      <p:sp>
        <p:nvSpPr>
          <p:cNvPr id="46" name="テキスト プレースホルダー 36"/>
          <p:cNvSpPr txBox="1">
            <a:spLocks/>
          </p:cNvSpPr>
          <p:nvPr userDrawn="1"/>
        </p:nvSpPr>
        <p:spPr bwMode="auto">
          <a:xfrm>
            <a:off x="658268" y="6328963"/>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Tree>
    <p:extLst>
      <p:ext uri="{BB962C8B-B14F-4D97-AF65-F5344CB8AC3E}">
        <p14:creationId xmlns="" xmlns:p14="http://schemas.microsoft.com/office/powerpoint/2010/main" val="106461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1000" fill="hold"/>
                                        <p:tgtEl>
                                          <p:spTgt spid="13"/>
                                        </p:tgtEl>
                                        <p:attrNameLst>
                                          <p:attrName>ppt_x</p:attrName>
                                        </p:attrNameLst>
                                      </p:cBhvr>
                                      <p:tavLst>
                                        <p:tav tm="0">
                                          <p:val>
                                            <p:strVal val="#ppt_x"/>
                                          </p:val>
                                        </p:tav>
                                        <p:tav tm="100000">
                                          <p:val>
                                            <p:strVal val="#ppt_x"/>
                                          </p:val>
                                        </p:tav>
                                      </p:tavLst>
                                    </p:anim>
                                    <p:anim calcmode="lin" valueType="num">
                                      <p:cBhvr additive="base">
                                        <p:cTn id="17" dur="1000" fill="hold"/>
                                        <p:tgtEl>
                                          <p:spTgt spid="13"/>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1000" fill="hold"/>
                                        <p:tgtEl>
                                          <p:spTgt spid="14"/>
                                        </p:tgtEl>
                                        <p:attrNameLst>
                                          <p:attrName>ppt_x</p:attrName>
                                        </p:attrNameLst>
                                      </p:cBhvr>
                                      <p:tavLst>
                                        <p:tav tm="0">
                                          <p:val>
                                            <p:strVal val="#ppt_x"/>
                                          </p:val>
                                        </p:tav>
                                        <p:tav tm="100000">
                                          <p:val>
                                            <p:strVal val="#ppt_x"/>
                                          </p:val>
                                        </p:tav>
                                      </p:tavLst>
                                    </p:anim>
                                    <p:anim calcmode="lin" valueType="num">
                                      <p:cBhvr additive="base">
                                        <p:cTn id="21" dur="1000" fill="hold"/>
                                        <p:tgtEl>
                                          <p:spTgt spid="14"/>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 presetClass="entr" presetSubtype="1"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ppt_x"/>
                                          </p:val>
                                        </p:tav>
                                        <p:tav tm="100000">
                                          <p:val>
                                            <p:strVal val="#ppt_x"/>
                                          </p:val>
                                        </p:tav>
                                      </p:tavLst>
                                    </p:anim>
                                    <p:anim calcmode="lin" valueType="num">
                                      <p:cBhvr additive="base">
                                        <p:cTn id="26" dur="1000" fill="hold"/>
                                        <p:tgtEl>
                                          <p:spTgt spid="11"/>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1000" fill="hold"/>
                                        <p:tgtEl>
                                          <p:spTgt spid="12"/>
                                        </p:tgtEl>
                                        <p:attrNameLst>
                                          <p:attrName>ppt_x</p:attrName>
                                        </p:attrNameLst>
                                      </p:cBhvr>
                                      <p:tavLst>
                                        <p:tav tm="0">
                                          <p:val>
                                            <p:strVal val="#ppt_x"/>
                                          </p:val>
                                        </p:tav>
                                        <p:tav tm="100000">
                                          <p:val>
                                            <p:strVal val="#ppt_x"/>
                                          </p:val>
                                        </p:tav>
                                      </p:tavLst>
                                    </p:anim>
                                    <p:anim calcmode="lin" valueType="num">
                                      <p:cBhvr additive="base">
                                        <p:cTn id="30" dur="1000" fill="hold"/>
                                        <p:tgtEl>
                                          <p:spTgt spid="12"/>
                                        </p:tgtEl>
                                        <p:attrNameLst>
                                          <p:attrName>ppt_y</p:attrName>
                                        </p:attrNameLst>
                                      </p:cBhvr>
                                      <p:tavLst>
                                        <p:tav tm="0">
                                          <p:val>
                                            <p:strVal val="0-#ppt_h/2"/>
                                          </p:val>
                                        </p:tav>
                                        <p:tav tm="100000">
                                          <p:val>
                                            <p:strVal val="#ppt_y"/>
                                          </p:val>
                                        </p:tav>
                                      </p:tavLst>
                                    </p:anim>
                                  </p:childTnLst>
                                </p:cTn>
                              </p:par>
                            </p:childTnLst>
                          </p:cTn>
                        </p:par>
                        <p:par>
                          <p:cTn id="31" fill="hold">
                            <p:stCondLst>
                              <p:cond delay="3000"/>
                            </p:stCondLst>
                            <p:childTnLst>
                              <p:par>
                                <p:cTn id="32" presetID="2" presetClass="entr" presetSubtype="1"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000" fill="hold"/>
                                        <p:tgtEl>
                                          <p:spTgt spid="7"/>
                                        </p:tgtEl>
                                        <p:attrNameLst>
                                          <p:attrName>ppt_x</p:attrName>
                                        </p:attrNameLst>
                                      </p:cBhvr>
                                      <p:tavLst>
                                        <p:tav tm="0">
                                          <p:val>
                                            <p:strVal val="#ppt_x"/>
                                          </p:val>
                                        </p:tav>
                                        <p:tav tm="100000">
                                          <p:val>
                                            <p:strVal val="#ppt_x"/>
                                          </p:val>
                                        </p:tav>
                                      </p:tavLst>
                                    </p:anim>
                                    <p:anim calcmode="lin" valueType="num">
                                      <p:cBhvr additive="base">
                                        <p:cTn id="35" dur="1000" fill="hold"/>
                                        <p:tgtEl>
                                          <p:spTgt spid="7"/>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1000" fill="hold"/>
                                        <p:tgtEl>
                                          <p:spTgt spid="8"/>
                                        </p:tgtEl>
                                        <p:attrNameLst>
                                          <p:attrName>ppt_x</p:attrName>
                                        </p:attrNameLst>
                                      </p:cBhvr>
                                      <p:tavLst>
                                        <p:tav tm="0">
                                          <p:val>
                                            <p:strVal val="#ppt_x"/>
                                          </p:val>
                                        </p:tav>
                                        <p:tav tm="100000">
                                          <p:val>
                                            <p:strVal val="#ppt_x"/>
                                          </p:val>
                                        </p:tav>
                                      </p:tavLst>
                                    </p:anim>
                                    <p:anim calcmode="lin" valueType="num">
                                      <p:cBhvr additive="base">
                                        <p:cTn id="39" dur="1000" fill="hold"/>
                                        <p:tgtEl>
                                          <p:spTgt spid="8"/>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2" presetClass="entr" presetSubtype="1"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1000" fill="hold"/>
                                        <p:tgtEl>
                                          <p:spTgt spid="9"/>
                                        </p:tgtEl>
                                        <p:attrNameLst>
                                          <p:attrName>ppt_x</p:attrName>
                                        </p:attrNameLst>
                                      </p:cBhvr>
                                      <p:tavLst>
                                        <p:tav tm="0">
                                          <p:val>
                                            <p:strVal val="#ppt_x"/>
                                          </p:val>
                                        </p:tav>
                                        <p:tav tm="100000">
                                          <p:val>
                                            <p:strVal val="#ppt_x"/>
                                          </p:val>
                                        </p:tav>
                                      </p:tavLst>
                                    </p:anim>
                                    <p:anim calcmode="lin" valueType="num">
                                      <p:cBhvr additive="base">
                                        <p:cTn id="44" dur="1000" fill="hold"/>
                                        <p:tgtEl>
                                          <p:spTgt spid="9"/>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1000" fill="hold"/>
                                        <p:tgtEl>
                                          <p:spTgt spid="10"/>
                                        </p:tgtEl>
                                        <p:attrNameLst>
                                          <p:attrName>ppt_x</p:attrName>
                                        </p:attrNameLst>
                                      </p:cBhvr>
                                      <p:tavLst>
                                        <p:tav tm="0">
                                          <p:val>
                                            <p:strVal val="#ppt_x"/>
                                          </p:val>
                                        </p:tav>
                                        <p:tav tm="100000">
                                          <p:val>
                                            <p:strVal val="#ppt_x"/>
                                          </p:val>
                                        </p:tav>
                                      </p:tavLst>
                                    </p:anim>
                                    <p:anim calcmode="lin" valueType="num">
                                      <p:cBhvr additive="base">
                                        <p:cTn id="48"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P spid="16"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ntro. Text with 3 bullets">
    <p:spTree>
      <p:nvGrpSpPr>
        <p:cNvPr id="1" name=""/>
        <p:cNvGrpSpPr/>
        <p:nvPr/>
      </p:nvGrpSpPr>
      <p:grpSpPr>
        <a:xfrm>
          <a:off x="0" y="0"/>
          <a:ext cx="0" cy="0"/>
          <a:chOff x="0" y="0"/>
          <a:chExt cx="0" cy="0"/>
        </a:xfrm>
      </p:grpSpPr>
      <p:grpSp>
        <p:nvGrpSpPr>
          <p:cNvPr id="7" name="Group 6"/>
          <p:cNvGrpSpPr/>
          <p:nvPr userDrawn="1"/>
        </p:nvGrpSpPr>
        <p:grpSpPr>
          <a:xfrm>
            <a:off x="4647458" y="4378560"/>
            <a:ext cx="6649321" cy="1132146"/>
            <a:chOff x="4731122" y="1329195"/>
            <a:chExt cx="6649321" cy="1132146"/>
          </a:xfrm>
          <a:solidFill>
            <a:srgbClr val="F15A2A"/>
          </a:solidFill>
        </p:grpSpPr>
        <p:sp>
          <p:nvSpPr>
            <p:cNvPr id="8" name="Rectangle 7"/>
            <p:cNvSpPr/>
            <p:nvPr/>
          </p:nvSpPr>
          <p:spPr>
            <a:xfrm>
              <a:off x="4731122" y="1329963"/>
              <a:ext cx="6167263" cy="1130610"/>
            </a:xfrm>
            <a:prstGeom prst="rect">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0248297" y="1329195"/>
              <a:ext cx="1132146" cy="11321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userDrawn="1"/>
        </p:nvGrpSpPr>
        <p:grpSpPr>
          <a:xfrm>
            <a:off x="4731949" y="2857426"/>
            <a:ext cx="6649321" cy="1132146"/>
            <a:chOff x="4731122" y="1329195"/>
            <a:chExt cx="6649321" cy="1132146"/>
          </a:xfrm>
          <a:solidFill>
            <a:srgbClr val="ED2891"/>
          </a:solidFill>
        </p:grpSpPr>
        <p:sp>
          <p:nvSpPr>
            <p:cNvPr id="11" name="Rectangle 10"/>
            <p:cNvSpPr/>
            <p:nvPr/>
          </p:nvSpPr>
          <p:spPr>
            <a:xfrm>
              <a:off x="4731122" y="1329963"/>
              <a:ext cx="6167263" cy="1130610"/>
            </a:xfrm>
            <a:prstGeom prst="rect">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0248297" y="1329195"/>
              <a:ext cx="1132146" cy="11321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4731122" y="1329195"/>
            <a:ext cx="6649321" cy="1132146"/>
            <a:chOff x="4731122" y="1329195"/>
            <a:chExt cx="6649321" cy="1132146"/>
          </a:xfrm>
          <a:solidFill>
            <a:srgbClr val="95D600"/>
          </a:solidFill>
        </p:grpSpPr>
        <p:sp>
          <p:nvSpPr>
            <p:cNvPr id="14" name="Rectangle 13"/>
            <p:cNvSpPr/>
            <p:nvPr/>
          </p:nvSpPr>
          <p:spPr>
            <a:xfrm>
              <a:off x="4731122" y="1329963"/>
              <a:ext cx="6167263" cy="1130610"/>
            </a:xfrm>
            <a:prstGeom prst="rect">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248297" y="1329195"/>
              <a:ext cx="1132146" cy="11321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Connector 16"/>
          <p:cNvCxnSpPr/>
          <p:nvPr userDrawn="1"/>
        </p:nvCxnSpPr>
        <p:spPr>
          <a:xfrm>
            <a:off x="6003332" y="1601480"/>
            <a:ext cx="0" cy="6964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rotWithShape="1">
          <a:blip r:embed="rId2">
            <a:extLst>
              <a:ext uri="{28A0092B-C50C-407E-A947-70E740481C1C}">
                <a14:useLocalDpi xmlns="" xmlns:a14="http://schemas.microsoft.com/office/drawing/2010/main" val="0"/>
              </a:ext>
            </a:extLst>
          </a:blip>
          <a:srcRect l="78564" t="6637" r="6523" b="6599"/>
          <a:stretch/>
        </p:blipFill>
        <p:spPr>
          <a:xfrm>
            <a:off x="4791275" y="393787"/>
            <a:ext cx="268053" cy="5201246"/>
          </a:xfrm>
          <a:prstGeom prst="rect">
            <a:avLst/>
          </a:prstGeom>
        </p:spPr>
      </p:pic>
      <p:cxnSp>
        <p:nvCxnSpPr>
          <p:cNvPr id="21" name="Straight Connector 20"/>
          <p:cNvCxnSpPr/>
          <p:nvPr userDrawn="1"/>
        </p:nvCxnSpPr>
        <p:spPr>
          <a:xfrm>
            <a:off x="6003332" y="3145135"/>
            <a:ext cx="0" cy="6964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6003332" y="4657299"/>
            <a:ext cx="0" cy="6964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a:xfrm>
            <a:off x="2" y="-5"/>
            <a:ext cx="4790545" cy="6858004"/>
            <a:chOff x="2" y="-5"/>
            <a:chExt cx="4790545" cy="6858004"/>
          </a:xfrm>
          <a:solidFill>
            <a:srgbClr val="085156"/>
          </a:solidFill>
        </p:grpSpPr>
        <p:sp>
          <p:nvSpPr>
            <p:cNvPr id="27" name="Rectangle 26"/>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rminator 27"/>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1"/>
          <p:cNvSpPr>
            <a:spLocks noChangeArrowheads="1"/>
          </p:cNvSpPr>
          <p:nvPr userDrawn="1"/>
        </p:nvSpPr>
        <p:spPr bwMode="auto">
          <a:xfrm flipV="1">
            <a:off x="452014" y="1412831"/>
            <a:ext cx="3456000" cy="4754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32" name="テキスト プレースホルダー 36"/>
          <p:cNvSpPr txBox="1">
            <a:spLocks/>
          </p:cNvSpPr>
          <p:nvPr userDrawn="1"/>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33" name="Text Placeholder 5"/>
          <p:cNvSpPr>
            <a:spLocks noGrp="1"/>
          </p:cNvSpPr>
          <p:nvPr>
            <p:ph type="body" sz="quarter" idx="13" hasCustomPrompt="1"/>
          </p:nvPr>
        </p:nvSpPr>
        <p:spPr>
          <a:xfrm>
            <a:off x="643223" y="681688"/>
            <a:ext cx="3821205" cy="697353"/>
          </a:xfrm>
        </p:spPr>
        <p:txBody>
          <a:bodyPr>
            <a:normAutofit/>
          </a:bodyPr>
          <a:lstStyle>
            <a:lvl1pPr marL="0" indent="0">
              <a:buNone/>
              <a:defRPr sz="3600">
                <a:solidFill>
                  <a:schemeClr val="bg1"/>
                </a:solidFill>
              </a:defRPr>
            </a:lvl1pPr>
          </a:lstStyle>
          <a:p>
            <a:r>
              <a:rPr lang="en-US" dirty="0"/>
              <a:t>Title</a:t>
            </a:r>
          </a:p>
        </p:txBody>
      </p:sp>
      <p:sp>
        <p:nvSpPr>
          <p:cNvPr id="34" name="Text Placeholder 6"/>
          <p:cNvSpPr>
            <a:spLocks noGrp="1"/>
          </p:cNvSpPr>
          <p:nvPr>
            <p:ph type="body" sz="quarter" idx="14" hasCustomPrompt="1"/>
          </p:nvPr>
        </p:nvSpPr>
        <p:spPr>
          <a:xfrm>
            <a:off x="643223" y="2087287"/>
            <a:ext cx="3821205" cy="3642009"/>
          </a:xfrm>
        </p:spPr>
        <p:txBody>
          <a:bodyPr>
            <a:normAutofit/>
          </a:bodyPr>
          <a:lstStyle>
            <a:lvl1pPr marL="0" indent="0">
              <a:buNone/>
              <a:defRPr sz="2400">
                <a:solidFill>
                  <a:schemeClr val="bg1"/>
                </a:solidFill>
              </a:defRPr>
            </a:lvl1pPr>
          </a:lstStyle>
          <a:p>
            <a:r>
              <a:rPr lang="en-US" dirty="0"/>
              <a:t>Body Text</a:t>
            </a:r>
          </a:p>
        </p:txBody>
      </p:sp>
      <p:sp>
        <p:nvSpPr>
          <p:cNvPr id="35" name="Text Placeholder 7"/>
          <p:cNvSpPr>
            <a:spLocks noGrp="1"/>
          </p:cNvSpPr>
          <p:nvPr>
            <p:ph type="body" sz="quarter" idx="15" hasCustomPrompt="1"/>
          </p:nvPr>
        </p:nvSpPr>
        <p:spPr>
          <a:xfrm>
            <a:off x="4800568" y="1329195"/>
            <a:ext cx="1176670" cy="1122295"/>
          </a:xfrm>
        </p:spPr>
        <p:txBody>
          <a:bodyPr anchor="ctr">
            <a:normAutofit/>
          </a:bodyPr>
          <a:lstStyle>
            <a:lvl1pPr marL="0" indent="0" algn="ctr">
              <a:buNone/>
              <a:defRPr sz="4800">
                <a:solidFill>
                  <a:schemeClr val="bg1"/>
                </a:solidFill>
              </a:defRPr>
            </a:lvl1pPr>
          </a:lstStyle>
          <a:p>
            <a:r>
              <a:rPr lang="en-US" dirty="0"/>
              <a:t>01</a:t>
            </a:r>
          </a:p>
        </p:txBody>
      </p:sp>
      <p:sp>
        <p:nvSpPr>
          <p:cNvPr id="36" name="Text Placeholder 4"/>
          <p:cNvSpPr>
            <a:spLocks noGrp="1"/>
          </p:cNvSpPr>
          <p:nvPr>
            <p:ph type="body" sz="quarter" idx="12" hasCustomPrompt="1"/>
          </p:nvPr>
        </p:nvSpPr>
        <p:spPr>
          <a:xfrm>
            <a:off x="6271052" y="1338468"/>
            <a:ext cx="4871864" cy="1122292"/>
          </a:xfrm>
        </p:spPr>
        <p:txBody>
          <a:bodyPr anchor="ctr">
            <a:normAutofit/>
          </a:bodyPr>
          <a:lstStyle>
            <a:lvl1pPr marL="0" indent="0">
              <a:buNone/>
              <a:defRPr sz="2400" baseline="0">
                <a:solidFill>
                  <a:schemeClr val="bg1"/>
                </a:solidFill>
              </a:defRPr>
            </a:lvl1pPr>
          </a:lstStyle>
          <a:p>
            <a:r>
              <a:rPr lang="en-US" dirty="0"/>
              <a:t>Body Text</a:t>
            </a:r>
          </a:p>
        </p:txBody>
      </p:sp>
      <p:sp>
        <p:nvSpPr>
          <p:cNvPr id="37" name="Text Placeholder 8"/>
          <p:cNvSpPr>
            <a:spLocks noGrp="1"/>
          </p:cNvSpPr>
          <p:nvPr>
            <p:ph type="body" sz="quarter" idx="16" hasCustomPrompt="1"/>
          </p:nvPr>
        </p:nvSpPr>
        <p:spPr>
          <a:xfrm>
            <a:off x="4824386" y="2877026"/>
            <a:ext cx="1176670" cy="1122295"/>
          </a:xfrm>
        </p:spPr>
        <p:txBody>
          <a:bodyPr anchor="ctr">
            <a:normAutofit/>
          </a:bodyPr>
          <a:lstStyle>
            <a:lvl1pPr marL="0" indent="0" algn="ctr">
              <a:buNone/>
              <a:defRPr sz="4800">
                <a:solidFill>
                  <a:schemeClr val="bg1"/>
                </a:solidFill>
              </a:defRPr>
            </a:lvl1pPr>
          </a:lstStyle>
          <a:p>
            <a:r>
              <a:rPr lang="en-US" dirty="0"/>
              <a:t>02</a:t>
            </a:r>
          </a:p>
        </p:txBody>
      </p:sp>
      <p:sp>
        <p:nvSpPr>
          <p:cNvPr id="38" name="Text Placeholder 9"/>
          <p:cNvSpPr>
            <a:spLocks noGrp="1"/>
          </p:cNvSpPr>
          <p:nvPr>
            <p:ph type="body" sz="quarter" idx="17" hasCustomPrompt="1"/>
          </p:nvPr>
        </p:nvSpPr>
        <p:spPr>
          <a:xfrm>
            <a:off x="6294870" y="2873047"/>
            <a:ext cx="4871864" cy="1122292"/>
          </a:xfrm>
        </p:spPr>
        <p:txBody>
          <a:bodyPr anchor="ctr">
            <a:normAutofit/>
          </a:bodyPr>
          <a:lstStyle>
            <a:lvl1pPr marL="0" indent="0">
              <a:buNone/>
              <a:defRPr sz="2400" baseline="0">
                <a:solidFill>
                  <a:schemeClr val="bg1"/>
                </a:solidFill>
              </a:defRPr>
            </a:lvl1pPr>
          </a:lstStyle>
          <a:p>
            <a:r>
              <a:rPr lang="en-US" dirty="0"/>
              <a:t>Body Text</a:t>
            </a:r>
          </a:p>
        </p:txBody>
      </p:sp>
      <p:sp>
        <p:nvSpPr>
          <p:cNvPr id="39" name="Text Placeholder 10"/>
          <p:cNvSpPr>
            <a:spLocks noGrp="1"/>
          </p:cNvSpPr>
          <p:nvPr>
            <p:ph type="body" sz="quarter" idx="18" hasCustomPrompt="1"/>
          </p:nvPr>
        </p:nvSpPr>
        <p:spPr>
          <a:xfrm>
            <a:off x="4794438" y="4391626"/>
            <a:ext cx="1176670" cy="1122295"/>
          </a:xfrm>
        </p:spPr>
        <p:txBody>
          <a:bodyPr anchor="ctr">
            <a:normAutofit/>
          </a:bodyPr>
          <a:lstStyle>
            <a:lvl1pPr marL="0" indent="0" algn="ctr">
              <a:buNone/>
              <a:defRPr sz="4800">
                <a:solidFill>
                  <a:schemeClr val="bg1"/>
                </a:solidFill>
              </a:defRPr>
            </a:lvl1pPr>
          </a:lstStyle>
          <a:p>
            <a:r>
              <a:rPr lang="en-US" dirty="0"/>
              <a:t>03</a:t>
            </a:r>
          </a:p>
        </p:txBody>
      </p:sp>
      <p:sp>
        <p:nvSpPr>
          <p:cNvPr id="40" name="Text Placeholder 11"/>
          <p:cNvSpPr>
            <a:spLocks noGrp="1"/>
          </p:cNvSpPr>
          <p:nvPr>
            <p:ph type="body" sz="quarter" idx="19" hasCustomPrompt="1"/>
          </p:nvPr>
        </p:nvSpPr>
        <p:spPr>
          <a:xfrm>
            <a:off x="6264922" y="4374394"/>
            <a:ext cx="4871864" cy="1122292"/>
          </a:xfrm>
        </p:spPr>
        <p:txBody>
          <a:bodyPr anchor="ctr">
            <a:normAutofit/>
          </a:bodyPr>
          <a:lstStyle>
            <a:lvl1pPr marL="0" indent="0">
              <a:buNone/>
              <a:defRPr sz="2400">
                <a:solidFill>
                  <a:schemeClr val="bg1"/>
                </a:solidFill>
              </a:defRPr>
            </a:lvl1pPr>
          </a:lstStyle>
          <a:p>
            <a:r>
              <a:rPr lang="en-US" dirty="0"/>
              <a:t>Body Text</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tro. Text with 3 bullets">
    <p:spTree>
      <p:nvGrpSpPr>
        <p:cNvPr id="1" name=""/>
        <p:cNvGrpSpPr/>
        <p:nvPr/>
      </p:nvGrpSpPr>
      <p:grpSpPr>
        <a:xfrm>
          <a:off x="0" y="0"/>
          <a:ext cx="0" cy="0"/>
          <a:chOff x="0" y="0"/>
          <a:chExt cx="0" cy="0"/>
        </a:xfrm>
      </p:grpSpPr>
      <p:grpSp>
        <p:nvGrpSpPr>
          <p:cNvPr id="26" name="Group 25"/>
          <p:cNvGrpSpPr/>
          <p:nvPr userDrawn="1"/>
        </p:nvGrpSpPr>
        <p:grpSpPr>
          <a:xfrm>
            <a:off x="-1487837" y="-5"/>
            <a:ext cx="4790545" cy="6858004"/>
            <a:chOff x="2" y="-5"/>
            <a:chExt cx="4790545" cy="6858004"/>
          </a:xfrm>
          <a:solidFill>
            <a:srgbClr val="085156"/>
          </a:solidFill>
        </p:grpSpPr>
        <p:sp>
          <p:nvSpPr>
            <p:cNvPr id="27" name="Rectangle 26"/>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rminator 27"/>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1"/>
          <p:cNvSpPr>
            <a:spLocks noChangeArrowheads="1"/>
          </p:cNvSpPr>
          <p:nvPr userDrawn="1"/>
        </p:nvSpPr>
        <p:spPr bwMode="auto">
          <a:xfrm flipV="1">
            <a:off x="452014" y="1412831"/>
            <a:ext cx="3456000" cy="4754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32" name="テキスト プレースホルダー 36"/>
          <p:cNvSpPr txBox="1">
            <a:spLocks/>
          </p:cNvSpPr>
          <p:nvPr userDrawn="1"/>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33" name="Text Placeholder 5"/>
          <p:cNvSpPr>
            <a:spLocks noGrp="1"/>
          </p:cNvSpPr>
          <p:nvPr>
            <p:ph type="body" sz="quarter" idx="13" hasCustomPrompt="1"/>
          </p:nvPr>
        </p:nvSpPr>
        <p:spPr>
          <a:xfrm>
            <a:off x="643223" y="681688"/>
            <a:ext cx="3821205" cy="697353"/>
          </a:xfrm>
        </p:spPr>
        <p:txBody>
          <a:bodyPr>
            <a:normAutofit/>
          </a:bodyPr>
          <a:lstStyle>
            <a:lvl1pPr marL="0" indent="0">
              <a:buNone/>
              <a:defRPr sz="3600">
                <a:solidFill>
                  <a:schemeClr val="bg1"/>
                </a:solidFill>
              </a:defRPr>
            </a:lvl1pPr>
          </a:lstStyle>
          <a:p>
            <a:r>
              <a:rPr lang="en-US" dirty="0"/>
              <a:t>Title</a:t>
            </a:r>
          </a:p>
        </p:txBody>
      </p:sp>
      <p:sp>
        <p:nvSpPr>
          <p:cNvPr id="34" name="Text Placeholder 6"/>
          <p:cNvSpPr>
            <a:spLocks noGrp="1"/>
          </p:cNvSpPr>
          <p:nvPr>
            <p:ph type="body" sz="quarter" idx="14" hasCustomPrompt="1"/>
          </p:nvPr>
        </p:nvSpPr>
        <p:spPr>
          <a:xfrm>
            <a:off x="643223" y="2087287"/>
            <a:ext cx="3821205" cy="3642009"/>
          </a:xfrm>
        </p:spPr>
        <p:txBody>
          <a:bodyPr>
            <a:normAutofit/>
          </a:bodyPr>
          <a:lstStyle>
            <a:lvl1pPr marL="0" indent="0">
              <a:buNone/>
              <a:defRPr sz="2400">
                <a:solidFill>
                  <a:schemeClr val="bg1"/>
                </a:solidFill>
              </a:defRPr>
            </a:lvl1pPr>
          </a:lstStyle>
          <a:p>
            <a:r>
              <a:rPr lang="en-US" dirty="0"/>
              <a:t>Body Text</a:t>
            </a:r>
          </a:p>
        </p:txBody>
      </p:sp>
    </p:spTree>
    <p:extLst>
      <p:ext uri="{BB962C8B-B14F-4D97-AF65-F5344CB8AC3E}">
        <p14:creationId xmlns="" xmlns:p14="http://schemas.microsoft.com/office/powerpoint/2010/main" val="2315511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cxnSp>
        <p:nvCxnSpPr>
          <p:cNvPr id="8" name="Straight Connector 7"/>
          <p:cNvCxnSpPr/>
          <p:nvPr userDrawn="1"/>
        </p:nvCxnSpPr>
        <p:spPr>
          <a:xfrm flipH="1">
            <a:off x="9430053" y="2525266"/>
            <a:ext cx="1506" cy="1279572"/>
          </a:xfrm>
          <a:prstGeom prst="line">
            <a:avLst/>
          </a:prstGeom>
          <a:ln w="19050">
            <a:solidFill>
              <a:srgbClr val="B5237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5106416" y="982539"/>
            <a:ext cx="21853" cy="2668912"/>
          </a:xfrm>
          <a:prstGeom prst="line">
            <a:avLst/>
          </a:prstGeom>
          <a:ln w="19050">
            <a:solidFill>
              <a:srgbClr val="F15A2A"/>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2721610" y="2494472"/>
            <a:ext cx="10730" cy="1310366"/>
          </a:xfrm>
          <a:prstGeom prst="line">
            <a:avLst/>
          </a:prstGeom>
          <a:ln w="19050">
            <a:solidFill>
              <a:srgbClr val="ED2891"/>
            </a:solidFill>
          </a:ln>
        </p:spPr>
        <p:style>
          <a:lnRef idx="1">
            <a:schemeClr val="accent1"/>
          </a:lnRef>
          <a:fillRef idx="0">
            <a:schemeClr val="accent1"/>
          </a:fillRef>
          <a:effectRef idx="0">
            <a:schemeClr val="accent1"/>
          </a:effectRef>
          <a:fontRef idx="minor">
            <a:schemeClr val="tx1"/>
          </a:fontRef>
        </p:style>
      </p:cxnSp>
      <p:sp>
        <p:nvSpPr>
          <p:cNvPr id="11" name="タイトル 35"/>
          <p:cNvSpPr txBox="1">
            <a:spLocks/>
          </p:cNvSpPr>
          <p:nvPr userDrawn="1"/>
        </p:nvSpPr>
        <p:spPr bwMode="auto">
          <a:xfrm>
            <a:off x="27038" y="5130404"/>
            <a:ext cx="12191999"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US" altLang="ja-JP" sz="2000" i="1" dirty="0">
                <a:solidFill>
                  <a:schemeClr val="bg1"/>
                </a:solidFill>
                <a:latin typeface="+mj-lt"/>
              </a:rPr>
              <a:t>Any Questions?</a:t>
            </a:r>
            <a:endParaRPr kumimoji="1" lang="ja-JP" altLang="en-US" sz="2000" i="1" dirty="0">
              <a:solidFill>
                <a:schemeClr val="bg1"/>
              </a:solidFill>
              <a:latin typeface="+mj-lt"/>
            </a:endParaRPr>
          </a:p>
        </p:txBody>
      </p:sp>
      <p:sp>
        <p:nvSpPr>
          <p:cNvPr id="12" name="Oval 23"/>
          <p:cNvSpPr>
            <a:spLocks noChangeArrowheads="1"/>
          </p:cNvSpPr>
          <p:nvPr userDrawn="1"/>
        </p:nvSpPr>
        <p:spPr bwMode="auto">
          <a:xfrm>
            <a:off x="24549285" y="5218113"/>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3" name="Oval 24"/>
          <p:cNvSpPr>
            <a:spLocks noChangeArrowheads="1"/>
          </p:cNvSpPr>
          <p:nvPr userDrawn="1"/>
        </p:nvSpPr>
        <p:spPr bwMode="auto">
          <a:xfrm>
            <a:off x="24350847" y="5832475"/>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4" name="Oval 25"/>
          <p:cNvSpPr>
            <a:spLocks noChangeArrowheads="1"/>
          </p:cNvSpPr>
          <p:nvPr userDrawn="1"/>
        </p:nvSpPr>
        <p:spPr bwMode="auto">
          <a:xfrm>
            <a:off x="25185872" y="5213350"/>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5" name="Oval 26"/>
          <p:cNvSpPr>
            <a:spLocks noChangeArrowheads="1"/>
          </p:cNvSpPr>
          <p:nvPr userDrawn="1"/>
        </p:nvSpPr>
        <p:spPr bwMode="auto">
          <a:xfrm>
            <a:off x="24701685" y="5370513"/>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6" name="Oval 27"/>
          <p:cNvSpPr>
            <a:spLocks noChangeArrowheads="1"/>
          </p:cNvSpPr>
          <p:nvPr userDrawn="1"/>
        </p:nvSpPr>
        <p:spPr bwMode="auto">
          <a:xfrm>
            <a:off x="24503247" y="5984875"/>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7" name="Oval 28"/>
          <p:cNvSpPr>
            <a:spLocks noChangeArrowheads="1"/>
          </p:cNvSpPr>
          <p:nvPr userDrawn="1"/>
        </p:nvSpPr>
        <p:spPr bwMode="auto">
          <a:xfrm>
            <a:off x="25338272" y="5365750"/>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8" name="Oval 29"/>
          <p:cNvSpPr>
            <a:spLocks noChangeArrowheads="1"/>
          </p:cNvSpPr>
          <p:nvPr userDrawn="1"/>
        </p:nvSpPr>
        <p:spPr bwMode="auto">
          <a:xfrm>
            <a:off x="24854085" y="5522913"/>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9" name="Oval 30"/>
          <p:cNvSpPr>
            <a:spLocks noChangeArrowheads="1"/>
          </p:cNvSpPr>
          <p:nvPr userDrawn="1"/>
        </p:nvSpPr>
        <p:spPr bwMode="auto">
          <a:xfrm>
            <a:off x="24655647" y="6137275"/>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0" name="Oval 31"/>
          <p:cNvSpPr>
            <a:spLocks noChangeArrowheads="1"/>
          </p:cNvSpPr>
          <p:nvPr userDrawn="1"/>
        </p:nvSpPr>
        <p:spPr bwMode="auto">
          <a:xfrm>
            <a:off x="25490672" y="5518150"/>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1" name="フッター プレースホルダー 1"/>
          <p:cNvSpPr txBox="1">
            <a:spLocks/>
          </p:cNvSpPr>
          <p:nvPr userDrawn="1"/>
        </p:nvSpPr>
        <p:spPr>
          <a:xfrm>
            <a:off x="18559647" y="5559425"/>
            <a:ext cx="5791200" cy="54768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solidFill>
                  <a:srgbClr val="1A1918"/>
                </a:solidFill>
                <a:ea typeface="ＭＳ Ｐゴシック" charset="-128"/>
                <a:cs typeface="ＭＳ Ｐゴシック" charset="-128"/>
              </a:rPr>
              <a:t>The Power of PowerPoint | thepopp.com</a:t>
            </a:r>
            <a:endParaRPr lang="ja-JP" altLang="en-US" sz="1400">
              <a:solidFill>
                <a:srgbClr val="1A1918"/>
              </a:solidFill>
              <a:ea typeface="ＭＳ Ｐゴシック" charset="-128"/>
              <a:cs typeface="ＭＳ Ｐゴシック" charset="-128"/>
            </a:endParaRPr>
          </a:p>
        </p:txBody>
      </p:sp>
      <p:sp>
        <p:nvSpPr>
          <p:cNvPr id="22" name="Oval 23"/>
          <p:cNvSpPr>
            <a:spLocks noChangeArrowheads="1"/>
          </p:cNvSpPr>
          <p:nvPr userDrawn="1"/>
        </p:nvSpPr>
        <p:spPr bwMode="auto">
          <a:xfrm>
            <a:off x="24396885" y="4913313"/>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3" name="Oval 24"/>
          <p:cNvSpPr>
            <a:spLocks noChangeArrowheads="1"/>
          </p:cNvSpPr>
          <p:nvPr userDrawn="1"/>
        </p:nvSpPr>
        <p:spPr bwMode="auto">
          <a:xfrm>
            <a:off x="24198447" y="5527675"/>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4" name="Oval 25"/>
          <p:cNvSpPr>
            <a:spLocks noChangeArrowheads="1"/>
          </p:cNvSpPr>
          <p:nvPr userDrawn="1"/>
        </p:nvSpPr>
        <p:spPr bwMode="auto">
          <a:xfrm>
            <a:off x="25033472" y="4908550"/>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5" name="Oval 26"/>
          <p:cNvSpPr>
            <a:spLocks noChangeArrowheads="1"/>
          </p:cNvSpPr>
          <p:nvPr userDrawn="1"/>
        </p:nvSpPr>
        <p:spPr bwMode="auto">
          <a:xfrm>
            <a:off x="24549285" y="5065713"/>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6" name="Oval 27"/>
          <p:cNvSpPr>
            <a:spLocks noChangeArrowheads="1"/>
          </p:cNvSpPr>
          <p:nvPr userDrawn="1"/>
        </p:nvSpPr>
        <p:spPr bwMode="auto">
          <a:xfrm>
            <a:off x="24350847" y="5680075"/>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7" name="Oval 28"/>
          <p:cNvSpPr>
            <a:spLocks noChangeArrowheads="1"/>
          </p:cNvSpPr>
          <p:nvPr userDrawn="1"/>
        </p:nvSpPr>
        <p:spPr bwMode="auto">
          <a:xfrm>
            <a:off x="25185872" y="5060950"/>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8" name="Oval 29"/>
          <p:cNvSpPr>
            <a:spLocks noChangeArrowheads="1"/>
          </p:cNvSpPr>
          <p:nvPr userDrawn="1"/>
        </p:nvSpPr>
        <p:spPr bwMode="auto">
          <a:xfrm>
            <a:off x="24701685" y="5218113"/>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9" name="Oval 30"/>
          <p:cNvSpPr>
            <a:spLocks noChangeArrowheads="1"/>
          </p:cNvSpPr>
          <p:nvPr userDrawn="1"/>
        </p:nvSpPr>
        <p:spPr bwMode="auto">
          <a:xfrm>
            <a:off x="24503247" y="5832475"/>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0" name="Oval 31"/>
          <p:cNvSpPr>
            <a:spLocks noChangeArrowheads="1"/>
          </p:cNvSpPr>
          <p:nvPr userDrawn="1"/>
        </p:nvSpPr>
        <p:spPr bwMode="auto">
          <a:xfrm>
            <a:off x="25338272" y="5213350"/>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1" name="フッター プレースホルダー 1"/>
          <p:cNvSpPr txBox="1">
            <a:spLocks/>
          </p:cNvSpPr>
          <p:nvPr userDrawn="1"/>
        </p:nvSpPr>
        <p:spPr>
          <a:xfrm>
            <a:off x="18407247" y="5254625"/>
            <a:ext cx="5791200" cy="54768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ea typeface="ＭＳ Ｐゴシック" charset="-128"/>
                <a:cs typeface="ＭＳ Ｐゴシック" charset="-128"/>
              </a:rPr>
              <a:t>The Power of PowerPoint | thepopp.com</a:t>
            </a:r>
            <a:endParaRPr lang="ja-JP" altLang="en-US" sz="1400">
              <a:ea typeface="ＭＳ Ｐゴシック" charset="-128"/>
              <a:cs typeface="ＭＳ Ｐゴシック" charset="-128"/>
            </a:endParaRPr>
          </a:p>
        </p:txBody>
      </p:sp>
      <p:sp>
        <p:nvSpPr>
          <p:cNvPr id="32" name="Oval 31"/>
          <p:cNvSpPr>
            <a:spLocks noChangeArrowheads="1"/>
          </p:cNvSpPr>
          <p:nvPr userDrawn="1"/>
        </p:nvSpPr>
        <p:spPr bwMode="auto">
          <a:xfrm>
            <a:off x="23857637" y="4938713"/>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3" name="Oval 32"/>
          <p:cNvSpPr>
            <a:spLocks noChangeArrowheads="1"/>
          </p:cNvSpPr>
          <p:nvPr userDrawn="1"/>
        </p:nvSpPr>
        <p:spPr bwMode="auto">
          <a:xfrm>
            <a:off x="23659199" y="5553075"/>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4" name="Oval 33"/>
          <p:cNvSpPr>
            <a:spLocks noChangeArrowheads="1"/>
          </p:cNvSpPr>
          <p:nvPr userDrawn="1"/>
        </p:nvSpPr>
        <p:spPr bwMode="auto">
          <a:xfrm>
            <a:off x="24494224" y="4933950"/>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5" name="Oval 34"/>
          <p:cNvSpPr>
            <a:spLocks noChangeArrowheads="1"/>
          </p:cNvSpPr>
          <p:nvPr userDrawn="1"/>
        </p:nvSpPr>
        <p:spPr bwMode="auto">
          <a:xfrm>
            <a:off x="24010037" y="5091113"/>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6" name="Oval 35"/>
          <p:cNvSpPr>
            <a:spLocks noChangeArrowheads="1"/>
          </p:cNvSpPr>
          <p:nvPr userDrawn="1"/>
        </p:nvSpPr>
        <p:spPr bwMode="auto">
          <a:xfrm>
            <a:off x="23811599" y="5705475"/>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7" name="Oval 36"/>
          <p:cNvSpPr>
            <a:spLocks noChangeArrowheads="1"/>
          </p:cNvSpPr>
          <p:nvPr userDrawn="1"/>
        </p:nvSpPr>
        <p:spPr bwMode="auto">
          <a:xfrm>
            <a:off x="24646624" y="5086350"/>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8" name="Oval 37"/>
          <p:cNvSpPr>
            <a:spLocks noChangeArrowheads="1"/>
          </p:cNvSpPr>
          <p:nvPr userDrawn="1"/>
        </p:nvSpPr>
        <p:spPr bwMode="auto">
          <a:xfrm>
            <a:off x="24162437" y="5243513"/>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9" name="Oval 38"/>
          <p:cNvSpPr>
            <a:spLocks noChangeArrowheads="1"/>
          </p:cNvSpPr>
          <p:nvPr userDrawn="1"/>
        </p:nvSpPr>
        <p:spPr bwMode="auto">
          <a:xfrm>
            <a:off x="23963999" y="5857875"/>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0" name="Oval 39"/>
          <p:cNvSpPr>
            <a:spLocks noChangeArrowheads="1"/>
          </p:cNvSpPr>
          <p:nvPr userDrawn="1"/>
        </p:nvSpPr>
        <p:spPr bwMode="auto">
          <a:xfrm>
            <a:off x="24799024" y="5238750"/>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1" name="フッター プレースホルダー 1"/>
          <p:cNvSpPr txBox="1">
            <a:spLocks/>
          </p:cNvSpPr>
          <p:nvPr userDrawn="1"/>
        </p:nvSpPr>
        <p:spPr>
          <a:xfrm>
            <a:off x="17867999" y="5280025"/>
            <a:ext cx="5791200" cy="54768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ea typeface="ＭＳ Ｐゴシック" charset="-128"/>
                <a:cs typeface="ＭＳ Ｐゴシック" charset="-128"/>
              </a:rPr>
              <a:t>The Power of PowerPoint | thepopp.com</a:t>
            </a:r>
            <a:endParaRPr lang="ja-JP" altLang="en-US" sz="1400">
              <a:ea typeface="ＭＳ Ｐゴシック" charset="-128"/>
              <a:cs typeface="ＭＳ Ｐゴシック" charset="-128"/>
            </a:endParaRPr>
          </a:p>
        </p:txBody>
      </p:sp>
      <p:sp>
        <p:nvSpPr>
          <p:cNvPr id="43" name="Oval 42"/>
          <p:cNvSpPr/>
          <p:nvPr userDrawn="1"/>
        </p:nvSpPr>
        <p:spPr>
          <a:xfrm>
            <a:off x="1315423" y="872776"/>
            <a:ext cx="540733" cy="540733"/>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48" name="Oval 47"/>
          <p:cNvSpPr/>
          <p:nvPr userDrawn="1"/>
        </p:nvSpPr>
        <p:spPr>
          <a:xfrm>
            <a:off x="4825589" y="441808"/>
            <a:ext cx="540733" cy="540733"/>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50" name="Oval 49"/>
          <p:cNvSpPr/>
          <p:nvPr userDrawn="1"/>
        </p:nvSpPr>
        <p:spPr>
          <a:xfrm>
            <a:off x="2461973" y="2002148"/>
            <a:ext cx="540733" cy="540733"/>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52" name="Oval 51"/>
          <p:cNvSpPr/>
          <p:nvPr userDrawn="1"/>
        </p:nvSpPr>
        <p:spPr>
          <a:xfrm>
            <a:off x="9138511" y="2007077"/>
            <a:ext cx="540733" cy="540733"/>
          </a:xfrm>
          <a:prstGeom prst="ellipse">
            <a:avLst/>
          </a:prstGeom>
          <a:solidFill>
            <a:srgbClr val="B523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sp>
        <p:nvSpPr>
          <p:cNvPr id="55" name="Oval 54"/>
          <p:cNvSpPr/>
          <p:nvPr userDrawn="1"/>
        </p:nvSpPr>
        <p:spPr>
          <a:xfrm>
            <a:off x="6902704" y="1069656"/>
            <a:ext cx="540733" cy="540733"/>
          </a:xfrm>
          <a:prstGeom prst="ellipse">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6EAE"/>
              </a:solidFill>
            </a:endParaRPr>
          </a:p>
        </p:txBody>
      </p:sp>
      <p:cxnSp>
        <p:nvCxnSpPr>
          <p:cNvPr id="57" name="Straight Connector 56"/>
          <p:cNvCxnSpPr/>
          <p:nvPr userDrawn="1"/>
        </p:nvCxnSpPr>
        <p:spPr>
          <a:xfrm flipH="1">
            <a:off x="1567467" y="1413509"/>
            <a:ext cx="18323" cy="2237942"/>
          </a:xfrm>
          <a:prstGeom prst="line">
            <a:avLst/>
          </a:prstGeom>
          <a:ln w="19050">
            <a:solidFill>
              <a:srgbClr val="95D6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flipH="1">
            <a:off x="7139157" y="1590372"/>
            <a:ext cx="16937" cy="2068373"/>
          </a:xfrm>
          <a:prstGeom prst="line">
            <a:avLst/>
          </a:prstGeom>
          <a:ln w="19050">
            <a:solidFill>
              <a:srgbClr val="FFD700"/>
            </a:solidFill>
          </a:ln>
        </p:spPr>
        <p:style>
          <a:lnRef idx="1">
            <a:schemeClr val="accent1"/>
          </a:lnRef>
          <a:fillRef idx="0">
            <a:schemeClr val="accent1"/>
          </a:fillRef>
          <a:effectRef idx="0">
            <a:schemeClr val="accent1"/>
          </a:effectRef>
          <a:fontRef idx="minor">
            <a:schemeClr val="tx1"/>
          </a:fontRef>
        </p:style>
      </p:cxnSp>
      <p:sp>
        <p:nvSpPr>
          <p:cNvPr id="60" name="Terminator 59"/>
          <p:cNvSpPr/>
          <p:nvPr/>
        </p:nvSpPr>
        <p:spPr>
          <a:xfrm rot="10800000">
            <a:off x="-8490" y="3651451"/>
            <a:ext cx="12200489" cy="2115992"/>
          </a:xfrm>
          <a:prstGeom prst="flowChartTerminator">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rot="10800000">
            <a:off x="0" y="4766258"/>
            <a:ext cx="12192000" cy="2091741"/>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p:cNvPicPr>
            <a:picLocks noChangeAspect="1"/>
          </p:cNvPicPr>
          <p:nvPr userDrawn="1"/>
        </p:nvPicPr>
        <p:blipFill rotWithShape="1">
          <a:blip r:embed="rId2">
            <a:alphaModFix amt="7000"/>
            <a:extLst>
              <a:ext uri="{28A0092B-C50C-407E-A947-70E740481C1C}">
                <a14:useLocalDpi xmlns="" xmlns:a14="http://schemas.microsoft.com/office/drawing/2010/main" val="0"/>
              </a:ext>
            </a:extLst>
          </a:blip>
          <a:srcRect b="26629"/>
          <a:stretch/>
        </p:blipFill>
        <p:spPr>
          <a:xfrm rot="5400000">
            <a:off x="-287971" y="3684246"/>
            <a:ext cx="3452287" cy="2880379"/>
          </a:xfrm>
          <a:prstGeom prst="rect">
            <a:avLst/>
          </a:prstGeom>
        </p:spPr>
      </p:pic>
      <p:sp>
        <p:nvSpPr>
          <p:cNvPr id="64" name="Text Placeholder 74"/>
          <p:cNvSpPr>
            <a:spLocks noGrp="1"/>
          </p:cNvSpPr>
          <p:nvPr userDrawn="1">
            <p:ph type="body" sz="quarter" idx="20" hasCustomPrompt="1"/>
          </p:nvPr>
        </p:nvSpPr>
        <p:spPr>
          <a:xfrm>
            <a:off x="-2017" y="4660249"/>
            <a:ext cx="12194016"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65" name="Text Placeholder 2"/>
          <p:cNvSpPr>
            <a:spLocks noGrp="1"/>
          </p:cNvSpPr>
          <p:nvPr>
            <p:ph type="body" sz="quarter" idx="15" hasCustomPrompt="1"/>
          </p:nvPr>
        </p:nvSpPr>
        <p:spPr>
          <a:xfrm>
            <a:off x="1880515" y="994977"/>
            <a:ext cx="2203695" cy="805706"/>
          </a:xfrm>
        </p:spPr>
        <p:txBody>
          <a:bodyPr anchor="t">
            <a:normAutofit/>
          </a:bodyPr>
          <a:lstStyle>
            <a:lvl1pPr marL="0" indent="0">
              <a:buNone/>
              <a:defRPr sz="1600">
                <a:solidFill>
                  <a:srgbClr val="085156"/>
                </a:solidFill>
              </a:defRPr>
            </a:lvl1pPr>
          </a:lstStyle>
          <a:p>
            <a:pPr lvl="0"/>
            <a:r>
              <a:rPr lang="en-US" dirty="0"/>
              <a:t>Text 1</a:t>
            </a:r>
          </a:p>
        </p:txBody>
      </p:sp>
      <p:sp>
        <p:nvSpPr>
          <p:cNvPr id="66" name="Text Placeholder 2"/>
          <p:cNvSpPr>
            <a:spLocks noGrp="1"/>
          </p:cNvSpPr>
          <p:nvPr>
            <p:ph type="body" sz="quarter" idx="21" hasCustomPrompt="1"/>
          </p:nvPr>
        </p:nvSpPr>
        <p:spPr>
          <a:xfrm>
            <a:off x="3088066" y="2113977"/>
            <a:ext cx="1897058" cy="805706"/>
          </a:xfrm>
        </p:spPr>
        <p:txBody>
          <a:bodyPr anchor="t">
            <a:normAutofit/>
          </a:bodyPr>
          <a:lstStyle>
            <a:lvl1pPr marL="0" indent="0">
              <a:buNone/>
              <a:defRPr sz="1600">
                <a:solidFill>
                  <a:srgbClr val="085156"/>
                </a:solidFill>
              </a:defRPr>
            </a:lvl1pPr>
          </a:lstStyle>
          <a:p>
            <a:pPr lvl="0"/>
            <a:r>
              <a:rPr lang="en-US" dirty="0"/>
              <a:t>Text 1</a:t>
            </a:r>
          </a:p>
        </p:txBody>
      </p:sp>
      <p:sp>
        <p:nvSpPr>
          <p:cNvPr id="67" name="Text Placeholder 2"/>
          <p:cNvSpPr>
            <a:spLocks noGrp="1"/>
          </p:cNvSpPr>
          <p:nvPr>
            <p:ph type="body" sz="quarter" idx="22" hasCustomPrompt="1"/>
          </p:nvPr>
        </p:nvSpPr>
        <p:spPr>
          <a:xfrm>
            <a:off x="5437922" y="524308"/>
            <a:ext cx="2486878" cy="458231"/>
          </a:xfrm>
        </p:spPr>
        <p:txBody>
          <a:bodyPr anchor="t">
            <a:normAutofit/>
          </a:bodyPr>
          <a:lstStyle>
            <a:lvl1pPr marL="0" indent="0">
              <a:buNone/>
              <a:defRPr sz="1600">
                <a:solidFill>
                  <a:srgbClr val="085156"/>
                </a:solidFill>
              </a:defRPr>
            </a:lvl1pPr>
          </a:lstStyle>
          <a:p>
            <a:pPr lvl="0"/>
            <a:r>
              <a:rPr lang="en-US" dirty="0"/>
              <a:t>Text 1</a:t>
            </a:r>
          </a:p>
        </p:txBody>
      </p:sp>
      <p:sp>
        <p:nvSpPr>
          <p:cNvPr id="68" name="Text Placeholder 2"/>
          <p:cNvSpPr>
            <a:spLocks noGrp="1"/>
          </p:cNvSpPr>
          <p:nvPr>
            <p:ph type="body" sz="quarter" idx="23" hasCustomPrompt="1"/>
          </p:nvPr>
        </p:nvSpPr>
        <p:spPr>
          <a:xfrm>
            <a:off x="7478569" y="1134634"/>
            <a:ext cx="2203695" cy="805706"/>
          </a:xfrm>
        </p:spPr>
        <p:txBody>
          <a:bodyPr anchor="t">
            <a:normAutofit/>
          </a:bodyPr>
          <a:lstStyle>
            <a:lvl1pPr marL="0" indent="0">
              <a:buNone/>
              <a:defRPr sz="1600">
                <a:solidFill>
                  <a:srgbClr val="085156"/>
                </a:solidFill>
              </a:defRPr>
            </a:lvl1pPr>
          </a:lstStyle>
          <a:p>
            <a:pPr lvl="0"/>
            <a:r>
              <a:rPr lang="en-US" dirty="0"/>
              <a:t>Text 1</a:t>
            </a:r>
          </a:p>
        </p:txBody>
      </p:sp>
      <p:sp>
        <p:nvSpPr>
          <p:cNvPr id="69" name="Text Placeholder 2"/>
          <p:cNvSpPr>
            <a:spLocks noGrp="1"/>
          </p:cNvSpPr>
          <p:nvPr>
            <p:ph type="body" sz="quarter" idx="24" hasCustomPrompt="1"/>
          </p:nvPr>
        </p:nvSpPr>
        <p:spPr>
          <a:xfrm>
            <a:off x="9755193" y="2129627"/>
            <a:ext cx="2203695" cy="805706"/>
          </a:xfrm>
        </p:spPr>
        <p:txBody>
          <a:bodyPr anchor="t">
            <a:normAutofit/>
          </a:bodyPr>
          <a:lstStyle>
            <a:lvl1pPr marL="0" indent="0">
              <a:buNone/>
              <a:defRPr sz="1600">
                <a:solidFill>
                  <a:srgbClr val="085156"/>
                </a:solidFill>
              </a:defRPr>
            </a:lvl1pPr>
          </a:lstStyle>
          <a:p>
            <a:pPr lvl="0"/>
            <a:r>
              <a:rPr lang="en-US" dirty="0"/>
              <a:t>Text 1</a:t>
            </a:r>
          </a:p>
        </p:txBody>
      </p:sp>
    </p:spTree>
    <p:extLst>
      <p:ext uri="{BB962C8B-B14F-4D97-AF65-F5344CB8AC3E}">
        <p14:creationId xmlns="" xmlns:p14="http://schemas.microsoft.com/office/powerpoint/2010/main" val="13304775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Welcome Slide">
    <p:spTree>
      <p:nvGrpSpPr>
        <p:cNvPr id="1" name=""/>
        <p:cNvGrpSpPr/>
        <p:nvPr/>
      </p:nvGrpSpPr>
      <p:grpSpPr>
        <a:xfrm>
          <a:off x="0" y="0"/>
          <a:ext cx="0" cy="0"/>
          <a:chOff x="0" y="0"/>
          <a:chExt cx="0" cy="0"/>
        </a:xfrm>
      </p:grpSpPr>
      <p:sp>
        <p:nvSpPr>
          <p:cNvPr id="17" name="テキスト プレースホルダー 36"/>
          <p:cNvSpPr txBox="1">
            <a:spLocks/>
          </p:cNvSpPr>
          <p:nvPr userDrawn="1"/>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_trad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p:cNvSpPr>
            <a:spLocks noGrp="1"/>
          </p:cNvSpPr>
          <p:nvPr>
            <p:ph type="dt" sz="half" idx="10"/>
          </p:nvPr>
        </p:nvSpPr>
        <p:spPr/>
        <p:txBody>
          <a:bodyPr/>
          <a:lstStyle/>
          <a:p>
            <a:fld id="{675E7944-4B5C-D14B-859E-8A9BD5B6ECB8}" type="datetimeFigureOut">
              <a:rPr lang="es-ES_tradnl" smtClean="0"/>
              <a:pPr/>
              <a:t>19/02/2020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C6320902-B4CB-E147-B3D9-06704B4860A3}" type="slidenum">
              <a:rPr lang="es-ES_tradnl" smtClean="0"/>
              <a:pPr/>
              <a:t>‹#›</a:t>
            </a:fld>
            <a:endParaRPr lang="es-ES_tradnl"/>
          </a:p>
        </p:txBody>
      </p:sp>
    </p:spTree>
    <p:extLst>
      <p:ext uri="{BB962C8B-B14F-4D97-AF65-F5344CB8AC3E}">
        <p14:creationId xmlns="" xmlns:p14="http://schemas.microsoft.com/office/powerpoint/2010/main" val="922707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Font Siz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234151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7" name="Rectangle 6"/>
          <p:cNvSpPr/>
          <p:nvPr userDrawn="1"/>
        </p:nvSpPr>
        <p:spPr>
          <a:xfrm>
            <a:off x="0" y="-1"/>
            <a:ext cx="12192000" cy="6858001"/>
          </a:xfrm>
          <a:prstGeom prst="rect">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586901" y="491138"/>
            <a:ext cx="4250142" cy="4893647"/>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GENERATION DATA</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0" lvl="0" indent="0" algn="l" rtl="0">
              <a:spcBef>
                <a:spcPts val="0"/>
              </a:spcBef>
              <a:spcAft>
                <a:spcPts val="0"/>
              </a:spcAft>
              <a:buClr>
                <a:schemeClr val="dk1"/>
              </a:buClr>
              <a:buSzPts val="1100"/>
              <a:buFont typeface="Arial"/>
              <a:buNone/>
            </a:pPr>
            <a:endParaRPr lang="en" sz="3600" dirty="0">
              <a:solidFill>
                <a:schemeClr val="bg1"/>
              </a:solidFill>
              <a:latin typeface="+mn-lt"/>
              <a:ea typeface="Quattrocento Sans"/>
              <a:cs typeface="Quattrocento Sans"/>
              <a:sym typeface="Quattrocento Sans"/>
            </a:endParaRPr>
          </a:p>
          <a:p>
            <a:pPr marL="0" lvl="0" indent="0" algn="l" rtl="0">
              <a:spcBef>
                <a:spcPts val="0"/>
              </a:spcBef>
              <a:spcAft>
                <a:spcPts val="0"/>
              </a:spcAft>
              <a:buFont typeface="Arial" charset="0"/>
              <a:buNone/>
            </a:pPr>
            <a:r>
              <a:rPr lang="en" sz="2400" dirty="0">
                <a:solidFill>
                  <a:schemeClr val="bg1"/>
                </a:solidFill>
                <a:latin typeface="+mn-lt"/>
                <a:ea typeface="Quattrocento Sans"/>
                <a:cs typeface="Quattrocento Sans"/>
                <a:sym typeface="Quattrocento Sans"/>
              </a:rPr>
              <a:t>Isn’t that nice? :)</a:t>
            </a:r>
          </a:p>
        </p:txBody>
      </p:sp>
      <p:sp>
        <p:nvSpPr>
          <p:cNvPr id="4" name="Rectangle 3"/>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5" name="Straight Connector 4"/>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4" name="Freeform 13"/>
          <p:cNvSpPr/>
          <p:nvPr userDrawn="1"/>
        </p:nvSpPr>
        <p:spPr>
          <a:xfrm>
            <a:off x="-1" y="3300870"/>
            <a:ext cx="6101397" cy="801792"/>
          </a:xfrm>
          <a:custGeom>
            <a:avLst/>
            <a:gdLst>
              <a:gd name="connsiteX0" fmla="*/ 0 w 6101397"/>
              <a:gd name="connsiteY0" fmla="*/ 0 h 801792"/>
              <a:gd name="connsiteX1" fmla="*/ 5656335 w 6101397"/>
              <a:gd name="connsiteY1" fmla="*/ 0 h 801792"/>
              <a:gd name="connsiteX2" fmla="*/ 5656335 w 6101397"/>
              <a:gd name="connsiteY2" fmla="*/ 4452 h 801792"/>
              <a:gd name="connsiteX3" fmla="*/ 5700501 w 6101397"/>
              <a:gd name="connsiteY3" fmla="*/ 0 h 801792"/>
              <a:gd name="connsiteX4" fmla="*/ 6101397 w 6101397"/>
              <a:gd name="connsiteY4" fmla="*/ 400896 h 801792"/>
              <a:gd name="connsiteX5" fmla="*/ 5700501 w 6101397"/>
              <a:gd name="connsiteY5" fmla="*/ 801792 h 801792"/>
              <a:gd name="connsiteX6" fmla="*/ 5656335 w 6101397"/>
              <a:gd name="connsiteY6" fmla="*/ 797340 h 801792"/>
              <a:gd name="connsiteX7" fmla="*/ 5656335 w 6101397"/>
              <a:gd name="connsiteY7" fmla="*/ 801792 h 801792"/>
              <a:gd name="connsiteX8" fmla="*/ 0 w 6101397"/>
              <a:gd name="connsiteY8" fmla="*/ 801792 h 80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1397" h="801792">
                <a:moveTo>
                  <a:pt x="0" y="0"/>
                </a:moveTo>
                <a:lnTo>
                  <a:pt x="5656335" y="0"/>
                </a:lnTo>
                <a:lnTo>
                  <a:pt x="5656335" y="4452"/>
                </a:lnTo>
                <a:lnTo>
                  <a:pt x="5700501" y="0"/>
                </a:lnTo>
                <a:cubicBezTo>
                  <a:pt x="5921910" y="0"/>
                  <a:pt x="6101397" y="179487"/>
                  <a:pt x="6101397" y="400896"/>
                </a:cubicBezTo>
                <a:cubicBezTo>
                  <a:pt x="6101397" y="622305"/>
                  <a:pt x="5921910" y="801792"/>
                  <a:pt x="5700501" y="801792"/>
                </a:cubicBezTo>
                <a:lnTo>
                  <a:pt x="5656335" y="797340"/>
                </a:lnTo>
                <a:lnTo>
                  <a:pt x="5656335" y="801792"/>
                </a:lnTo>
                <a:lnTo>
                  <a:pt x="0" y="801792"/>
                </a:lnTo>
                <a:close/>
              </a:path>
            </a:pathLst>
          </a:cu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4202314" y="8511768"/>
            <a:ext cx="2057602" cy="496138"/>
          </a:xfrm>
          <a:prstGeom prst="rect">
            <a:avLst/>
          </a:prstGeom>
        </p:spPr>
      </p:pic>
      <p:pic>
        <p:nvPicPr>
          <p:cNvPr id="4" name="Picture 3"/>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1352570" y="172794"/>
            <a:ext cx="3695657" cy="2897895"/>
          </a:xfrm>
          <a:prstGeom prst="rect">
            <a:avLst/>
          </a:prstGeom>
        </p:spPr>
      </p:pic>
      <p:pic>
        <p:nvPicPr>
          <p:cNvPr id="7" name="Picture 6"/>
          <p:cNvPicPr>
            <a:picLocks noChangeAspect="1"/>
          </p:cNvPicPr>
          <p:nvPr userDrawn="1"/>
        </p:nvPicPr>
        <p:blipFill rotWithShape="1">
          <a:blip r:embed="rId4">
            <a:extLst>
              <a:ext uri="{28A0092B-C50C-407E-A947-70E740481C1C}">
                <a14:useLocalDpi xmlns="" xmlns:a14="http://schemas.microsoft.com/office/drawing/2010/main" val="0"/>
              </a:ext>
            </a:extLst>
          </a:blip>
          <a:srcRect r="23540"/>
          <a:stretch/>
        </p:blipFill>
        <p:spPr>
          <a:xfrm>
            <a:off x="7715551" y="234242"/>
            <a:ext cx="4476449" cy="5149398"/>
          </a:xfrm>
          <a:prstGeom prst="rect">
            <a:avLst/>
          </a:prstGeom>
        </p:spPr>
      </p:pic>
      <p:sp>
        <p:nvSpPr>
          <p:cNvPr id="9" name="Footer Placeholder 6"/>
          <p:cNvSpPr txBox="1">
            <a:spLocks noGrp="1"/>
          </p:cNvSpPr>
          <p:nvPr userDrawn="1"/>
        </p:nvSpPr>
        <p:spPr bwMode="auto">
          <a:xfrm>
            <a:off x="8292344" y="6130983"/>
            <a:ext cx="2267705" cy="323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IE" altLang="en-US" sz="1000" dirty="0">
                <a:solidFill>
                  <a:srgbClr val="1A1918"/>
                </a:solidFill>
                <a:latin typeface="Calibri" charset="0"/>
              </a:rPr>
              <a:t> This programme has been funded with support from the European Commission </a:t>
            </a:r>
          </a:p>
        </p:txBody>
      </p:sp>
      <p:pic>
        <p:nvPicPr>
          <p:cNvPr id="10" name="Picture 9"/>
          <p:cNvPicPr>
            <a:picLocks noChangeAspect="1" noChangeArrowheads="1"/>
          </p:cNvPicPr>
          <p:nvPr userDrawn="1"/>
        </p:nvPicPr>
        <p:blipFill>
          <a:blip r:embed="rId5">
            <a:extLst>
              <a:ext uri="{28A0092B-C50C-407E-A947-70E740481C1C}">
                <a14:useLocalDpi xmlns="" xmlns:a14="http://schemas.microsoft.com/office/drawing/2010/main" val="0"/>
              </a:ext>
            </a:extLst>
          </a:blip>
          <a:srcRect/>
          <a:stretch>
            <a:fillRect/>
          </a:stretch>
        </p:blipFill>
        <p:spPr bwMode="auto">
          <a:xfrm>
            <a:off x="10555116" y="6084199"/>
            <a:ext cx="1497183" cy="4254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 Placeholder 11"/>
          <p:cNvSpPr>
            <a:spLocks noGrp="1"/>
          </p:cNvSpPr>
          <p:nvPr>
            <p:ph type="body" sz="quarter" idx="10" hasCustomPrompt="1"/>
          </p:nvPr>
        </p:nvSpPr>
        <p:spPr>
          <a:xfrm>
            <a:off x="494470" y="3286539"/>
            <a:ext cx="5071444" cy="821635"/>
          </a:xfrm>
        </p:spPr>
        <p:txBody>
          <a:bodyPr anchor="ctr">
            <a:normAutofit/>
          </a:bodyPr>
          <a:lstStyle>
            <a:lvl1pPr marL="0" indent="0">
              <a:buNone/>
              <a:defRPr sz="3600">
                <a:solidFill>
                  <a:schemeClr val="bg1"/>
                </a:solidFill>
              </a:defRPr>
            </a:lvl1pPr>
          </a:lstStyle>
          <a:p>
            <a:pPr lvl="0"/>
            <a:r>
              <a:rPr lang="en-US" dirty="0"/>
              <a:t>Title</a:t>
            </a:r>
          </a:p>
        </p:txBody>
      </p:sp>
      <p:sp>
        <p:nvSpPr>
          <p:cNvPr id="15" name="Picture Placeholder 14"/>
          <p:cNvSpPr>
            <a:spLocks noGrp="1"/>
          </p:cNvSpPr>
          <p:nvPr>
            <p:ph type="pic" sz="quarter" idx="11"/>
          </p:nvPr>
        </p:nvSpPr>
        <p:spPr>
          <a:xfrm>
            <a:off x="0" y="3630613"/>
            <a:ext cx="12192000" cy="3227387"/>
          </a:xfrm>
          <a:custGeom>
            <a:avLst/>
            <a:gdLst>
              <a:gd name="connsiteX0" fmla="*/ 12138005 w 12192000"/>
              <a:gd name="connsiteY0" fmla="*/ 1280552 h 3227387"/>
              <a:gd name="connsiteX1" fmla="*/ 11901384 w 12192000"/>
              <a:gd name="connsiteY1" fmla="*/ 1517173 h 3227387"/>
              <a:gd name="connsiteX2" fmla="*/ 12138005 w 12192000"/>
              <a:gd name="connsiteY2" fmla="*/ 1753794 h 3227387"/>
              <a:gd name="connsiteX3" fmla="*/ 12185692 w 12192000"/>
              <a:gd name="connsiteY3" fmla="*/ 1748987 h 3227387"/>
              <a:gd name="connsiteX4" fmla="*/ 12191998 w 12192000"/>
              <a:gd name="connsiteY4" fmla="*/ 1747030 h 3227387"/>
              <a:gd name="connsiteX5" fmla="*/ 12191998 w 12192000"/>
              <a:gd name="connsiteY5" fmla="*/ 1287317 h 3227387"/>
              <a:gd name="connsiteX6" fmla="*/ 12185692 w 12192000"/>
              <a:gd name="connsiteY6" fmla="*/ 1285360 h 3227387"/>
              <a:gd name="connsiteX7" fmla="*/ 12138005 w 12192000"/>
              <a:gd name="connsiteY7" fmla="*/ 1280552 h 3227387"/>
              <a:gd name="connsiteX8" fmla="*/ 9983536 w 12192000"/>
              <a:gd name="connsiteY8" fmla="*/ 1280552 h 3227387"/>
              <a:gd name="connsiteX9" fmla="*/ 9746915 w 12192000"/>
              <a:gd name="connsiteY9" fmla="*/ 1517173 h 3227387"/>
              <a:gd name="connsiteX10" fmla="*/ 9983536 w 12192000"/>
              <a:gd name="connsiteY10" fmla="*/ 1753794 h 3227387"/>
              <a:gd name="connsiteX11" fmla="*/ 9985206 w 12192000"/>
              <a:gd name="connsiteY11" fmla="*/ 1753626 h 3227387"/>
              <a:gd name="connsiteX12" fmla="*/ 9985206 w 12192000"/>
              <a:gd name="connsiteY12" fmla="*/ 1753793 h 3227387"/>
              <a:gd name="connsiteX13" fmla="*/ 11483472 w 12192000"/>
              <a:gd name="connsiteY13" fmla="*/ 1753793 h 3227387"/>
              <a:gd name="connsiteX14" fmla="*/ 11483472 w 12192000"/>
              <a:gd name="connsiteY14" fmla="*/ 1753626 h 3227387"/>
              <a:gd name="connsiteX15" fmla="*/ 11485143 w 12192000"/>
              <a:gd name="connsiteY15" fmla="*/ 1753794 h 3227387"/>
              <a:gd name="connsiteX16" fmla="*/ 11721764 w 12192000"/>
              <a:gd name="connsiteY16" fmla="*/ 1517173 h 3227387"/>
              <a:gd name="connsiteX17" fmla="*/ 11485143 w 12192000"/>
              <a:gd name="connsiteY17" fmla="*/ 1280552 h 3227387"/>
              <a:gd name="connsiteX18" fmla="*/ 11483472 w 12192000"/>
              <a:gd name="connsiteY18" fmla="*/ 1280721 h 3227387"/>
              <a:gd name="connsiteX19" fmla="*/ 11483472 w 12192000"/>
              <a:gd name="connsiteY19" fmla="*/ 1280552 h 3227387"/>
              <a:gd name="connsiteX20" fmla="*/ 9985206 w 12192000"/>
              <a:gd name="connsiteY20" fmla="*/ 1280552 h 3227387"/>
              <a:gd name="connsiteX21" fmla="*/ 9985206 w 12192000"/>
              <a:gd name="connsiteY21" fmla="*/ 1280721 h 3227387"/>
              <a:gd name="connsiteX22" fmla="*/ 11842734 w 12192000"/>
              <a:gd name="connsiteY22" fmla="*/ 340817 h 3227387"/>
              <a:gd name="connsiteX23" fmla="*/ 11606113 w 12192000"/>
              <a:gd name="connsiteY23" fmla="*/ 577438 h 3227387"/>
              <a:gd name="connsiteX24" fmla="*/ 11842734 w 12192000"/>
              <a:gd name="connsiteY24" fmla="*/ 814059 h 3227387"/>
              <a:gd name="connsiteX25" fmla="*/ 11844404 w 12192000"/>
              <a:gd name="connsiteY25" fmla="*/ 813891 h 3227387"/>
              <a:gd name="connsiteX26" fmla="*/ 11844404 w 12192000"/>
              <a:gd name="connsiteY26" fmla="*/ 814058 h 3227387"/>
              <a:gd name="connsiteX27" fmla="*/ 12191997 w 12192000"/>
              <a:gd name="connsiteY27" fmla="*/ 814058 h 3227387"/>
              <a:gd name="connsiteX28" fmla="*/ 12191997 w 12192000"/>
              <a:gd name="connsiteY28" fmla="*/ 340817 h 3227387"/>
              <a:gd name="connsiteX29" fmla="*/ 11844404 w 12192000"/>
              <a:gd name="connsiteY29" fmla="*/ 340817 h 3227387"/>
              <a:gd name="connsiteX30" fmla="*/ 11844404 w 12192000"/>
              <a:gd name="connsiteY30" fmla="*/ 340985 h 3227387"/>
              <a:gd name="connsiteX31" fmla="*/ 10732668 w 12192000"/>
              <a:gd name="connsiteY31" fmla="*/ 340817 h 3227387"/>
              <a:gd name="connsiteX32" fmla="*/ 10496047 w 12192000"/>
              <a:gd name="connsiteY32" fmla="*/ 577438 h 3227387"/>
              <a:gd name="connsiteX33" fmla="*/ 10732668 w 12192000"/>
              <a:gd name="connsiteY33" fmla="*/ 814059 h 3227387"/>
              <a:gd name="connsiteX34" fmla="*/ 10734338 w 12192000"/>
              <a:gd name="connsiteY34" fmla="*/ 813891 h 3227387"/>
              <a:gd name="connsiteX35" fmla="*/ 10734338 w 12192000"/>
              <a:gd name="connsiteY35" fmla="*/ 814058 h 3227387"/>
              <a:gd name="connsiteX36" fmla="*/ 11197590 w 12192000"/>
              <a:gd name="connsiteY36" fmla="*/ 814058 h 3227387"/>
              <a:gd name="connsiteX37" fmla="*/ 11197600 w 12192000"/>
              <a:gd name="connsiteY37" fmla="*/ 814059 h 3227387"/>
              <a:gd name="connsiteX38" fmla="*/ 11197610 w 12192000"/>
              <a:gd name="connsiteY38" fmla="*/ 814058 h 3227387"/>
              <a:gd name="connsiteX39" fmla="*/ 11207579 w 12192000"/>
              <a:gd name="connsiteY39" fmla="*/ 814058 h 3227387"/>
              <a:gd name="connsiteX40" fmla="*/ 11207579 w 12192000"/>
              <a:gd name="connsiteY40" fmla="*/ 813053 h 3227387"/>
              <a:gd name="connsiteX41" fmla="*/ 11245287 w 12192000"/>
              <a:gd name="connsiteY41" fmla="*/ 809252 h 3227387"/>
              <a:gd name="connsiteX42" fmla="*/ 11434221 w 12192000"/>
              <a:gd name="connsiteY42" fmla="*/ 577438 h 3227387"/>
              <a:gd name="connsiteX43" fmla="*/ 11245287 w 12192000"/>
              <a:gd name="connsiteY43" fmla="*/ 345624 h 3227387"/>
              <a:gd name="connsiteX44" fmla="*/ 11207579 w 12192000"/>
              <a:gd name="connsiteY44" fmla="*/ 341823 h 3227387"/>
              <a:gd name="connsiteX45" fmla="*/ 11207579 w 12192000"/>
              <a:gd name="connsiteY45" fmla="*/ 340817 h 3227387"/>
              <a:gd name="connsiteX46" fmla="*/ 11197600 w 12192000"/>
              <a:gd name="connsiteY46" fmla="*/ 340817 h 3227387"/>
              <a:gd name="connsiteX47" fmla="*/ 10734338 w 12192000"/>
              <a:gd name="connsiteY47" fmla="*/ 340817 h 3227387"/>
              <a:gd name="connsiteX48" fmla="*/ 10734338 w 12192000"/>
              <a:gd name="connsiteY48" fmla="*/ 340985 h 3227387"/>
              <a:gd name="connsiteX49" fmla="*/ 8841093 w 12192000"/>
              <a:gd name="connsiteY49" fmla="*/ 338497 h 3227387"/>
              <a:gd name="connsiteX50" fmla="*/ 8604472 w 12192000"/>
              <a:gd name="connsiteY50" fmla="*/ 575118 h 3227387"/>
              <a:gd name="connsiteX51" fmla="*/ 8841093 w 12192000"/>
              <a:gd name="connsiteY51" fmla="*/ 811739 h 3227387"/>
              <a:gd name="connsiteX52" fmla="*/ 8842763 w 12192000"/>
              <a:gd name="connsiteY52" fmla="*/ 811571 h 3227387"/>
              <a:gd name="connsiteX53" fmla="*/ 8842763 w 12192000"/>
              <a:gd name="connsiteY53" fmla="*/ 811738 h 3227387"/>
              <a:gd name="connsiteX54" fmla="*/ 10090296 w 12192000"/>
              <a:gd name="connsiteY54" fmla="*/ 811738 h 3227387"/>
              <a:gd name="connsiteX55" fmla="*/ 10090296 w 12192000"/>
              <a:gd name="connsiteY55" fmla="*/ 811483 h 3227387"/>
              <a:gd name="connsiteX56" fmla="*/ 10092838 w 12192000"/>
              <a:gd name="connsiteY56" fmla="*/ 811739 h 3227387"/>
              <a:gd name="connsiteX57" fmla="*/ 10329459 w 12192000"/>
              <a:gd name="connsiteY57" fmla="*/ 575118 h 3227387"/>
              <a:gd name="connsiteX58" fmla="*/ 10092838 w 12192000"/>
              <a:gd name="connsiteY58" fmla="*/ 338497 h 3227387"/>
              <a:gd name="connsiteX59" fmla="*/ 10090296 w 12192000"/>
              <a:gd name="connsiteY59" fmla="*/ 338753 h 3227387"/>
              <a:gd name="connsiteX60" fmla="*/ 10090296 w 12192000"/>
              <a:gd name="connsiteY60" fmla="*/ 338497 h 3227387"/>
              <a:gd name="connsiteX61" fmla="*/ 8842763 w 12192000"/>
              <a:gd name="connsiteY61" fmla="*/ 338497 h 3227387"/>
              <a:gd name="connsiteX62" fmla="*/ 8842763 w 12192000"/>
              <a:gd name="connsiteY62" fmla="*/ 338665 h 3227387"/>
              <a:gd name="connsiteX63" fmla="*/ 6087030 w 12192000"/>
              <a:gd name="connsiteY63" fmla="*/ 0 h 3227387"/>
              <a:gd name="connsiteX64" fmla="*/ 12192000 w 12192000"/>
              <a:gd name="connsiteY64" fmla="*/ 0 h 3227387"/>
              <a:gd name="connsiteX65" fmla="*/ 12192000 w 12192000"/>
              <a:gd name="connsiteY65" fmla="*/ 2337581 h 3227387"/>
              <a:gd name="connsiteX66" fmla="*/ 7888406 w 12192000"/>
              <a:gd name="connsiteY66" fmla="*/ 2337581 h 3227387"/>
              <a:gd name="connsiteX67" fmla="*/ 7888406 w 12192000"/>
              <a:gd name="connsiteY67" fmla="*/ 2951731 h 3227387"/>
              <a:gd name="connsiteX68" fmla="*/ 12192000 w 12192000"/>
              <a:gd name="connsiteY68" fmla="*/ 2951731 h 3227387"/>
              <a:gd name="connsiteX69" fmla="*/ 12192000 w 12192000"/>
              <a:gd name="connsiteY69" fmla="*/ 3227387 h 3227387"/>
              <a:gd name="connsiteX70" fmla="*/ 0 w 12192000"/>
              <a:gd name="connsiteY70" fmla="*/ 3227387 h 3227387"/>
              <a:gd name="connsiteX71" fmla="*/ 0 w 12192000"/>
              <a:gd name="connsiteY71" fmla="*/ 472049 h 3227387"/>
              <a:gd name="connsiteX72" fmla="*/ 5656335 w 12192000"/>
              <a:gd name="connsiteY72" fmla="*/ 472049 h 3227387"/>
              <a:gd name="connsiteX73" fmla="*/ 5656335 w 12192000"/>
              <a:gd name="connsiteY73" fmla="*/ 467597 h 3227387"/>
              <a:gd name="connsiteX74" fmla="*/ 5700499 w 12192000"/>
              <a:gd name="connsiteY74" fmla="*/ 472049 h 3227387"/>
              <a:gd name="connsiteX75" fmla="*/ 6101395 w 12192000"/>
              <a:gd name="connsiteY75" fmla="*/ 71153 h 322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2192000" h="3227387">
                <a:moveTo>
                  <a:pt x="12138005" y="1280552"/>
                </a:moveTo>
                <a:cubicBezTo>
                  <a:pt x="12007323" y="1280552"/>
                  <a:pt x="11901384" y="1386491"/>
                  <a:pt x="11901384" y="1517173"/>
                </a:cubicBezTo>
                <a:cubicBezTo>
                  <a:pt x="11901384" y="1647855"/>
                  <a:pt x="12007323" y="1753794"/>
                  <a:pt x="12138005" y="1753794"/>
                </a:cubicBezTo>
                <a:cubicBezTo>
                  <a:pt x="12154340" y="1753794"/>
                  <a:pt x="12170289" y="1752139"/>
                  <a:pt x="12185692" y="1748987"/>
                </a:cubicBezTo>
                <a:lnTo>
                  <a:pt x="12191998" y="1747030"/>
                </a:lnTo>
                <a:lnTo>
                  <a:pt x="12191998" y="1287317"/>
                </a:lnTo>
                <a:lnTo>
                  <a:pt x="12185692" y="1285360"/>
                </a:lnTo>
                <a:cubicBezTo>
                  <a:pt x="12170289" y="1282208"/>
                  <a:pt x="12154340" y="1280552"/>
                  <a:pt x="12138005" y="1280552"/>
                </a:cubicBezTo>
                <a:close/>
                <a:moveTo>
                  <a:pt x="9983536" y="1280552"/>
                </a:moveTo>
                <a:cubicBezTo>
                  <a:pt x="9852854" y="1280552"/>
                  <a:pt x="9746915" y="1386491"/>
                  <a:pt x="9746915" y="1517173"/>
                </a:cubicBezTo>
                <a:cubicBezTo>
                  <a:pt x="9746915" y="1647855"/>
                  <a:pt x="9852854" y="1753794"/>
                  <a:pt x="9983536" y="1753794"/>
                </a:cubicBezTo>
                <a:lnTo>
                  <a:pt x="9985206" y="1753626"/>
                </a:lnTo>
                <a:lnTo>
                  <a:pt x="9985206" y="1753793"/>
                </a:lnTo>
                <a:lnTo>
                  <a:pt x="11483472" y="1753793"/>
                </a:lnTo>
                <a:lnTo>
                  <a:pt x="11483472" y="1753626"/>
                </a:lnTo>
                <a:lnTo>
                  <a:pt x="11485143" y="1753794"/>
                </a:lnTo>
                <a:cubicBezTo>
                  <a:pt x="11615825" y="1753794"/>
                  <a:pt x="11721764" y="1647855"/>
                  <a:pt x="11721764" y="1517173"/>
                </a:cubicBezTo>
                <a:cubicBezTo>
                  <a:pt x="11721764" y="1386491"/>
                  <a:pt x="11615825" y="1280552"/>
                  <a:pt x="11485143" y="1280552"/>
                </a:cubicBezTo>
                <a:lnTo>
                  <a:pt x="11483472" y="1280721"/>
                </a:lnTo>
                <a:lnTo>
                  <a:pt x="11483472" y="1280552"/>
                </a:lnTo>
                <a:lnTo>
                  <a:pt x="9985206" y="1280552"/>
                </a:lnTo>
                <a:lnTo>
                  <a:pt x="9985206" y="1280721"/>
                </a:lnTo>
                <a:close/>
                <a:moveTo>
                  <a:pt x="11842734" y="340817"/>
                </a:moveTo>
                <a:cubicBezTo>
                  <a:pt x="11712052" y="340817"/>
                  <a:pt x="11606113" y="446756"/>
                  <a:pt x="11606113" y="577438"/>
                </a:cubicBezTo>
                <a:cubicBezTo>
                  <a:pt x="11606113" y="708120"/>
                  <a:pt x="11712052" y="814059"/>
                  <a:pt x="11842734" y="814059"/>
                </a:cubicBezTo>
                <a:lnTo>
                  <a:pt x="11844404" y="813891"/>
                </a:lnTo>
                <a:lnTo>
                  <a:pt x="11844404" y="814058"/>
                </a:lnTo>
                <a:lnTo>
                  <a:pt x="12191997" y="814058"/>
                </a:lnTo>
                <a:lnTo>
                  <a:pt x="12191997" y="340817"/>
                </a:lnTo>
                <a:lnTo>
                  <a:pt x="11844404" y="340817"/>
                </a:lnTo>
                <a:lnTo>
                  <a:pt x="11844404" y="340985"/>
                </a:lnTo>
                <a:close/>
                <a:moveTo>
                  <a:pt x="10732668" y="340817"/>
                </a:moveTo>
                <a:cubicBezTo>
                  <a:pt x="10601986" y="340817"/>
                  <a:pt x="10496047" y="446756"/>
                  <a:pt x="10496047" y="577438"/>
                </a:cubicBezTo>
                <a:cubicBezTo>
                  <a:pt x="10496047" y="708120"/>
                  <a:pt x="10601986" y="814059"/>
                  <a:pt x="10732668" y="814059"/>
                </a:cubicBezTo>
                <a:lnTo>
                  <a:pt x="10734338" y="813891"/>
                </a:lnTo>
                <a:lnTo>
                  <a:pt x="10734338" y="814058"/>
                </a:lnTo>
                <a:lnTo>
                  <a:pt x="11197590" y="814058"/>
                </a:lnTo>
                <a:lnTo>
                  <a:pt x="11197600" y="814059"/>
                </a:lnTo>
                <a:lnTo>
                  <a:pt x="11197610" y="814058"/>
                </a:lnTo>
                <a:lnTo>
                  <a:pt x="11207579" y="814058"/>
                </a:lnTo>
                <a:lnTo>
                  <a:pt x="11207579" y="813053"/>
                </a:lnTo>
                <a:lnTo>
                  <a:pt x="11245287" y="809252"/>
                </a:lnTo>
                <a:cubicBezTo>
                  <a:pt x="11353111" y="787188"/>
                  <a:pt x="11434221" y="691785"/>
                  <a:pt x="11434221" y="577438"/>
                </a:cubicBezTo>
                <a:cubicBezTo>
                  <a:pt x="11434221" y="463091"/>
                  <a:pt x="11353111" y="367688"/>
                  <a:pt x="11245287" y="345624"/>
                </a:cubicBezTo>
                <a:lnTo>
                  <a:pt x="11207579" y="341823"/>
                </a:lnTo>
                <a:lnTo>
                  <a:pt x="11207579" y="340817"/>
                </a:lnTo>
                <a:lnTo>
                  <a:pt x="11197600" y="340817"/>
                </a:lnTo>
                <a:lnTo>
                  <a:pt x="10734338" y="340817"/>
                </a:lnTo>
                <a:lnTo>
                  <a:pt x="10734338" y="340985"/>
                </a:lnTo>
                <a:close/>
                <a:moveTo>
                  <a:pt x="8841093" y="338497"/>
                </a:moveTo>
                <a:cubicBezTo>
                  <a:pt x="8710411" y="338497"/>
                  <a:pt x="8604472" y="444436"/>
                  <a:pt x="8604472" y="575118"/>
                </a:cubicBezTo>
                <a:cubicBezTo>
                  <a:pt x="8604472" y="705800"/>
                  <a:pt x="8710411" y="811739"/>
                  <a:pt x="8841093" y="811739"/>
                </a:cubicBezTo>
                <a:lnTo>
                  <a:pt x="8842763" y="811571"/>
                </a:lnTo>
                <a:lnTo>
                  <a:pt x="8842763" y="811738"/>
                </a:lnTo>
                <a:lnTo>
                  <a:pt x="10090296" y="811738"/>
                </a:lnTo>
                <a:lnTo>
                  <a:pt x="10090296" y="811483"/>
                </a:lnTo>
                <a:lnTo>
                  <a:pt x="10092838" y="811739"/>
                </a:lnTo>
                <a:cubicBezTo>
                  <a:pt x="10223520" y="811739"/>
                  <a:pt x="10329459" y="705800"/>
                  <a:pt x="10329459" y="575118"/>
                </a:cubicBezTo>
                <a:cubicBezTo>
                  <a:pt x="10329459" y="444436"/>
                  <a:pt x="10223520" y="338497"/>
                  <a:pt x="10092838" y="338497"/>
                </a:cubicBezTo>
                <a:lnTo>
                  <a:pt x="10090296" y="338753"/>
                </a:lnTo>
                <a:lnTo>
                  <a:pt x="10090296" y="338497"/>
                </a:lnTo>
                <a:lnTo>
                  <a:pt x="8842763" y="338497"/>
                </a:lnTo>
                <a:lnTo>
                  <a:pt x="8842763" y="338665"/>
                </a:lnTo>
                <a:close/>
                <a:moveTo>
                  <a:pt x="6087030" y="0"/>
                </a:moveTo>
                <a:lnTo>
                  <a:pt x="12192000" y="0"/>
                </a:lnTo>
                <a:lnTo>
                  <a:pt x="12192000" y="2337581"/>
                </a:lnTo>
                <a:lnTo>
                  <a:pt x="7888406" y="2337581"/>
                </a:lnTo>
                <a:lnTo>
                  <a:pt x="7888406" y="2951731"/>
                </a:lnTo>
                <a:lnTo>
                  <a:pt x="12192000" y="2951731"/>
                </a:lnTo>
                <a:lnTo>
                  <a:pt x="12192000" y="3227387"/>
                </a:lnTo>
                <a:lnTo>
                  <a:pt x="0" y="3227387"/>
                </a:lnTo>
                <a:lnTo>
                  <a:pt x="0" y="472049"/>
                </a:lnTo>
                <a:lnTo>
                  <a:pt x="5656335" y="472049"/>
                </a:lnTo>
                <a:lnTo>
                  <a:pt x="5656335" y="467597"/>
                </a:lnTo>
                <a:lnTo>
                  <a:pt x="5700499" y="472049"/>
                </a:lnTo>
                <a:cubicBezTo>
                  <a:pt x="5921909" y="472049"/>
                  <a:pt x="6101395" y="292562"/>
                  <a:pt x="6101395" y="71153"/>
                </a:cubicBezTo>
                <a:close/>
              </a:path>
            </a:pathLst>
          </a:custGeom>
          <a:noFill/>
        </p:spPr>
        <p:txBody>
          <a:bodyPr wrap="square">
            <a:noAutofit/>
          </a:bodyPr>
          <a:lstStyle>
            <a:lvl1pPr>
              <a:defRPr>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Tree>
    <p:extLst>
      <p:ext uri="{BB962C8B-B14F-4D97-AF65-F5344CB8AC3E}">
        <p14:creationId xmlns="" xmlns:p14="http://schemas.microsoft.com/office/powerpoint/2010/main" val="633338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4202314" y="8511768"/>
            <a:ext cx="2057602" cy="496138"/>
          </a:xfrm>
          <a:prstGeom prst="rect">
            <a:avLst/>
          </a:prstGeom>
        </p:spPr>
      </p:pic>
      <p:pic>
        <p:nvPicPr>
          <p:cNvPr id="4" name="Picture 3"/>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1352570" y="172794"/>
            <a:ext cx="3695657" cy="2897895"/>
          </a:xfrm>
          <a:prstGeom prst="rect">
            <a:avLst/>
          </a:prstGeom>
        </p:spPr>
      </p:pic>
      <p:pic>
        <p:nvPicPr>
          <p:cNvPr id="7" name="Picture 6"/>
          <p:cNvPicPr>
            <a:picLocks noChangeAspect="1"/>
          </p:cNvPicPr>
          <p:nvPr userDrawn="1"/>
        </p:nvPicPr>
        <p:blipFill rotWithShape="1">
          <a:blip r:embed="rId4">
            <a:extLst>
              <a:ext uri="{28A0092B-C50C-407E-A947-70E740481C1C}">
                <a14:useLocalDpi xmlns="" xmlns:a14="http://schemas.microsoft.com/office/drawing/2010/main" val="0"/>
              </a:ext>
            </a:extLst>
          </a:blip>
          <a:srcRect r="23540"/>
          <a:stretch/>
        </p:blipFill>
        <p:spPr>
          <a:xfrm>
            <a:off x="7715551" y="234242"/>
            <a:ext cx="4476449" cy="5149398"/>
          </a:xfrm>
          <a:prstGeom prst="rect">
            <a:avLst/>
          </a:prstGeom>
        </p:spPr>
      </p:pic>
      <p:sp>
        <p:nvSpPr>
          <p:cNvPr id="9" name="Footer Placeholder 6"/>
          <p:cNvSpPr txBox="1">
            <a:spLocks noGrp="1"/>
          </p:cNvSpPr>
          <p:nvPr userDrawn="1"/>
        </p:nvSpPr>
        <p:spPr bwMode="auto">
          <a:xfrm>
            <a:off x="8292344" y="6130983"/>
            <a:ext cx="2267705" cy="3231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spcBef>
                <a:spcPct val="0"/>
              </a:spcBef>
              <a:buFontTx/>
              <a:buNone/>
            </a:pPr>
            <a:r>
              <a:rPr lang="en-IE" altLang="en-US" sz="1000" dirty="0">
                <a:solidFill>
                  <a:srgbClr val="1A1918"/>
                </a:solidFill>
                <a:latin typeface="Calibri" charset="0"/>
              </a:rPr>
              <a:t> This programme has been funded with support from the European Commission </a:t>
            </a:r>
          </a:p>
        </p:txBody>
      </p:sp>
      <p:pic>
        <p:nvPicPr>
          <p:cNvPr id="10" name="Picture 9"/>
          <p:cNvPicPr>
            <a:picLocks noChangeAspect="1" noChangeArrowheads="1"/>
          </p:cNvPicPr>
          <p:nvPr userDrawn="1"/>
        </p:nvPicPr>
        <p:blipFill>
          <a:blip r:embed="rId5">
            <a:extLst>
              <a:ext uri="{28A0092B-C50C-407E-A947-70E740481C1C}">
                <a14:useLocalDpi xmlns="" xmlns:a14="http://schemas.microsoft.com/office/drawing/2010/main" val="0"/>
              </a:ext>
            </a:extLst>
          </a:blip>
          <a:srcRect/>
          <a:stretch>
            <a:fillRect/>
          </a:stretch>
        </p:blipFill>
        <p:spPr bwMode="auto">
          <a:xfrm>
            <a:off x="10555116" y="6084199"/>
            <a:ext cx="1497183" cy="4254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63826" y="6052320"/>
            <a:ext cx="6692348" cy="400110"/>
          </a:xfrm>
          <a:prstGeom prst="rect">
            <a:avLst/>
          </a:prstGeom>
        </p:spPr>
        <p:txBody>
          <a:bodyPr wrap="square">
            <a:spAutoFit/>
          </a:bodyPr>
          <a:lstStyle/>
          <a:p>
            <a:pPr algn="just">
              <a:spcBef>
                <a:spcPct val="0"/>
              </a:spcBef>
              <a:buFontTx/>
              <a:buNone/>
            </a:pPr>
            <a:r>
              <a:rPr lang="en-GB" altLang="x-none" sz="1000" dirty="0">
                <a:solidFill>
                  <a:schemeClr val="bg1"/>
                </a:solidFill>
              </a:rPr>
              <a:t>This publication reflects the views only of the authors, and the Education, </a:t>
            </a:r>
            <a:r>
              <a:rPr lang="en-GB" altLang="x-none" sz="1000" dirty="0" err="1">
                <a:solidFill>
                  <a:schemeClr val="bg1"/>
                </a:solidFill>
              </a:rPr>
              <a:t>Audiovisual</a:t>
            </a:r>
            <a:r>
              <a:rPr lang="en-GB" altLang="x-none" sz="1000" dirty="0">
                <a:solidFill>
                  <a:schemeClr val="bg1"/>
                </a:solidFill>
              </a:rPr>
              <a:t> and Culture Executive Agency and the European Commission cannot be held responsible for any use which may be made of the information contained therein."  </a:t>
            </a:r>
            <a:endParaRPr lang="en-IE" altLang="en-US" sz="1000" dirty="0">
              <a:solidFill>
                <a:schemeClr val="bg1"/>
              </a:solidFill>
            </a:endParaRPr>
          </a:p>
        </p:txBody>
      </p:sp>
      <p:pic>
        <p:nvPicPr>
          <p:cNvPr id="10" name="Picture 9"/>
          <p:cNvPicPr>
            <a:picLocks noChangeAspect="1"/>
          </p:cNvPicPr>
          <p:nvPr userDrawn="1"/>
        </p:nvPicPr>
        <p:blipFill rotWithShape="1">
          <a:blip r:embed="rId2">
            <a:alphaModFix amt="14000"/>
            <a:extLst>
              <a:ext uri="{28A0092B-C50C-407E-A947-70E740481C1C}">
                <a14:useLocalDpi xmlns="" xmlns:a14="http://schemas.microsoft.com/office/drawing/2010/main" val="0"/>
              </a:ext>
            </a:extLst>
          </a:blip>
          <a:srcRect b="26629"/>
          <a:stretch/>
        </p:blipFill>
        <p:spPr>
          <a:xfrm rot="16200000">
            <a:off x="7600639" y="1861068"/>
            <a:ext cx="5006012" cy="4176712"/>
          </a:xfrm>
          <a:prstGeom prst="rect">
            <a:avLst/>
          </a:prstGeom>
        </p:spPr>
      </p:pic>
      <p:sp>
        <p:nvSpPr>
          <p:cNvPr id="12" name="Text Placeholder 11"/>
          <p:cNvSpPr>
            <a:spLocks noGrp="1"/>
          </p:cNvSpPr>
          <p:nvPr>
            <p:ph type="body" sz="quarter" idx="10" hasCustomPrompt="1"/>
          </p:nvPr>
        </p:nvSpPr>
        <p:spPr>
          <a:xfrm>
            <a:off x="576136" y="391665"/>
            <a:ext cx="5199824" cy="3224991"/>
          </a:xfrm>
        </p:spPr>
        <p:txBody>
          <a:bodyPr>
            <a:normAutofit/>
          </a:bodyPr>
          <a:lstStyle>
            <a:lvl1pPr marL="0" indent="0">
              <a:buNone/>
              <a:defRPr sz="5400">
                <a:solidFill>
                  <a:schemeClr val="bg1"/>
                </a:solidFill>
              </a:defRPr>
            </a:lvl1pPr>
          </a:lstStyle>
          <a:p>
            <a:pPr lvl="0"/>
            <a:r>
              <a:rPr lang="en-US" dirty="0"/>
              <a:t>INTRO.</a:t>
            </a:r>
          </a:p>
        </p:txBody>
      </p:sp>
    </p:spTree>
    <p:extLst>
      <p:ext uri="{BB962C8B-B14F-4D97-AF65-F5344CB8AC3E}">
        <p14:creationId xmlns="" xmlns:p14="http://schemas.microsoft.com/office/powerpoint/2010/main" val="2066195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grpSp>
        <p:nvGrpSpPr>
          <p:cNvPr id="7" name="Group 6"/>
          <p:cNvGrpSpPr/>
          <p:nvPr userDrawn="1"/>
        </p:nvGrpSpPr>
        <p:grpSpPr>
          <a:xfrm>
            <a:off x="-767146" y="0"/>
            <a:ext cx="6326288" cy="6868911"/>
            <a:chOff x="-767146" y="0"/>
            <a:chExt cx="6326288" cy="6868911"/>
          </a:xfrm>
          <a:solidFill>
            <a:srgbClr val="085156"/>
          </a:solidFill>
        </p:grpSpPr>
        <p:sp>
          <p:nvSpPr>
            <p:cNvPr id="8" name="Chord 7"/>
            <p:cNvSpPr/>
            <p:nvPr/>
          </p:nvSpPr>
          <p:spPr>
            <a:xfrm rot="10800000" flipV="1">
              <a:off x="-767146" y="0"/>
              <a:ext cx="6326288" cy="6868910"/>
            </a:xfrm>
            <a:prstGeom prst="chord">
              <a:avLst>
                <a:gd name="adj1" fmla="val 4706426"/>
                <a:gd name="adj2" fmla="val 16893791"/>
              </a:avLst>
            </a:prstGeom>
            <a:grp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flipH="1">
              <a:off x="-2" y="0"/>
              <a:ext cx="2279177" cy="6868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Chord 9"/>
          <p:cNvSpPr/>
          <p:nvPr userDrawn="1"/>
        </p:nvSpPr>
        <p:spPr>
          <a:xfrm rot="10800000" flipV="1">
            <a:off x="-2302769" y="-266677"/>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flipH="1">
            <a:off x="4855003" y="3936428"/>
            <a:ext cx="264812" cy="264812"/>
          </a:xfrm>
          <a:prstGeom prst="ellipse">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flipH="1">
            <a:off x="4775509" y="1007134"/>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userDrawn="1"/>
        </p:nvSpPr>
        <p:spPr>
          <a:xfrm flipH="1">
            <a:off x="4650426" y="1953470"/>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userDrawn="1"/>
        </p:nvSpPr>
        <p:spPr>
          <a:xfrm flipH="1">
            <a:off x="5384093" y="2866956"/>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23"/>
          <p:cNvSpPr>
            <a:spLocks noChangeArrowheads="1"/>
          </p:cNvSpPr>
          <p:nvPr userDrawn="1"/>
        </p:nvSpPr>
        <p:spPr bwMode="auto">
          <a:xfrm>
            <a:off x="19647462" y="94528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6" name="Oval 24"/>
          <p:cNvSpPr>
            <a:spLocks noChangeArrowheads="1"/>
          </p:cNvSpPr>
          <p:nvPr userDrawn="1"/>
        </p:nvSpPr>
        <p:spPr bwMode="auto">
          <a:xfrm>
            <a:off x="19449024" y="100672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7" name="Oval 25"/>
          <p:cNvSpPr>
            <a:spLocks noChangeArrowheads="1"/>
          </p:cNvSpPr>
          <p:nvPr userDrawn="1"/>
        </p:nvSpPr>
        <p:spPr bwMode="auto">
          <a:xfrm>
            <a:off x="20284049" y="94480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8" name="Oval 26"/>
          <p:cNvSpPr>
            <a:spLocks noChangeArrowheads="1"/>
          </p:cNvSpPr>
          <p:nvPr userDrawn="1"/>
        </p:nvSpPr>
        <p:spPr bwMode="auto">
          <a:xfrm>
            <a:off x="19799862" y="96052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9" name="Oval 27"/>
          <p:cNvSpPr>
            <a:spLocks noChangeArrowheads="1"/>
          </p:cNvSpPr>
          <p:nvPr userDrawn="1"/>
        </p:nvSpPr>
        <p:spPr bwMode="auto">
          <a:xfrm>
            <a:off x="19601424" y="102196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0" name="Oval 28"/>
          <p:cNvSpPr>
            <a:spLocks noChangeArrowheads="1"/>
          </p:cNvSpPr>
          <p:nvPr userDrawn="1"/>
        </p:nvSpPr>
        <p:spPr bwMode="auto">
          <a:xfrm>
            <a:off x="20436449" y="96004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1" name="Oval 29"/>
          <p:cNvSpPr>
            <a:spLocks noChangeArrowheads="1"/>
          </p:cNvSpPr>
          <p:nvPr userDrawn="1"/>
        </p:nvSpPr>
        <p:spPr bwMode="auto">
          <a:xfrm>
            <a:off x="19952262" y="97576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2" name="Oval 30"/>
          <p:cNvSpPr>
            <a:spLocks noChangeArrowheads="1"/>
          </p:cNvSpPr>
          <p:nvPr userDrawn="1"/>
        </p:nvSpPr>
        <p:spPr bwMode="auto">
          <a:xfrm>
            <a:off x="19753824" y="103720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3" name="Oval 31"/>
          <p:cNvSpPr>
            <a:spLocks noChangeArrowheads="1"/>
          </p:cNvSpPr>
          <p:nvPr userDrawn="1"/>
        </p:nvSpPr>
        <p:spPr bwMode="auto">
          <a:xfrm>
            <a:off x="20588849" y="97528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4" name="フッター プレースホルダー 1"/>
          <p:cNvSpPr>
            <a:spLocks noGrp="1"/>
          </p:cNvSpPr>
          <p:nvPr>
            <p:ph type="ftr" sz="quarter" idx="11"/>
          </p:nvPr>
        </p:nvSpPr>
        <p:spPr>
          <a:xfrm>
            <a:off x="13657824" y="9794153"/>
            <a:ext cx="5791200" cy="54768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US" altLang="ja-JP" sz="1400">
                <a:solidFill>
                  <a:srgbClr val="1A1918"/>
                </a:solidFill>
                <a:ea typeface="ＭＳ Ｐゴシック" charset="-128"/>
                <a:cs typeface="ＭＳ Ｐゴシック" charset="-128"/>
              </a:rPr>
              <a:t>The Power of PowerPoint | thepopp.com</a:t>
            </a:r>
            <a:endParaRPr lang="ja-JP" altLang="en-US" sz="1400">
              <a:solidFill>
                <a:srgbClr val="1A1918"/>
              </a:solidFill>
              <a:ea typeface="ＭＳ Ｐゴシック" charset="-128"/>
              <a:cs typeface="ＭＳ Ｐゴシック" charset="-128"/>
            </a:endParaRPr>
          </a:p>
        </p:txBody>
      </p:sp>
      <p:sp>
        <p:nvSpPr>
          <p:cNvPr id="25" name="Oval 23"/>
          <p:cNvSpPr>
            <a:spLocks noChangeArrowheads="1"/>
          </p:cNvSpPr>
          <p:nvPr userDrawn="1"/>
        </p:nvSpPr>
        <p:spPr bwMode="auto">
          <a:xfrm>
            <a:off x="19495062" y="91480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6" name="Oval 24"/>
          <p:cNvSpPr>
            <a:spLocks noChangeArrowheads="1"/>
          </p:cNvSpPr>
          <p:nvPr userDrawn="1"/>
        </p:nvSpPr>
        <p:spPr bwMode="auto">
          <a:xfrm>
            <a:off x="19296624" y="97624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7" name="Oval 25"/>
          <p:cNvSpPr>
            <a:spLocks noChangeArrowheads="1"/>
          </p:cNvSpPr>
          <p:nvPr userDrawn="1"/>
        </p:nvSpPr>
        <p:spPr bwMode="auto">
          <a:xfrm>
            <a:off x="20131649" y="91432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8" name="Oval 26"/>
          <p:cNvSpPr>
            <a:spLocks noChangeArrowheads="1"/>
          </p:cNvSpPr>
          <p:nvPr userDrawn="1"/>
        </p:nvSpPr>
        <p:spPr bwMode="auto">
          <a:xfrm>
            <a:off x="19647462" y="93004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9" name="Oval 27"/>
          <p:cNvSpPr>
            <a:spLocks noChangeArrowheads="1"/>
          </p:cNvSpPr>
          <p:nvPr userDrawn="1"/>
        </p:nvSpPr>
        <p:spPr bwMode="auto">
          <a:xfrm>
            <a:off x="19449024" y="99148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0" name="Oval 28"/>
          <p:cNvSpPr>
            <a:spLocks noChangeArrowheads="1"/>
          </p:cNvSpPr>
          <p:nvPr userDrawn="1"/>
        </p:nvSpPr>
        <p:spPr bwMode="auto">
          <a:xfrm>
            <a:off x="20284049" y="92956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1" name="Oval 29"/>
          <p:cNvSpPr>
            <a:spLocks noChangeArrowheads="1"/>
          </p:cNvSpPr>
          <p:nvPr userDrawn="1"/>
        </p:nvSpPr>
        <p:spPr bwMode="auto">
          <a:xfrm>
            <a:off x="19799862" y="94528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2" name="Oval 30"/>
          <p:cNvSpPr>
            <a:spLocks noChangeArrowheads="1"/>
          </p:cNvSpPr>
          <p:nvPr userDrawn="1"/>
        </p:nvSpPr>
        <p:spPr bwMode="auto">
          <a:xfrm>
            <a:off x="19601424" y="100672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3" name="Oval 31"/>
          <p:cNvSpPr>
            <a:spLocks noChangeArrowheads="1"/>
          </p:cNvSpPr>
          <p:nvPr userDrawn="1"/>
        </p:nvSpPr>
        <p:spPr bwMode="auto">
          <a:xfrm>
            <a:off x="20436449" y="94480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4" name="フッター プレースホルダー 1"/>
          <p:cNvSpPr txBox="1">
            <a:spLocks/>
          </p:cNvSpPr>
          <p:nvPr userDrawn="1"/>
        </p:nvSpPr>
        <p:spPr>
          <a:xfrm>
            <a:off x="13505424" y="9489353"/>
            <a:ext cx="5791200" cy="54768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ea typeface="ＭＳ Ｐゴシック" charset="-128"/>
                <a:cs typeface="ＭＳ Ｐゴシック" charset="-128"/>
              </a:rPr>
              <a:t>The Power of PowerPoint | thepopp.com</a:t>
            </a:r>
            <a:endParaRPr lang="ja-JP" altLang="en-US" sz="1400">
              <a:ea typeface="ＭＳ Ｐゴシック" charset="-128"/>
              <a:cs typeface="ＭＳ Ｐゴシック" charset="-128"/>
            </a:endParaRPr>
          </a:p>
        </p:txBody>
      </p:sp>
      <p:sp>
        <p:nvSpPr>
          <p:cNvPr id="37" name="Oval 36"/>
          <p:cNvSpPr>
            <a:spLocks noChangeArrowheads="1"/>
          </p:cNvSpPr>
          <p:nvPr userDrawn="1"/>
        </p:nvSpPr>
        <p:spPr bwMode="auto">
          <a:xfrm>
            <a:off x="18955814" y="91734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8" name="Oval 37"/>
          <p:cNvSpPr>
            <a:spLocks noChangeArrowheads="1"/>
          </p:cNvSpPr>
          <p:nvPr userDrawn="1"/>
        </p:nvSpPr>
        <p:spPr bwMode="auto">
          <a:xfrm>
            <a:off x="18757376" y="97878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9" name="Oval 38"/>
          <p:cNvSpPr>
            <a:spLocks noChangeArrowheads="1"/>
          </p:cNvSpPr>
          <p:nvPr userDrawn="1"/>
        </p:nvSpPr>
        <p:spPr bwMode="auto">
          <a:xfrm>
            <a:off x="19592401" y="91686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0" name="Oval 39"/>
          <p:cNvSpPr>
            <a:spLocks noChangeArrowheads="1"/>
          </p:cNvSpPr>
          <p:nvPr userDrawn="1"/>
        </p:nvSpPr>
        <p:spPr bwMode="auto">
          <a:xfrm>
            <a:off x="19108214" y="93258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1" name="Oval 40"/>
          <p:cNvSpPr>
            <a:spLocks noChangeArrowheads="1"/>
          </p:cNvSpPr>
          <p:nvPr userDrawn="1"/>
        </p:nvSpPr>
        <p:spPr bwMode="auto">
          <a:xfrm>
            <a:off x="18909776" y="99402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2" name="Oval 41"/>
          <p:cNvSpPr>
            <a:spLocks noChangeArrowheads="1"/>
          </p:cNvSpPr>
          <p:nvPr userDrawn="1"/>
        </p:nvSpPr>
        <p:spPr bwMode="auto">
          <a:xfrm>
            <a:off x="19744801" y="93210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3" name="Oval 42"/>
          <p:cNvSpPr>
            <a:spLocks noChangeArrowheads="1"/>
          </p:cNvSpPr>
          <p:nvPr userDrawn="1"/>
        </p:nvSpPr>
        <p:spPr bwMode="auto">
          <a:xfrm>
            <a:off x="19260614" y="94782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4" name="Oval 43"/>
          <p:cNvSpPr>
            <a:spLocks noChangeArrowheads="1"/>
          </p:cNvSpPr>
          <p:nvPr userDrawn="1"/>
        </p:nvSpPr>
        <p:spPr bwMode="auto">
          <a:xfrm>
            <a:off x="19062176" y="100926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5" name="Oval 44"/>
          <p:cNvSpPr>
            <a:spLocks noChangeArrowheads="1"/>
          </p:cNvSpPr>
          <p:nvPr userDrawn="1"/>
        </p:nvSpPr>
        <p:spPr bwMode="auto">
          <a:xfrm>
            <a:off x="19897201" y="94734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6" name="フッター プレースホルダー 1"/>
          <p:cNvSpPr txBox="1">
            <a:spLocks/>
          </p:cNvSpPr>
          <p:nvPr userDrawn="1"/>
        </p:nvSpPr>
        <p:spPr>
          <a:xfrm>
            <a:off x="12966176" y="9514753"/>
            <a:ext cx="5791200" cy="54768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ea typeface="ＭＳ Ｐゴシック" charset="-128"/>
                <a:cs typeface="ＭＳ Ｐゴシック" charset="-128"/>
              </a:rPr>
              <a:t>The Power of PowerPoint | thepopp.com</a:t>
            </a:r>
            <a:endParaRPr lang="ja-JP" altLang="en-US" sz="1400">
              <a:ea typeface="ＭＳ Ｐゴシック" charset="-128"/>
              <a:cs typeface="ＭＳ Ｐゴシック" charset="-128"/>
            </a:endParaRPr>
          </a:p>
        </p:txBody>
      </p:sp>
      <p:sp>
        <p:nvSpPr>
          <p:cNvPr id="47" name="Oval 1"/>
          <p:cNvSpPr>
            <a:spLocks noChangeArrowheads="1"/>
          </p:cNvSpPr>
          <p:nvPr userDrawn="1"/>
        </p:nvSpPr>
        <p:spPr bwMode="auto">
          <a:xfrm>
            <a:off x="6751114" y="805728"/>
            <a:ext cx="527050" cy="525463"/>
          </a:xfrm>
          <a:prstGeom prst="ellipse">
            <a:avLst/>
          </a:prstGeom>
          <a:solidFill>
            <a:srgbClr val="95D600"/>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a:solidFill>
                  <a:schemeClr val="bg1"/>
                </a:solidFill>
                <a:latin typeface="Calibri" charset="0"/>
              </a:rPr>
              <a:t>1</a:t>
            </a:r>
          </a:p>
        </p:txBody>
      </p:sp>
      <p:sp>
        <p:nvSpPr>
          <p:cNvPr id="50" name="Oval 42"/>
          <p:cNvSpPr>
            <a:spLocks noChangeArrowheads="1"/>
          </p:cNvSpPr>
          <p:nvPr userDrawn="1"/>
        </p:nvSpPr>
        <p:spPr bwMode="auto">
          <a:xfrm>
            <a:off x="6760639" y="1807441"/>
            <a:ext cx="525462" cy="527050"/>
          </a:xfrm>
          <a:prstGeom prst="ellipse">
            <a:avLst/>
          </a:prstGeom>
          <a:solidFill>
            <a:srgbClr val="F15A2A"/>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a:solidFill>
                  <a:schemeClr val="bg1"/>
                </a:solidFill>
                <a:latin typeface="Calibri" charset="0"/>
              </a:rPr>
              <a:t>2</a:t>
            </a:r>
          </a:p>
        </p:txBody>
      </p:sp>
      <p:sp>
        <p:nvSpPr>
          <p:cNvPr id="53" name="Oval 48"/>
          <p:cNvSpPr>
            <a:spLocks noChangeArrowheads="1"/>
          </p:cNvSpPr>
          <p:nvPr userDrawn="1"/>
        </p:nvSpPr>
        <p:spPr bwMode="auto">
          <a:xfrm>
            <a:off x="6768576" y="2750416"/>
            <a:ext cx="527050" cy="527050"/>
          </a:xfrm>
          <a:prstGeom prst="ellipse">
            <a:avLst/>
          </a:prstGeom>
          <a:solidFill>
            <a:srgbClr val="ED2891"/>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a:solidFill>
                  <a:schemeClr val="bg1"/>
                </a:solidFill>
                <a:latin typeface="Calibri" charset="0"/>
              </a:rPr>
              <a:t>3</a:t>
            </a:r>
          </a:p>
        </p:txBody>
      </p:sp>
      <p:sp>
        <p:nvSpPr>
          <p:cNvPr id="56" name="Oval 51"/>
          <p:cNvSpPr>
            <a:spLocks noChangeArrowheads="1"/>
          </p:cNvSpPr>
          <p:nvPr userDrawn="1"/>
        </p:nvSpPr>
        <p:spPr bwMode="auto">
          <a:xfrm>
            <a:off x="6778101" y="3806103"/>
            <a:ext cx="525463" cy="525463"/>
          </a:xfrm>
          <a:prstGeom prst="ellipse">
            <a:avLst/>
          </a:prstGeom>
          <a:solidFill>
            <a:srgbClr val="FFD700"/>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a:solidFill>
                  <a:schemeClr val="bg1"/>
                </a:solidFill>
                <a:latin typeface="Calibri" charset="0"/>
              </a:rPr>
              <a:t>4</a:t>
            </a:r>
          </a:p>
        </p:txBody>
      </p:sp>
      <p:cxnSp>
        <p:nvCxnSpPr>
          <p:cNvPr id="57" name="Straight Connector 56"/>
          <p:cNvCxnSpPr/>
          <p:nvPr userDrawn="1"/>
        </p:nvCxnSpPr>
        <p:spPr>
          <a:xfrm flipH="1">
            <a:off x="4825298" y="1098497"/>
            <a:ext cx="1925816" cy="0"/>
          </a:xfrm>
          <a:prstGeom prst="line">
            <a:avLst/>
          </a:prstGeom>
          <a:ln>
            <a:solidFill>
              <a:srgbClr val="95D6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flipH="1">
            <a:off x="4773948" y="2077162"/>
            <a:ext cx="1977166" cy="0"/>
          </a:xfrm>
          <a:prstGeom prst="line">
            <a:avLst/>
          </a:prstGeom>
          <a:ln>
            <a:solidFill>
              <a:srgbClr val="F15A2A"/>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flipH="1">
            <a:off x="5491256" y="3030311"/>
            <a:ext cx="1260000" cy="0"/>
          </a:xfrm>
          <a:prstGeom prst="line">
            <a:avLst/>
          </a:prstGeom>
          <a:ln>
            <a:solidFill>
              <a:srgbClr val="ED289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flipH="1">
            <a:off x="4940413" y="4068835"/>
            <a:ext cx="1837688" cy="20331"/>
          </a:xfrm>
          <a:prstGeom prst="line">
            <a:avLst/>
          </a:prstGeom>
          <a:ln>
            <a:solidFill>
              <a:srgbClr val="FFD700"/>
            </a:solidFill>
          </a:ln>
        </p:spPr>
        <p:style>
          <a:lnRef idx="1">
            <a:schemeClr val="accent1"/>
          </a:lnRef>
          <a:fillRef idx="0">
            <a:schemeClr val="accent1"/>
          </a:fillRef>
          <a:effectRef idx="0">
            <a:schemeClr val="accent1"/>
          </a:effectRef>
          <a:fontRef idx="minor">
            <a:schemeClr val="tx1"/>
          </a:fontRef>
        </p:style>
      </p:cxnSp>
      <p:sp>
        <p:nvSpPr>
          <p:cNvPr id="61" name="Rectangle 60"/>
          <p:cNvSpPr/>
          <p:nvPr userDrawn="1"/>
        </p:nvSpPr>
        <p:spPr>
          <a:xfrm>
            <a:off x="6778101" y="5799190"/>
            <a:ext cx="4904940" cy="553998"/>
          </a:xfrm>
          <a:prstGeom prst="rect">
            <a:avLst/>
          </a:prstGeom>
        </p:spPr>
        <p:txBody>
          <a:bodyPr wrap="square">
            <a:spAutoFit/>
          </a:bodyPr>
          <a:lstStyle/>
          <a:p>
            <a:pPr algn="just" fontAlgn="base"/>
            <a:r>
              <a:rPr lang="en-US" sz="1000" b="0" i="0" dirty="0">
                <a:solidFill>
                  <a:srgbClr val="085156"/>
                </a:solidFill>
                <a:effectLst/>
                <a:latin typeface="+mj-lt"/>
              </a:rPr>
              <a:t>This </a:t>
            </a:r>
            <a:r>
              <a:rPr lang="en-US" sz="1000" b="0" i="0" dirty="0" err="1">
                <a:solidFill>
                  <a:srgbClr val="085156"/>
                </a:solidFill>
                <a:effectLst/>
                <a:latin typeface="+mj-lt"/>
              </a:rPr>
              <a:t>programme</a:t>
            </a:r>
            <a:r>
              <a:rPr lang="en-US" sz="1000" b="0" i="0" dirty="0">
                <a:solidFill>
                  <a:srgbClr val="085156"/>
                </a:solidFill>
                <a:effectLst/>
                <a:latin typeface="+mj-lt"/>
              </a:rPr>
              <a:t> has been funded with support from the European Commission. The author is solely responsible for this publication (communication) and the Commission accepts no responsibility for any  use that may be made of the information contained therein.</a:t>
            </a:r>
          </a:p>
        </p:txBody>
      </p:sp>
      <p:pic>
        <p:nvPicPr>
          <p:cNvPr id="62" name="Picture 61"/>
          <p:cNvPicPr>
            <a:picLocks noChangeAspect="1"/>
          </p:cNvPicPr>
          <p:nvPr userDrawn="1"/>
        </p:nvPicPr>
        <p:blipFill rotWithShape="1">
          <a:blip r:embed="rId2">
            <a:alphaModFix amt="7000"/>
            <a:extLst>
              <a:ext uri="{28A0092B-C50C-407E-A947-70E740481C1C}">
                <a14:useLocalDpi xmlns="" xmlns:a14="http://schemas.microsoft.com/office/drawing/2010/main" val="0"/>
              </a:ext>
            </a:extLst>
          </a:blip>
          <a:srcRect b="26629"/>
          <a:stretch/>
        </p:blipFill>
        <p:spPr>
          <a:xfrm rot="5400000">
            <a:off x="-287971" y="3684246"/>
            <a:ext cx="3452287" cy="2880379"/>
          </a:xfrm>
          <a:prstGeom prst="rect">
            <a:avLst/>
          </a:prstGeom>
        </p:spPr>
      </p:pic>
      <p:sp>
        <p:nvSpPr>
          <p:cNvPr id="69" name="Text Placeholder 63"/>
          <p:cNvSpPr>
            <a:spLocks noGrp="1"/>
          </p:cNvSpPr>
          <p:nvPr>
            <p:ph type="body" sz="quarter" idx="14" hasCustomPrompt="1"/>
          </p:nvPr>
        </p:nvSpPr>
        <p:spPr>
          <a:xfrm>
            <a:off x="7313089" y="1741033"/>
            <a:ext cx="1357836" cy="380063"/>
          </a:xfrm>
        </p:spPr>
        <p:txBody>
          <a:bodyPr/>
          <a:lstStyle>
            <a:lvl1pPr marL="0" indent="0">
              <a:buNone/>
              <a:defRPr>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Title</a:t>
            </a:r>
          </a:p>
        </p:txBody>
      </p:sp>
      <p:sp>
        <p:nvSpPr>
          <p:cNvPr id="70" name="Text Placeholder 63"/>
          <p:cNvSpPr>
            <a:spLocks noGrp="1"/>
          </p:cNvSpPr>
          <p:nvPr>
            <p:ph type="body" sz="quarter" idx="15" hasCustomPrompt="1"/>
          </p:nvPr>
        </p:nvSpPr>
        <p:spPr>
          <a:xfrm>
            <a:off x="7313088" y="2119264"/>
            <a:ext cx="2886253" cy="219034"/>
          </a:xfrm>
        </p:spPr>
        <p:txBody>
          <a:bodyPr>
            <a:normAutofit/>
          </a:bodyPr>
          <a:lstStyle>
            <a:lvl1pPr marL="0" indent="0">
              <a:buNone/>
              <a:defRPr sz="1300" i="1" baseline="0">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Sub Title</a:t>
            </a:r>
          </a:p>
        </p:txBody>
      </p:sp>
      <p:sp>
        <p:nvSpPr>
          <p:cNvPr id="74" name="Text Placeholder 63"/>
          <p:cNvSpPr>
            <a:spLocks noGrp="1"/>
          </p:cNvSpPr>
          <p:nvPr>
            <p:ph type="body" sz="quarter" idx="16" hasCustomPrompt="1"/>
          </p:nvPr>
        </p:nvSpPr>
        <p:spPr>
          <a:xfrm>
            <a:off x="7310080" y="739320"/>
            <a:ext cx="1357836" cy="380063"/>
          </a:xfrm>
        </p:spPr>
        <p:txBody>
          <a:bodyPr/>
          <a:lstStyle>
            <a:lvl1pPr marL="0" indent="0">
              <a:buNone/>
              <a:defRPr>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Title</a:t>
            </a:r>
          </a:p>
        </p:txBody>
      </p:sp>
      <p:sp>
        <p:nvSpPr>
          <p:cNvPr id="75" name="Text Placeholder 63"/>
          <p:cNvSpPr>
            <a:spLocks noGrp="1"/>
          </p:cNvSpPr>
          <p:nvPr>
            <p:ph type="body" sz="quarter" idx="17" hasCustomPrompt="1"/>
          </p:nvPr>
        </p:nvSpPr>
        <p:spPr>
          <a:xfrm>
            <a:off x="7310079" y="1117551"/>
            <a:ext cx="2886253" cy="219034"/>
          </a:xfrm>
        </p:spPr>
        <p:txBody>
          <a:bodyPr>
            <a:normAutofit/>
          </a:bodyPr>
          <a:lstStyle>
            <a:lvl1pPr marL="0" indent="0">
              <a:buNone/>
              <a:defRPr sz="1300" i="1" baseline="0">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Sub Title</a:t>
            </a:r>
          </a:p>
        </p:txBody>
      </p:sp>
      <p:sp>
        <p:nvSpPr>
          <p:cNvPr id="79" name="Text Placeholder 63"/>
          <p:cNvSpPr>
            <a:spLocks noGrp="1"/>
          </p:cNvSpPr>
          <p:nvPr>
            <p:ph type="body" sz="quarter" idx="18" hasCustomPrompt="1"/>
          </p:nvPr>
        </p:nvSpPr>
        <p:spPr>
          <a:xfrm>
            <a:off x="7322037" y="3743135"/>
            <a:ext cx="1357836" cy="380063"/>
          </a:xfrm>
        </p:spPr>
        <p:txBody>
          <a:bodyPr/>
          <a:lstStyle>
            <a:lvl1pPr marL="0" indent="0">
              <a:buNone/>
              <a:defRPr>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Title</a:t>
            </a:r>
          </a:p>
        </p:txBody>
      </p:sp>
      <p:sp>
        <p:nvSpPr>
          <p:cNvPr id="80" name="Text Placeholder 63"/>
          <p:cNvSpPr>
            <a:spLocks noGrp="1"/>
          </p:cNvSpPr>
          <p:nvPr>
            <p:ph type="body" sz="quarter" idx="19" hasCustomPrompt="1"/>
          </p:nvPr>
        </p:nvSpPr>
        <p:spPr>
          <a:xfrm>
            <a:off x="7322036" y="4121366"/>
            <a:ext cx="2886253" cy="219034"/>
          </a:xfrm>
        </p:spPr>
        <p:txBody>
          <a:bodyPr>
            <a:normAutofit/>
          </a:bodyPr>
          <a:lstStyle>
            <a:lvl1pPr marL="0" indent="0">
              <a:buNone/>
              <a:defRPr sz="1300" i="1" baseline="0">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Sub Title</a:t>
            </a:r>
          </a:p>
        </p:txBody>
      </p:sp>
      <p:sp>
        <p:nvSpPr>
          <p:cNvPr id="83" name="Text Placeholder 63"/>
          <p:cNvSpPr>
            <a:spLocks noGrp="1"/>
          </p:cNvSpPr>
          <p:nvPr>
            <p:ph type="body" sz="quarter" idx="20" hasCustomPrompt="1"/>
          </p:nvPr>
        </p:nvSpPr>
        <p:spPr>
          <a:xfrm>
            <a:off x="7313501" y="2681483"/>
            <a:ext cx="1357836" cy="380063"/>
          </a:xfrm>
        </p:spPr>
        <p:txBody>
          <a:bodyPr/>
          <a:lstStyle>
            <a:lvl1pPr marL="0" indent="0">
              <a:buNone/>
              <a:defRPr>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Title</a:t>
            </a:r>
          </a:p>
        </p:txBody>
      </p:sp>
      <p:sp>
        <p:nvSpPr>
          <p:cNvPr id="84" name="Text Placeholder 63"/>
          <p:cNvSpPr>
            <a:spLocks noGrp="1"/>
          </p:cNvSpPr>
          <p:nvPr>
            <p:ph type="body" sz="quarter" idx="21" hasCustomPrompt="1"/>
          </p:nvPr>
        </p:nvSpPr>
        <p:spPr>
          <a:xfrm>
            <a:off x="7313500" y="3059714"/>
            <a:ext cx="2886253" cy="219034"/>
          </a:xfrm>
        </p:spPr>
        <p:txBody>
          <a:bodyPr>
            <a:normAutofit/>
          </a:bodyPr>
          <a:lstStyle>
            <a:lvl1pPr marL="0" indent="0">
              <a:buNone/>
              <a:defRPr sz="1300" i="1" baseline="0">
                <a:solidFill>
                  <a:srgbClr val="085156"/>
                </a:solidFill>
              </a:defRPr>
            </a:lvl1pPr>
            <a:lvl2pPr marL="457200" indent="0">
              <a:buNone/>
              <a:defRPr>
                <a:solidFill>
                  <a:srgbClr val="085156"/>
                </a:solidFill>
              </a:defRPr>
            </a:lvl2pPr>
            <a:lvl3pPr marL="914400" indent="0">
              <a:buNone/>
              <a:defRPr>
                <a:solidFill>
                  <a:srgbClr val="085156"/>
                </a:solidFill>
              </a:defRPr>
            </a:lvl3pPr>
            <a:lvl4pPr marL="1371600" indent="0">
              <a:buNone/>
              <a:defRPr>
                <a:solidFill>
                  <a:srgbClr val="085156"/>
                </a:solidFill>
              </a:defRPr>
            </a:lvl4pPr>
            <a:lvl5pPr marL="1828800" indent="0">
              <a:buNone/>
              <a:defRPr>
                <a:solidFill>
                  <a:srgbClr val="085156"/>
                </a:solidFill>
              </a:defRPr>
            </a:lvl5pPr>
          </a:lstStyle>
          <a:p>
            <a:pPr lvl="0"/>
            <a:r>
              <a:rPr lang="en-US" dirty="0"/>
              <a:t>Sub Title</a:t>
            </a:r>
          </a:p>
        </p:txBody>
      </p:sp>
    </p:spTree>
    <p:extLst>
      <p:ext uri="{BB962C8B-B14F-4D97-AF65-F5344CB8AC3E}">
        <p14:creationId xmlns="" xmlns:p14="http://schemas.microsoft.com/office/powerpoint/2010/main" val="1732658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grpSp>
        <p:nvGrpSpPr>
          <p:cNvPr id="7" name="Group 6"/>
          <p:cNvGrpSpPr/>
          <p:nvPr userDrawn="1"/>
        </p:nvGrpSpPr>
        <p:grpSpPr>
          <a:xfrm>
            <a:off x="-767146" y="0"/>
            <a:ext cx="6326288" cy="6868911"/>
            <a:chOff x="-767146" y="0"/>
            <a:chExt cx="6326288" cy="6868911"/>
          </a:xfrm>
          <a:solidFill>
            <a:srgbClr val="085156"/>
          </a:solidFill>
        </p:grpSpPr>
        <p:sp>
          <p:nvSpPr>
            <p:cNvPr id="8" name="Chord 7"/>
            <p:cNvSpPr/>
            <p:nvPr/>
          </p:nvSpPr>
          <p:spPr>
            <a:xfrm rot="10800000" flipV="1">
              <a:off x="-767146" y="0"/>
              <a:ext cx="6326288" cy="6868910"/>
            </a:xfrm>
            <a:prstGeom prst="chord">
              <a:avLst>
                <a:gd name="adj1" fmla="val 4706426"/>
                <a:gd name="adj2" fmla="val 16893791"/>
              </a:avLst>
            </a:prstGeom>
            <a:grpFill/>
            <a:ln>
              <a:noFill/>
            </a:ln>
            <a:effectLst>
              <a:innerShdw blurRad="165100" dir="426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flipH="1">
              <a:off x="-2" y="0"/>
              <a:ext cx="2279177" cy="6868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Chord 9"/>
          <p:cNvSpPr/>
          <p:nvPr userDrawn="1"/>
        </p:nvSpPr>
        <p:spPr>
          <a:xfrm rot="10800000" flipV="1">
            <a:off x="-2302769" y="-266677"/>
            <a:ext cx="7290178" cy="7534873"/>
          </a:xfrm>
          <a:prstGeom prst="chord">
            <a:avLst>
              <a:gd name="adj1" fmla="val 3169960"/>
              <a:gd name="adj2" fmla="val 1841191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23"/>
          <p:cNvSpPr>
            <a:spLocks noChangeArrowheads="1"/>
          </p:cNvSpPr>
          <p:nvPr userDrawn="1"/>
        </p:nvSpPr>
        <p:spPr bwMode="auto">
          <a:xfrm>
            <a:off x="19647462" y="94528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6" name="Oval 24"/>
          <p:cNvSpPr>
            <a:spLocks noChangeArrowheads="1"/>
          </p:cNvSpPr>
          <p:nvPr userDrawn="1"/>
        </p:nvSpPr>
        <p:spPr bwMode="auto">
          <a:xfrm>
            <a:off x="19449024" y="100672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7" name="Oval 25"/>
          <p:cNvSpPr>
            <a:spLocks noChangeArrowheads="1"/>
          </p:cNvSpPr>
          <p:nvPr userDrawn="1"/>
        </p:nvSpPr>
        <p:spPr bwMode="auto">
          <a:xfrm>
            <a:off x="20284049" y="94480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8" name="Oval 26"/>
          <p:cNvSpPr>
            <a:spLocks noChangeArrowheads="1"/>
          </p:cNvSpPr>
          <p:nvPr userDrawn="1"/>
        </p:nvSpPr>
        <p:spPr bwMode="auto">
          <a:xfrm>
            <a:off x="19799862" y="96052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19" name="Oval 27"/>
          <p:cNvSpPr>
            <a:spLocks noChangeArrowheads="1"/>
          </p:cNvSpPr>
          <p:nvPr userDrawn="1"/>
        </p:nvSpPr>
        <p:spPr bwMode="auto">
          <a:xfrm>
            <a:off x="19601424" y="102196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0" name="Oval 28"/>
          <p:cNvSpPr>
            <a:spLocks noChangeArrowheads="1"/>
          </p:cNvSpPr>
          <p:nvPr userDrawn="1"/>
        </p:nvSpPr>
        <p:spPr bwMode="auto">
          <a:xfrm>
            <a:off x="20436449" y="96004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1" name="Oval 29"/>
          <p:cNvSpPr>
            <a:spLocks noChangeArrowheads="1"/>
          </p:cNvSpPr>
          <p:nvPr userDrawn="1"/>
        </p:nvSpPr>
        <p:spPr bwMode="auto">
          <a:xfrm>
            <a:off x="19952262" y="97576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2" name="Oval 30"/>
          <p:cNvSpPr>
            <a:spLocks noChangeArrowheads="1"/>
          </p:cNvSpPr>
          <p:nvPr userDrawn="1"/>
        </p:nvSpPr>
        <p:spPr bwMode="auto">
          <a:xfrm>
            <a:off x="19753824" y="103720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3" name="Oval 31"/>
          <p:cNvSpPr>
            <a:spLocks noChangeArrowheads="1"/>
          </p:cNvSpPr>
          <p:nvPr userDrawn="1"/>
        </p:nvSpPr>
        <p:spPr bwMode="auto">
          <a:xfrm>
            <a:off x="20588849" y="97528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1A1918"/>
              </a:solidFill>
              <a:ea typeface="ＭＳ Ｐゴシック" charset="-128"/>
              <a:cs typeface="ＭＳ Ｐゴシック" charset="-128"/>
            </a:endParaRPr>
          </a:p>
        </p:txBody>
      </p:sp>
      <p:sp>
        <p:nvSpPr>
          <p:cNvPr id="24" name="フッター プレースホルダー 1"/>
          <p:cNvSpPr>
            <a:spLocks noGrp="1"/>
          </p:cNvSpPr>
          <p:nvPr>
            <p:ph type="ftr" sz="quarter" idx="11"/>
          </p:nvPr>
        </p:nvSpPr>
        <p:spPr>
          <a:xfrm>
            <a:off x="13657824" y="9794153"/>
            <a:ext cx="5791200" cy="54768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US" altLang="ja-JP" sz="1400">
                <a:solidFill>
                  <a:srgbClr val="1A1918"/>
                </a:solidFill>
                <a:ea typeface="ＭＳ Ｐゴシック" charset="-128"/>
                <a:cs typeface="ＭＳ Ｐゴシック" charset="-128"/>
              </a:rPr>
              <a:t>The Power of PowerPoint | thepopp.com</a:t>
            </a:r>
            <a:endParaRPr lang="ja-JP" altLang="en-US" sz="1400">
              <a:solidFill>
                <a:srgbClr val="1A1918"/>
              </a:solidFill>
              <a:ea typeface="ＭＳ Ｐゴシック" charset="-128"/>
              <a:cs typeface="ＭＳ Ｐゴシック" charset="-128"/>
            </a:endParaRPr>
          </a:p>
        </p:txBody>
      </p:sp>
      <p:sp>
        <p:nvSpPr>
          <p:cNvPr id="25" name="Oval 23"/>
          <p:cNvSpPr>
            <a:spLocks noChangeArrowheads="1"/>
          </p:cNvSpPr>
          <p:nvPr userDrawn="1"/>
        </p:nvSpPr>
        <p:spPr bwMode="auto">
          <a:xfrm>
            <a:off x="19495062" y="91480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6" name="Oval 24"/>
          <p:cNvSpPr>
            <a:spLocks noChangeArrowheads="1"/>
          </p:cNvSpPr>
          <p:nvPr userDrawn="1"/>
        </p:nvSpPr>
        <p:spPr bwMode="auto">
          <a:xfrm>
            <a:off x="19296624" y="97624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7" name="Oval 25"/>
          <p:cNvSpPr>
            <a:spLocks noChangeArrowheads="1"/>
          </p:cNvSpPr>
          <p:nvPr userDrawn="1"/>
        </p:nvSpPr>
        <p:spPr bwMode="auto">
          <a:xfrm>
            <a:off x="20131649" y="91432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8" name="Oval 26"/>
          <p:cNvSpPr>
            <a:spLocks noChangeArrowheads="1"/>
          </p:cNvSpPr>
          <p:nvPr userDrawn="1"/>
        </p:nvSpPr>
        <p:spPr bwMode="auto">
          <a:xfrm>
            <a:off x="19647462" y="93004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9" name="Oval 27"/>
          <p:cNvSpPr>
            <a:spLocks noChangeArrowheads="1"/>
          </p:cNvSpPr>
          <p:nvPr userDrawn="1"/>
        </p:nvSpPr>
        <p:spPr bwMode="auto">
          <a:xfrm>
            <a:off x="19449024" y="99148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0" name="Oval 28"/>
          <p:cNvSpPr>
            <a:spLocks noChangeArrowheads="1"/>
          </p:cNvSpPr>
          <p:nvPr userDrawn="1"/>
        </p:nvSpPr>
        <p:spPr bwMode="auto">
          <a:xfrm>
            <a:off x="20284049" y="92956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1" name="Oval 29"/>
          <p:cNvSpPr>
            <a:spLocks noChangeArrowheads="1"/>
          </p:cNvSpPr>
          <p:nvPr userDrawn="1"/>
        </p:nvSpPr>
        <p:spPr bwMode="auto">
          <a:xfrm>
            <a:off x="19799862" y="94528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2" name="Oval 30"/>
          <p:cNvSpPr>
            <a:spLocks noChangeArrowheads="1"/>
          </p:cNvSpPr>
          <p:nvPr userDrawn="1"/>
        </p:nvSpPr>
        <p:spPr bwMode="auto">
          <a:xfrm>
            <a:off x="19601424" y="100672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3" name="Oval 31"/>
          <p:cNvSpPr>
            <a:spLocks noChangeArrowheads="1"/>
          </p:cNvSpPr>
          <p:nvPr userDrawn="1"/>
        </p:nvSpPr>
        <p:spPr bwMode="auto">
          <a:xfrm>
            <a:off x="20436449" y="94480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4" name="フッター プレースホルダー 1"/>
          <p:cNvSpPr txBox="1">
            <a:spLocks/>
          </p:cNvSpPr>
          <p:nvPr userDrawn="1"/>
        </p:nvSpPr>
        <p:spPr>
          <a:xfrm>
            <a:off x="13505424" y="9489353"/>
            <a:ext cx="5791200" cy="54768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ea typeface="ＭＳ Ｐゴシック" charset="-128"/>
                <a:cs typeface="ＭＳ Ｐゴシック" charset="-128"/>
              </a:rPr>
              <a:t>The Power of PowerPoint | thepopp.com</a:t>
            </a:r>
            <a:endParaRPr lang="ja-JP" altLang="en-US" sz="1400">
              <a:ea typeface="ＭＳ Ｐゴシック" charset="-128"/>
              <a:cs typeface="ＭＳ Ｐゴシック" charset="-128"/>
            </a:endParaRPr>
          </a:p>
        </p:txBody>
      </p:sp>
      <p:sp>
        <p:nvSpPr>
          <p:cNvPr id="37" name="Oval 36"/>
          <p:cNvSpPr>
            <a:spLocks noChangeArrowheads="1"/>
          </p:cNvSpPr>
          <p:nvPr userDrawn="1"/>
        </p:nvSpPr>
        <p:spPr bwMode="auto">
          <a:xfrm>
            <a:off x="18955814" y="91734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8" name="Oval 37"/>
          <p:cNvSpPr>
            <a:spLocks noChangeArrowheads="1"/>
          </p:cNvSpPr>
          <p:nvPr userDrawn="1"/>
        </p:nvSpPr>
        <p:spPr bwMode="auto">
          <a:xfrm>
            <a:off x="18757376" y="97878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9" name="Oval 38"/>
          <p:cNvSpPr>
            <a:spLocks noChangeArrowheads="1"/>
          </p:cNvSpPr>
          <p:nvPr userDrawn="1"/>
        </p:nvSpPr>
        <p:spPr bwMode="auto">
          <a:xfrm>
            <a:off x="19592401" y="91686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0" name="Oval 39"/>
          <p:cNvSpPr>
            <a:spLocks noChangeArrowheads="1"/>
          </p:cNvSpPr>
          <p:nvPr userDrawn="1"/>
        </p:nvSpPr>
        <p:spPr bwMode="auto">
          <a:xfrm>
            <a:off x="19108214" y="93258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1" name="Oval 40"/>
          <p:cNvSpPr>
            <a:spLocks noChangeArrowheads="1"/>
          </p:cNvSpPr>
          <p:nvPr userDrawn="1"/>
        </p:nvSpPr>
        <p:spPr bwMode="auto">
          <a:xfrm>
            <a:off x="18909776" y="99402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2" name="Oval 41"/>
          <p:cNvSpPr>
            <a:spLocks noChangeArrowheads="1"/>
          </p:cNvSpPr>
          <p:nvPr userDrawn="1"/>
        </p:nvSpPr>
        <p:spPr bwMode="auto">
          <a:xfrm>
            <a:off x="19744801" y="93210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3" name="Oval 42"/>
          <p:cNvSpPr>
            <a:spLocks noChangeArrowheads="1"/>
          </p:cNvSpPr>
          <p:nvPr userDrawn="1"/>
        </p:nvSpPr>
        <p:spPr bwMode="auto">
          <a:xfrm>
            <a:off x="19260614" y="9478241"/>
            <a:ext cx="454025"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4" name="Oval 43"/>
          <p:cNvSpPr>
            <a:spLocks noChangeArrowheads="1"/>
          </p:cNvSpPr>
          <p:nvPr userDrawn="1"/>
        </p:nvSpPr>
        <p:spPr bwMode="auto">
          <a:xfrm>
            <a:off x="19062176" y="10092603"/>
            <a:ext cx="719138"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5" name="Oval 44"/>
          <p:cNvSpPr>
            <a:spLocks noChangeArrowheads="1"/>
          </p:cNvSpPr>
          <p:nvPr userDrawn="1"/>
        </p:nvSpPr>
        <p:spPr bwMode="auto">
          <a:xfrm>
            <a:off x="19897201" y="9473478"/>
            <a:ext cx="1060450" cy="1060450"/>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6" name="フッター プレースホルダー 1"/>
          <p:cNvSpPr txBox="1">
            <a:spLocks/>
          </p:cNvSpPr>
          <p:nvPr userDrawn="1"/>
        </p:nvSpPr>
        <p:spPr>
          <a:xfrm>
            <a:off x="12966176" y="9514753"/>
            <a:ext cx="5791200" cy="547688"/>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spcBef>
                <a:spcPct val="20000"/>
              </a:spcBef>
              <a:buChar char="•"/>
              <a:defRPr sz="3200" kern="1200">
                <a:solidFill>
                  <a:schemeClr val="tx1"/>
                </a:solidFill>
                <a:latin typeface="Lucida Grande" charset="0"/>
                <a:ea typeface="MS PGothic" charset="-128"/>
                <a:cs typeface="Geneva" charset="0"/>
              </a:defRPr>
            </a:lvl1pPr>
            <a:lvl2pPr marL="742950" indent="-285750" algn="l" defTabSz="914400" rtl="0" eaLnBrk="1" latinLnBrk="0" hangingPunct="1">
              <a:spcBef>
                <a:spcPct val="20000"/>
              </a:spcBef>
              <a:buChar char="–"/>
              <a:defRPr sz="2800" kern="1200">
                <a:solidFill>
                  <a:schemeClr val="tx1"/>
                </a:solidFill>
                <a:latin typeface="Lucida Grande" charset="0"/>
                <a:ea typeface="Geneva" charset="0"/>
                <a:cs typeface="Geneva" charset="0"/>
              </a:defRPr>
            </a:lvl2pPr>
            <a:lvl3pPr marL="1143000" indent="-228600" algn="l" defTabSz="914400" rtl="0" eaLnBrk="1" latinLnBrk="0" hangingPunct="1">
              <a:spcBef>
                <a:spcPct val="20000"/>
              </a:spcBef>
              <a:buChar char="•"/>
              <a:defRPr sz="2400" kern="1200">
                <a:solidFill>
                  <a:schemeClr val="tx1"/>
                </a:solidFill>
                <a:latin typeface="Lucida Grande" charset="0"/>
                <a:ea typeface="Geneva" charset="0"/>
                <a:cs typeface="Geneva" charset="0"/>
              </a:defRPr>
            </a:lvl3pPr>
            <a:lvl4pPr marL="16002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4pPr>
            <a:lvl5pPr marL="2057400" indent="-228600" algn="l" defTabSz="914400" rtl="0" eaLnBrk="1" latinLnBrk="0" hangingPunct="1">
              <a:spcBef>
                <a:spcPct val="20000"/>
              </a:spcBef>
              <a:buChar char="»"/>
              <a:defRPr sz="2000" kern="1200">
                <a:solidFill>
                  <a:schemeClr val="tx1"/>
                </a:solidFill>
                <a:latin typeface="Lucida Grande" charset="0"/>
                <a:ea typeface="Geneva" charset="0"/>
                <a:cs typeface="Geneva"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Lucida Grande" charset="0"/>
                <a:ea typeface="Geneva" charset="0"/>
                <a:cs typeface="Geneva" charset="0"/>
              </a:defRPr>
            </a:lvl9pPr>
          </a:lstStyle>
          <a:p>
            <a:pPr algn="l">
              <a:spcBef>
                <a:spcPct val="0"/>
              </a:spcBef>
              <a:buFontTx/>
              <a:buNone/>
            </a:pPr>
            <a:r>
              <a:rPr lang="en-US" altLang="ja-JP" sz="1400">
                <a:ea typeface="ＭＳ Ｐゴシック" charset="-128"/>
                <a:cs typeface="ＭＳ Ｐゴシック" charset="-128"/>
              </a:rPr>
              <a:t>The Power of PowerPoint | thepopp.com</a:t>
            </a:r>
            <a:endParaRPr lang="ja-JP" altLang="en-US" sz="1400">
              <a:ea typeface="ＭＳ Ｐゴシック" charset="-128"/>
              <a:cs typeface="ＭＳ Ｐゴシック" charset="-128"/>
            </a:endParaRPr>
          </a:p>
        </p:txBody>
      </p:sp>
      <p:sp>
        <p:nvSpPr>
          <p:cNvPr id="61" name="Rectangle 60"/>
          <p:cNvSpPr/>
          <p:nvPr userDrawn="1"/>
        </p:nvSpPr>
        <p:spPr>
          <a:xfrm>
            <a:off x="6778101" y="5799190"/>
            <a:ext cx="4904940" cy="553998"/>
          </a:xfrm>
          <a:prstGeom prst="rect">
            <a:avLst/>
          </a:prstGeom>
        </p:spPr>
        <p:txBody>
          <a:bodyPr wrap="square">
            <a:spAutoFit/>
          </a:bodyPr>
          <a:lstStyle/>
          <a:p>
            <a:pPr algn="just" fontAlgn="base"/>
            <a:r>
              <a:rPr lang="en-US" sz="1000" b="0" i="0" dirty="0">
                <a:solidFill>
                  <a:srgbClr val="085156"/>
                </a:solidFill>
                <a:effectLst/>
                <a:latin typeface="+mj-lt"/>
              </a:rPr>
              <a:t>This </a:t>
            </a:r>
            <a:r>
              <a:rPr lang="en-US" sz="1000" b="0" i="0" dirty="0" err="1">
                <a:solidFill>
                  <a:srgbClr val="085156"/>
                </a:solidFill>
                <a:effectLst/>
                <a:latin typeface="+mj-lt"/>
              </a:rPr>
              <a:t>programme</a:t>
            </a:r>
            <a:r>
              <a:rPr lang="en-US" sz="1000" b="0" i="0" dirty="0">
                <a:solidFill>
                  <a:srgbClr val="085156"/>
                </a:solidFill>
                <a:effectLst/>
                <a:latin typeface="+mj-lt"/>
              </a:rPr>
              <a:t> has been funded with support from the European Commission. The author is solely responsible for this publication (communication) and the Commission accepts no responsibility for any  use that may be made of the information contained therein.</a:t>
            </a:r>
          </a:p>
        </p:txBody>
      </p:sp>
      <p:pic>
        <p:nvPicPr>
          <p:cNvPr id="62" name="Picture 61"/>
          <p:cNvPicPr>
            <a:picLocks noChangeAspect="1"/>
          </p:cNvPicPr>
          <p:nvPr userDrawn="1"/>
        </p:nvPicPr>
        <p:blipFill rotWithShape="1">
          <a:blip r:embed="rId2">
            <a:alphaModFix amt="7000"/>
            <a:extLst>
              <a:ext uri="{28A0092B-C50C-407E-A947-70E740481C1C}">
                <a14:useLocalDpi xmlns="" xmlns:a14="http://schemas.microsoft.com/office/drawing/2010/main" val="0"/>
              </a:ext>
            </a:extLst>
          </a:blip>
          <a:srcRect b="26629"/>
          <a:stretch/>
        </p:blipFill>
        <p:spPr>
          <a:xfrm rot="5400000">
            <a:off x="-287971" y="3684246"/>
            <a:ext cx="3452287" cy="288037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cons with Title">
    <p:spTree>
      <p:nvGrpSpPr>
        <p:cNvPr id="1" name=""/>
        <p:cNvGrpSpPr/>
        <p:nvPr/>
      </p:nvGrpSpPr>
      <p:grpSpPr>
        <a:xfrm>
          <a:off x="0" y="0"/>
          <a:ext cx="0" cy="0"/>
          <a:chOff x="0" y="0"/>
          <a:chExt cx="0" cy="0"/>
        </a:xfrm>
      </p:grpSpPr>
      <p:grpSp>
        <p:nvGrpSpPr>
          <p:cNvPr id="7" name="Group 6"/>
          <p:cNvGrpSpPr/>
          <p:nvPr userDrawn="1"/>
        </p:nvGrpSpPr>
        <p:grpSpPr>
          <a:xfrm>
            <a:off x="0" y="16929"/>
            <a:ext cx="12192686" cy="2525893"/>
            <a:chOff x="0" y="-1416"/>
            <a:chExt cx="12192686" cy="2144184"/>
          </a:xfrm>
          <a:solidFill>
            <a:srgbClr val="085156"/>
          </a:solidFill>
        </p:grpSpPr>
        <p:sp>
          <p:nvSpPr>
            <p:cNvPr id="8" name="Terminator 7"/>
            <p:cNvSpPr/>
            <p:nvPr/>
          </p:nvSpPr>
          <p:spPr>
            <a:xfrm>
              <a:off x="686" y="26776"/>
              <a:ext cx="12192000"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416"/>
              <a:ext cx="12192000" cy="11973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23"/>
          <p:cNvSpPr>
            <a:spLocks noChangeArrowheads="1"/>
          </p:cNvSpPr>
          <p:nvPr userDrawn="1"/>
        </p:nvSpPr>
        <p:spPr bwMode="auto">
          <a:xfrm>
            <a:off x="16262195" y="7966708"/>
            <a:ext cx="452438"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1" name="Oval 24"/>
          <p:cNvSpPr>
            <a:spLocks noChangeArrowheads="1"/>
          </p:cNvSpPr>
          <p:nvPr userDrawn="1"/>
        </p:nvSpPr>
        <p:spPr bwMode="auto">
          <a:xfrm>
            <a:off x="16063758" y="8581070"/>
            <a:ext cx="719137"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2" name="Oval 25"/>
          <p:cNvSpPr>
            <a:spLocks noChangeArrowheads="1"/>
          </p:cNvSpPr>
          <p:nvPr userDrawn="1"/>
        </p:nvSpPr>
        <p:spPr bwMode="auto">
          <a:xfrm>
            <a:off x="16898783" y="7961945"/>
            <a:ext cx="1060450" cy="1058863"/>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3" name="Oval 26"/>
          <p:cNvSpPr>
            <a:spLocks noChangeArrowheads="1"/>
          </p:cNvSpPr>
          <p:nvPr userDrawn="1"/>
        </p:nvSpPr>
        <p:spPr bwMode="auto">
          <a:xfrm>
            <a:off x="16414595" y="8119108"/>
            <a:ext cx="452438"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4" name="Oval 27"/>
          <p:cNvSpPr>
            <a:spLocks noChangeArrowheads="1"/>
          </p:cNvSpPr>
          <p:nvPr userDrawn="1"/>
        </p:nvSpPr>
        <p:spPr bwMode="auto">
          <a:xfrm>
            <a:off x="16216158" y="8733470"/>
            <a:ext cx="719137"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5" name="Oval 28"/>
          <p:cNvSpPr>
            <a:spLocks noChangeArrowheads="1"/>
          </p:cNvSpPr>
          <p:nvPr userDrawn="1"/>
        </p:nvSpPr>
        <p:spPr bwMode="auto">
          <a:xfrm>
            <a:off x="17051183" y="8114345"/>
            <a:ext cx="1060450" cy="1058863"/>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6" name="Oval 29"/>
          <p:cNvSpPr>
            <a:spLocks noChangeArrowheads="1"/>
          </p:cNvSpPr>
          <p:nvPr userDrawn="1"/>
        </p:nvSpPr>
        <p:spPr bwMode="auto">
          <a:xfrm>
            <a:off x="16566995" y="8271508"/>
            <a:ext cx="452438" cy="454025"/>
          </a:xfrm>
          <a:prstGeom prst="ellipse">
            <a:avLst/>
          </a:prstGeom>
          <a:solidFill>
            <a:srgbClr val="4FC5D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7" name="Oval 30"/>
          <p:cNvSpPr>
            <a:spLocks noChangeArrowheads="1"/>
          </p:cNvSpPr>
          <p:nvPr userDrawn="1"/>
        </p:nvSpPr>
        <p:spPr bwMode="auto">
          <a:xfrm>
            <a:off x="16368558" y="8885870"/>
            <a:ext cx="719137" cy="720725"/>
          </a:xfrm>
          <a:prstGeom prst="ellipse">
            <a:avLst/>
          </a:prstGeom>
          <a:solidFill>
            <a:srgbClr val="7864A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8" name="Oval 31"/>
          <p:cNvSpPr>
            <a:spLocks noChangeArrowheads="1"/>
          </p:cNvSpPr>
          <p:nvPr userDrawn="1"/>
        </p:nvSpPr>
        <p:spPr bwMode="auto">
          <a:xfrm>
            <a:off x="17203583" y="8266745"/>
            <a:ext cx="1060450" cy="1058863"/>
          </a:xfrm>
          <a:prstGeom prst="ellipse">
            <a:avLst/>
          </a:prstGeom>
          <a:solidFill>
            <a:srgbClr val="F16B6E"/>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pic>
        <p:nvPicPr>
          <p:cNvPr id="20" name="図プレースホルダー 37"/>
          <p:cNvPicPr>
            <a:picLocks noChangeAspect="1"/>
          </p:cNvPicPr>
          <p:nvPr userDrawn="1"/>
        </p:nvPicPr>
        <p:blipFill>
          <a:blip r:embed="rId2">
            <a:extLst>
              <a:ext uri="{28A0092B-C50C-407E-A947-70E740481C1C}">
                <a14:useLocalDpi xmlns="" xmlns:a14="http://schemas.microsoft.com/office/drawing/2010/main" val="0"/>
              </a:ext>
            </a:extLst>
          </a:blip>
          <a:srcRect l="16211" r="16211"/>
          <a:stretch>
            <a:fillRect/>
          </a:stretch>
        </p:blipFill>
        <p:spPr bwMode="auto">
          <a:xfrm>
            <a:off x="13804745" y="3534408"/>
            <a:ext cx="863600" cy="865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 name="Picture 34"/>
          <p:cNvPicPr>
            <a:picLocks noChangeAspect="1"/>
          </p:cNvPicPr>
          <p:nvPr userDrawn="1"/>
        </p:nvPicPr>
        <p:blipFill rotWithShape="1">
          <a:blip r:embed="rId3">
            <a:alphaModFix amt="7000"/>
            <a:extLst>
              <a:ext uri="{28A0092B-C50C-407E-A947-70E740481C1C}">
                <a14:useLocalDpi xmlns="" xmlns:a14="http://schemas.microsoft.com/office/drawing/2010/main" val="0"/>
              </a:ext>
            </a:extLst>
          </a:blip>
          <a:srcRect b="26629"/>
          <a:stretch/>
        </p:blipFill>
        <p:spPr>
          <a:xfrm rot="16200000">
            <a:off x="9666337" y="-250801"/>
            <a:ext cx="2762230" cy="2304637"/>
          </a:xfrm>
          <a:prstGeom prst="rect">
            <a:avLst/>
          </a:prstGeom>
        </p:spPr>
      </p:pic>
      <p:sp>
        <p:nvSpPr>
          <p:cNvPr id="44" name="Oval 41"/>
          <p:cNvSpPr>
            <a:spLocks noChangeArrowheads="1"/>
          </p:cNvSpPr>
          <p:nvPr userDrawn="1"/>
        </p:nvSpPr>
        <p:spPr bwMode="auto">
          <a:xfrm>
            <a:off x="1863747" y="2031864"/>
            <a:ext cx="1049910" cy="1049910"/>
          </a:xfrm>
          <a:prstGeom prst="ellipse">
            <a:avLst/>
          </a:prstGeom>
          <a:solidFill>
            <a:srgbClr val="95D600"/>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45" name="Text Placeholder 23"/>
          <p:cNvSpPr>
            <a:spLocks noGrp="1"/>
          </p:cNvSpPr>
          <p:nvPr>
            <p:ph type="body" sz="quarter" idx="13" hasCustomPrompt="1"/>
          </p:nvPr>
        </p:nvSpPr>
        <p:spPr>
          <a:xfrm>
            <a:off x="0" y="826647"/>
            <a:ext cx="12192000"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46" name="Text Placeholder 23"/>
          <p:cNvSpPr>
            <a:spLocks noGrp="1"/>
          </p:cNvSpPr>
          <p:nvPr>
            <p:ph type="body" sz="quarter" idx="14" hasCustomPrompt="1"/>
          </p:nvPr>
        </p:nvSpPr>
        <p:spPr>
          <a:xfrm>
            <a:off x="684287" y="3236316"/>
            <a:ext cx="3408830" cy="1045795"/>
          </a:xfrm>
        </p:spPr>
        <p:txBody>
          <a:bodyPr anchor="ctr">
            <a:normAutofit/>
          </a:bodyPr>
          <a:lstStyle>
            <a:lvl1pPr marL="0" indent="0" algn="ctr">
              <a:buNone/>
              <a:defRPr sz="3000">
                <a:solidFill>
                  <a:srgbClr val="085156"/>
                </a:solidFill>
                <a:latin typeface="+mn-lt"/>
              </a:defRPr>
            </a:lvl1pPr>
          </a:lstStyle>
          <a:p>
            <a:pPr lvl="0"/>
            <a:r>
              <a:rPr lang="en-US" dirty="0"/>
              <a:t>Sub Title</a:t>
            </a:r>
          </a:p>
        </p:txBody>
      </p:sp>
      <p:sp>
        <p:nvSpPr>
          <p:cNvPr id="47" name="Text Placeholder 23"/>
          <p:cNvSpPr>
            <a:spLocks noGrp="1"/>
          </p:cNvSpPr>
          <p:nvPr>
            <p:ph type="body" sz="quarter" idx="15" hasCustomPrompt="1"/>
          </p:nvPr>
        </p:nvSpPr>
        <p:spPr>
          <a:xfrm>
            <a:off x="684287" y="4432247"/>
            <a:ext cx="3408830" cy="1412740"/>
          </a:xfrm>
        </p:spPr>
        <p:txBody>
          <a:bodyPr>
            <a:normAutofit/>
          </a:bodyPr>
          <a:lstStyle>
            <a:lvl1pPr marL="0" indent="0" algn="ctr">
              <a:buNone/>
              <a:defRPr sz="2400">
                <a:solidFill>
                  <a:srgbClr val="085156"/>
                </a:solidFill>
                <a:latin typeface="+mn-lt"/>
              </a:defRPr>
            </a:lvl1pPr>
          </a:lstStyle>
          <a:p>
            <a:pPr lvl="0"/>
            <a:r>
              <a:rPr lang="en-US" dirty="0"/>
              <a:t>Main Body Text</a:t>
            </a:r>
          </a:p>
        </p:txBody>
      </p:sp>
      <p:cxnSp>
        <p:nvCxnSpPr>
          <p:cNvPr id="48" name="Straight Connector 47"/>
          <p:cNvCxnSpPr/>
          <p:nvPr userDrawn="1"/>
        </p:nvCxnSpPr>
        <p:spPr>
          <a:xfrm flipH="1">
            <a:off x="555813" y="4342602"/>
            <a:ext cx="3591091" cy="0"/>
          </a:xfrm>
          <a:prstGeom prst="line">
            <a:avLst/>
          </a:prstGeom>
          <a:ln w="12700">
            <a:solidFill>
              <a:srgbClr val="95D600"/>
            </a:solidFill>
          </a:ln>
        </p:spPr>
        <p:style>
          <a:lnRef idx="1">
            <a:schemeClr val="accent1"/>
          </a:lnRef>
          <a:fillRef idx="0">
            <a:schemeClr val="accent1"/>
          </a:fillRef>
          <a:effectRef idx="0">
            <a:schemeClr val="accent1"/>
          </a:effectRef>
          <a:fontRef idx="minor">
            <a:schemeClr val="tx1"/>
          </a:fontRef>
        </p:style>
      </p:cxnSp>
      <p:sp>
        <p:nvSpPr>
          <p:cNvPr id="49" name="Oval 41"/>
          <p:cNvSpPr>
            <a:spLocks noChangeArrowheads="1"/>
          </p:cNvSpPr>
          <p:nvPr userDrawn="1"/>
        </p:nvSpPr>
        <p:spPr bwMode="auto">
          <a:xfrm>
            <a:off x="5691676" y="2031864"/>
            <a:ext cx="1049910" cy="1049910"/>
          </a:xfrm>
          <a:prstGeom prst="ellipse">
            <a:avLst/>
          </a:prstGeom>
          <a:solidFill>
            <a:srgbClr val="F15A2A"/>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50" name="Text Placeholder 23"/>
          <p:cNvSpPr>
            <a:spLocks noGrp="1"/>
          </p:cNvSpPr>
          <p:nvPr>
            <p:ph type="body" sz="quarter" idx="16" hasCustomPrompt="1"/>
          </p:nvPr>
        </p:nvSpPr>
        <p:spPr>
          <a:xfrm>
            <a:off x="4512216" y="3236316"/>
            <a:ext cx="3408830" cy="1045795"/>
          </a:xfrm>
        </p:spPr>
        <p:txBody>
          <a:bodyPr anchor="ctr">
            <a:normAutofit/>
          </a:bodyPr>
          <a:lstStyle>
            <a:lvl1pPr marL="0" indent="0" algn="ctr">
              <a:buNone/>
              <a:defRPr sz="3000">
                <a:solidFill>
                  <a:srgbClr val="085156"/>
                </a:solidFill>
                <a:latin typeface="+mn-lt"/>
              </a:defRPr>
            </a:lvl1pPr>
          </a:lstStyle>
          <a:p>
            <a:pPr lvl="0"/>
            <a:r>
              <a:rPr lang="en-US" dirty="0"/>
              <a:t>Sub Title</a:t>
            </a:r>
          </a:p>
        </p:txBody>
      </p:sp>
      <p:sp>
        <p:nvSpPr>
          <p:cNvPr id="51" name="Text Placeholder 23"/>
          <p:cNvSpPr>
            <a:spLocks noGrp="1"/>
          </p:cNvSpPr>
          <p:nvPr>
            <p:ph type="body" sz="quarter" idx="17" hasCustomPrompt="1"/>
          </p:nvPr>
        </p:nvSpPr>
        <p:spPr>
          <a:xfrm>
            <a:off x="4512216" y="4432247"/>
            <a:ext cx="3408830" cy="1412740"/>
          </a:xfrm>
        </p:spPr>
        <p:txBody>
          <a:bodyPr>
            <a:normAutofit/>
          </a:bodyPr>
          <a:lstStyle>
            <a:lvl1pPr marL="0" indent="0" algn="ctr">
              <a:buNone/>
              <a:defRPr sz="2400">
                <a:solidFill>
                  <a:srgbClr val="085156"/>
                </a:solidFill>
                <a:latin typeface="+mn-lt"/>
              </a:defRPr>
            </a:lvl1pPr>
          </a:lstStyle>
          <a:p>
            <a:pPr lvl="0"/>
            <a:r>
              <a:rPr lang="en-US" dirty="0"/>
              <a:t>Main Body Text</a:t>
            </a:r>
          </a:p>
        </p:txBody>
      </p:sp>
      <p:cxnSp>
        <p:nvCxnSpPr>
          <p:cNvPr id="52" name="Straight Connector 51"/>
          <p:cNvCxnSpPr/>
          <p:nvPr userDrawn="1"/>
        </p:nvCxnSpPr>
        <p:spPr>
          <a:xfrm flipH="1">
            <a:off x="4383742" y="4342602"/>
            <a:ext cx="3591091" cy="0"/>
          </a:xfrm>
          <a:prstGeom prst="line">
            <a:avLst/>
          </a:prstGeom>
          <a:ln w="12700">
            <a:solidFill>
              <a:srgbClr val="F15A2A"/>
            </a:solidFill>
          </a:ln>
        </p:spPr>
        <p:style>
          <a:lnRef idx="1">
            <a:schemeClr val="accent1"/>
          </a:lnRef>
          <a:fillRef idx="0">
            <a:schemeClr val="accent1"/>
          </a:fillRef>
          <a:effectRef idx="0">
            <a:schemeClr val="accent1"/>
          </a:effectRef>
          <a:fontRef idx="minor">
            <a:schemeClr val="tx1"/>
          </a:fontRef>
        </p:style>
      </p:cxnSp>
      <p:sp>
        <p:nvSpPr>
          <p:cNvPr id="53" name="Oval 41"/>
          <p:cNvSpPr>
            <a:spLocks noChangeArrowheads="1"/>
          </p:cNvSpPr>
          <p:nvPr userDrawn="1"/>
        </p:nvSpPr>
        <p:spPr bwMode="auto">
          <a:xfrm>
            <a:off x="9407546" y="2031864"/>
            <a:ext cx="1049910" cy="1049910"/>
          </a:xfrm>
          <a:prstGeom prst="ellipse">
            <a:avLst/>
          </a:prstGeom>
          <a:solidFill>
            <a:srgbClr val="ED2891"/>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54" name="Text Placeholder 23"/>
          <p:cNvSpPr>
            <a:spLocks noGrp="1"/>
          </p:cNvSpPr>
          <p:nvPr>
            <p:ph type="body" sz="quarter" idx="18" hasCustomPrompt="1"/>
          </p:nvPr>
        </p:nvSpPr>
        <p:spPr>
          <a:xfrm>
            <a:off x="8228086" y="3236316"/>
            <a:ext cx="3408830" cy="1045795"/>
          </a:xfrm>
        </p:spPr>
        <p:txBody>
          <a:bodyPr anchor="ctr">
            <a:normAutofit/>
          </a:bodyPr>
          <a:lstStyle>
            <a:lvl1pPr marL="0" indent="0" algn="ctr">
              <a:buNone/>
              <a:defRPr sz="3000">
                <a:solidFill>
                  <a:srgbClr val="085156"/>
                </a:solidFill>
                <a:latin typeface="+mn-lt"/>
              </a:defRPr>
            </a:lvl1pPr>
          </a:lstStyle>
          <a:p>
            <a:pPr lvl="0"/>
            <a:r>
              <a:rPr lang="en-US" dirty="0"/>
              <a:t>Sub Title</a:t>
            </a:r>
          </a:p>
        </p:txBody>
      </p:sp>
      <p:sp>
        <p:nvSpPr>
          <p:cNvPr id="55" name="Text Placeholder 23"/>
          <p:cNvSpPr>
            <a:spLocks noGrp="1"/>
          </p:cNvSpPr>
          <p:nvPr>
            <p:ph type="body" sz="quarter" idx="19" hasCustomPrompt="1"/>
          </p:nvPr>
        </p:nvSpPr>
        <p:spPr>
          <a:xfrm>
            <a:off x="8228086" y="4432247"/>
            <a:ext cx="3408830" cy="1412740"/>
          </a:xfrm>
        </p:spPr>
        <p:txBody>
          <a:bodyPr>
            <a:normAutofit/>
          </a:bodyPr>
          <a:lstStyle>
            <a:lvl1pPr marL="0" indent="0" algn="ctr">
              <a:buNone/>
              <a:defRPr sz="2400">
                <a:solidFill>
                  <a:srgbClr val="085156"/>
                </a:solidFill>
                <a:latin typeface="+mn-lt"/>
              </a:defRPr>
            </a:lvl1pPr>
          </a:lstStyle>
          <a:p>
            <a:pPr lvl="0"/>
            <a:r>
              <a:rPr lang="en-US" dirty="0"/>
              <a:t>Main Body Text</a:t>
            </a:r>
          </a:p>
        </p:txBody>
      </p:sp>
      <p:cxnSp>
        <p:nvCxnSpPr>
          <p:cNvPr id="56" name="Straight Connector 55"/>
          <p:cNvCxnSpPr/>
          <p:nvPr userDrawn="1"/>
        </p:nvCxnSpPr>
        <p:spPr>
          <a:xfrm flipH="1">
            <a:off x="8099612" y="4342602"/>
            <a:ext cx="3591091" cy="0"/>
          </a:xfrm>
          <a:prstGeom prst="line">
            <a:avLst/>
          </a:prstGeom>
          <a:ln w="12700">
            <a:solidFill>
              <a:srgbClr val="ED2891"/>
            </a:solidFill>
          </a:ln>
        </p:spPr>
        <p:style>
          <a:lnRef idx="1">
            <a:schemeClr val="accent1"/>
          </a:lnRef>
          <a:fillRef idx="0">
            <a:schemeClr val="accent1"/>
          </a:fillRef>
          <a:effectRef idx="0">
            <a:schemeClr val="accent1"/>
          </a:effectRef>
          <a:fontRef idx="minor">
            <a:schemeClr val="tx1"/>
          </a:fontRef>
        </p:style>
      </p:cxnSp>
      <p:sp>
        <p:nvSpPr>
          <p:cNvPr id="61" name="テキスト プレースホルダー 36"/>
          <p:cNvSpPr txBox="1">
            <a:spLocks/>
          </p:cNvSpPr>
          <p:nvPr userDrawn="1"/>
        </p:nvSpPr>
        <p:spPr bwMode="auto">
          <a:xfrm>
            <a:off x="658268" y="6328963"/>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Tree>
    <p:extLst>
      <p:ext uri="{BB962C8B-B14F-4D97-AF65-F5344CB8AC3E}">
        <p14:creationId xmlns="" xmlns:p14="http://schemas.microsoft.com/office/powerpoint/2010/main" val="915173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74933-F2B1-8A48-B5FC-18445F691229}" type="datetimeFigureOut">
              <a:rPr lang="en-US" smtClean="0"/>
              <a:pPr/>
              <a:t>2/19/2020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F4CC3-3726-6A40-B89F-F0B2541AE1A6}" type="slidenum">
              <a:rPr lang="en-US" smtClean="0"/>
              <a:pPr/>
              <a:t>‹#›</a:t>
            </a:fld>
            <a:endParaRPr lang="en-US"/>
          </a:p>
        </p:txBody>
      </p:sp>
    </p:spTree>
    <p:extLst>
      <p:ext uri="{BB962C8B-B14F-4D97-AF65-F5344CB8AC3E}">
        <p14:creationId xmlns="" xmlns:p14="http://schemas.microsoft.com/office/powerpoint/2010/main" val="76914611"/>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78" r:id="rId3"/>
    <p:sldLayoutId id="2147483675" r:id="rId4"/>
    <p:sldLayoutId id="2147483682" r:id="rId5"/>
    <p:sldLayoutId id="2147483649" r:id="rId6"/>
    <p:sldLayoutId id="2147483650" r:id="rId7"/>
    <p:sldLayoutId id="2147483681" r:id="rId8"/>
    <p:sldLayoutId id="2147483651" r:id="rId9"/>
    <p:sldLayoutId id="2147483652" r:id="rId10"/>
    <p:sldLayoutId id="2147483684" r:id="rId11"/>
    <p:sldLayoutId id="2147483655" r:id="rId12"/>
    <p:sldLayoutId id="2147483683" r:id="rId13"/>
    <p:sldLayoutId id="2147483653" r:id="rId14"/>
    <p:sldLayoutId id="2147483679" r:id="rId15"/>
    <p:sldLayoutId id="2147483654" r:id="rId16"/>
    <p:sldLayoutId id="2147483657" r:id="rId17"/>
    <p:sldLayoutId id="2147483660" r:id="rId18"/>
    <p:sldLayoutId id="2147483661" r:id="rId19"/>
    <p:sldLayoutId id="2147483658" r:id="rId20"/>
    <p:sldLayoutId id="2147483680" r:id="rId21"/>
    <p:sldLayoutId id="2147483659" r:id="rId22"/>
    <p:sldLayoutId id="2147483656" r:id="rId23"/>
    <p:sldLayoutId id="2147483685" r:id="rId24"/>
    <p:sldLayoutId id="2147483686" r:id="rId25"/>
    <p:sldLayoutId id="2147483687"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hyperlink" Target="https://atomicuschart.com/articles/data-visualization-vs-data-analytics-/" TargetMode="Externa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hyperlink" Target="https://ori.hhs.gov/education/products/n_illinois_u/datamanagement/dctopic.html" TargetMode="Externa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6.xml"/><Relationship Id="rId4" Type="http://schemas.openxmlformats.org/officeDocument/2006/relationships/hyperlink" Target="https://hbr.org/2013/12/small-businesses-need-big-data-to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 y="3858808"/>
            <a:ext cx="6101397" cy="801792"/>
          </a:xfrm>
          <a:custGeom>
            <a:avLst/>
            <a:gdLst>
              <a:gd name="connsiteX0" fmla="*/ 0 w 6101397"/>
              <a:gd name="connsiteY0" fmla="*/ 0 h 801792"/>
              <a:gd name="connsiteX1" fmla="*/ 5656335 w 6101397"/>
              <a:gd name="connsiteY1" fmla="*/ 0 h 801792"/>
              <a:gd name="connsiteX2" fmla="*/ 5656335 w 6101397"/>
              <a:gd name="connsiteY2" fmla="*/ 4452 h 801792"/>
              <a:gd name="connsiteX3" fmla="*/ 5700501 w 6101397"/>
              <a:gd name="connsiteY3" fmla="*/ 0 h 801792"/>
              <a:gd name="connsiteX4" fmla="*/ 6101397 w 6101397"/>
              <a:gd name="connsiteY4" fmla="*/ 400896 h 801792"/>
              <a:gd name="connsiteX5" fmla="*/ 5700501 w 6101397"/>
              <a:gd name="connsiteY5" fmla="*/ 801792 h 801792"/>
              <a:gd name="connsiteX6" fmla="*/ 5656335 w 6101397"/>
              <a:gd name="connsiteY6" fmla="*/ 797340 h 801792"/>
              <a:gd name="connsiteX7" fmla="*/ 5656335 w 6101397"/>
              <a:gd name="connsiteY7" fmla="*/ 801792 h 801792"/>
              <a:gd name="connsiteX8" fmla="*/ 0 w 6101397"/>
              <a:gd name="connsiteY8" fmla="*/ 801792 h 80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1397" h="801792">
                <a:moveTo>
                  <a:pt x="0" y="0"/>
                </a:moveTo>
                <a:lnTo>
                  <a:pt x="5656335" y="0"/>
                </a:lnTo>
                <a:lnTo>
                  <a:pt x="5656335" y="4452"/>
                </a:lnTo>
                <a:lnTo>
                  <a:pt x="5700501" y="0"/>
                </a:lnTo>
                <a:cubicBezTo>
                  <a:pt x="5921910" y="0"/>
                  <a:pt x="6101397" y="179487"/>
                  <a:pt x="6101397" y="400896"/>
                </a:cubicBezTo>
                <a:cubicBezTo>
                  <a:pt x="6101397" y="622305"/>
                  <a:pt x="5921910" y="801792"/>
                  <a:pt x="5700501" y="801792"/>
                </a:cubicBezTo>
                <a:lnTo>
                  <a:pt x="5656335" y="797340"/>
                </a:lnTo>
                <a:lnTo>
                  <a:pt x="5656335" y="801792"/>
                </a:lnTo>
                <a:lnTo>
                  <a:pt x="0" y="801792"/>
                </a:lnTo>
                <a:close/>
              </a:path>
            </a:pathLst>
          </a:cu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
          <p:cNvSpPr txBox="1">
            <a:spLocks/>
          </p:cNvSpPr>
          <p:nvPr/>
        </p:nvSpPr>
        <p:spPr>
          <a:xfrm>
            <a:off x="514975" y="3998291"/>
            <a:ext cx="5071444" cy="496214"/>
          </a:xfrm>
          <a:prstGeom prst="rect">
            <a:avLst/>
          </a:prstGeom>
          <a:solidFill>
            <a:srgbClr val="ED2891"/>
          </a:solidFill>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_tradnl" sz="4000" dirty="0">
                <a:solidFill>
                  <a:schemeClr val="bg1"/>
                </a:solidFill>
              </a:rPr>
              <a:t>M2: </a:t>
            </a:r>
            <a:r>
              <a:rPr lang="pl-PL" sz="4000" dirty="0" smtClean="0">
                <a:solidFill>
                  <a:schemeClr val="bg1"/>
                </a:solidFill>
              </a:rPr>
              <a:t>Praca z danymi</a:t>
            </a:r>
            <a:endParaRPr lang="es-ES_tradnl" sz="4000" dirty="0">
              <a:solidFill>
                <a:schemeClr val="bg1"/>
              </a:solidFill>
            </a:endParaRPr>
          </a:p>
        </p:txBody>
      </p:sp>
      <p:sp>
        <p:nvSpPr>
          <p:cNvPr id="4" name="Rectangle 3">
            <a:extLst>
              <a:ext uri="{FF2B5EF4-FFF2-40B4-BE49-F238E27FC236}">
                <a16:creationId xmlns="" xmlns:a16="http://schemas.microsoft.com/office/drawing/2014/main" id="{464478AE-ACBC-4FB1-A601-6AB33D401F1F}"/>
              </a:ext>
            </a:extLst>
          </p:cNvPr>
          <p:cNvSpPr/>
          <p:nvPr/>
        </p:nvSpPr>
        <p:spPr>
          <a:xfrm>
            <a:off x="358916" y="5530334"/>
            <a:ext cx="6516592" cy="400110"/>
          </a:xfrm>
          <a:prstGeom prst="rect">
            <a:avLst/>
          </a:prstGeom>
        </p:spPr>
        <p:txBody>
          <a:bodyPr wrap="none">
            <a:spAutoFit/>
          </a:bodyPr>
          <a:lstStyle/>
          <a:p>
            <a:r>
              <a:rPr lang="pl-PL" sz="2000" b="1" dirty="0" smtClean="0">
                <a:solidFill>
                  <a:srgbClr val="ED2891"/>
                </a:solidFill>
              </a:rPr>
              <a:t>Realizuj ten moduł wspólnie z plikiem zawierającym notatki</a:t>
            </a:r>
            <a:endParaRPr lang="es-ES_tradnl" sz="2000" b="1" dirty="0" smtClean="0">
              <a:solidFill>
                <a:srgbClr val="ED2891"/>
              </a:solidFill>
            </a:endParaRPr>
          </a:p>
        </p:txBody>
      </p:sp>
    </p:spTree>
    <p:extLst>
      <p:ext uri="{BB962C8B-B14F-4D97-AF65-F5344CB8AC3E}">
        <p14:creationId xmlns="" xmlns:p14="http://schemas.microsoft.com/office/powerpoint/2010/main" val="1506311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451430" y="-8"/>
            <a:ext cx="10765835" cy="6858006"/>
          </a:xfrm>
          <a:prstGeom prst="rect">
            <a:avLst/>
          </a:prstGeom>
        </p:spPr>
      </p:pic>
      <p:pic>
        <p:nvPicPr>
          <p:cNvPr id="13" name="Picture 12"/>
          <p:cNvPicPr>
            <a:picLocks noChangeAspect="1"/>
          </p:cNvPicPr>
          <p:nvPr/>
        </p:nvPicPr>
        <p:blipFill rotWithShape="1">
          <a:blip r:embed="rId3">
            <a:alphaModFix amt="7000"/>
            <a:extLst>
              <a:ext uri="{28A0092B-C50C-407E-A947-70E740481C1C}">
                <a14:useLocalDpi xmlns="" xmlns:a14="http://schemas.microsoft.com/office/drawing/2010/main" val="0"/>
              </a:ext>
            </a:extLst>
          </a:blip>
          <a:srcRect b="26629"/>
          <a:stretch/>
        </p:blipFill>
        <p:spPr>
          <a:xfrm rot="16200000">
            <a:off x="9606814" y="-656112"/>
            <a:ext cx="2762230" cy="2304637"/>
          </a:xfrm>
          <a:prstGeom prst="rect">
            <a:avLst/>
          </a:prstGeom>
        </p:spPr>
      </p:pic>
      <p:grpSp>
        <p:nvGrpSpPr>
          <p:cNvPr id="6" name="Group 5"/>
          <p:cNvGrpSpPr/>
          <p:nvPr/>
        </p:nvGrpSpPr>
        <p:grpSpPr>
          <a:xfrm>
            <a:off x="1" y="-6"/>
            <a:ext cx="6400799" cy="6858004"/>
            <a:chOff x="1487841" y="-6"/>
            <a:chExt cx="3302706" cy="6858004"/>
          </a:xfrm>
          <a:solidFill>
            <a:srgbClr val="085156"/>
          </a:solidFill>
        </p:grpSpPr>
        <p:sp>
          <p:nvSpPr>
            <p:cNvPr id="7" name="Rectangle 6"/>
            <p:cNvSpPr/>
            <p:nvPr/>
          </p:nvSpPr>
          <p:spPr>
            <a:xfrm rot="16200000">
              <a:off x="-818805" y="2306640"/>
              <a:ext cx="6858004" cy="22447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rminator 7"/>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21"/>
          <p:cNvSpPr>
            <a:spLocks noChangeArrowheads="1"/>
          </p:cNvSpPr>
          <p:nvPr/>
        </p:nvSpPr>
        <p:spPr bwMode="auto">
          <a:xfrm>
            <a:off x="252966" y="1519408"/>
            <a:ext cx="2394213" cy="4571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14"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2" name="TextBox 1"/>
          <p:cNvSpPr txBox="1"/>
          <p:nvPr/>
        </p:nvSpPr>
        <p:spPr>
          <a:xfrm>
            <a:off x="144898" y="86890"/>
            <a:ext cx="6059911" cy="1200329"/>
          </a:xfrm>
          <a:prstGeom prst="rect">
            <a:avLst/>
          </a:prstGeom>
          <a:noFill/>
        </p:spPr>
        <p:txBody>
          <a:bodyPr wrap="square" rtlCol="0">
            <a:spAutoFit/>
          </a:bodyPr>
          <a:lstStyle/>
          <a:p>
            <a:r>
              <a:rPr lang="pl-PL" sz="3600" dirty="0" smtClean="0">
                <a:solidFill>
                  <a:schemeClr val="bg1"/>
                </a:solidFill>
              </a:rPr>
              <a:t>Czy zewnętrzne dane są warte swojej ceny?</a:t>
            </a:r>
            <a:endParaRPr lang="es-ES_tradnl" sz="3600" dirty="0" smtClean="0">
              <a:solidFill>
                <a:schemeClr val="bg1"/>
              </a:solidFill>
            </a:endParaRPr>
          </a:p>
        </p:txBody>
      </p:sp>
      <p:sp>
        <p:nvSpPr>
          <p:cNvPr id="17" name="TextBox 16"/>
          <p:cNvSpPr txBox="1"/>
          <p:nvPr/>
        </p:nvSpPr>
        <p:spPr>
          <a:xfrm>
            <a:off x="144898" y="2114218"/>
            <a:ext cx="6059911" cy="4154984"/>
          </a:xfrm>
          <a:prstGeom prst="rect">
            <a:avLst/>
          </a:prstGeom>
          <a:noFill/>
        </p:spPr>
        <p:txBody>
          <a:bodyPr wrap="square" rtlCol="0">
            <a:spAutoFit/>
          </a:bodyPr>
          <a:lstStyle/>
          <a:p>
            <a:pPr marL="342900" indent="-342900">
              <a:buFont typeface="Wingdings" charset="2"/>
              <a:buChar char="§"/>
            </a:pPr>
            <a:r>
              <a:rPr lang="pl-PL" sz="2400" dirty="0" smtClean="0">
                <a:solidFill>
                  <a:schemeClr val="bg1"/>
                </a:solidFill>
              </a:rPr>
              <a:t>Firmy były w stanie dzięki temu tworzyć długoterminowe innowacje zamiast próbować powielać istniejące produkty. </a:t>
            </a:r>
          </a:p>
          <a:p>
            <a:pPr marL="342900" indent="-342900">
              <a:buFont typeface="Wingdings" charset="2"/>
              <a:buChar char="§"/>
            </a:pPr>
            <a:endParaRPr lang="en-US" sz="2400" dirty="0">
              <a:solidFill>
                <a:schemeClr val="bg1"/>
              </a:solidFill>
            </a:endParaRPr>
          </a:p>
          <a:p>
            <a:pPr marL="342900" lvl="0" indent="-342900">
              <a:buFont typeface="Wingdings" charset="2"/>
              <a:buChar char="§"/>
            </a:pPr>
            <a:r>
              <a:rPr lang="pl-PL" sz="2400" dirty="0" smtClean="0">
                <a:solidFill>
                  <a:schemeClr val="bg1"/>
                </a:solidFill>
              </a:rPr>
              <a:t>Dane wzmocniły naturalny charakter przedsiębiorczości firm. Większość właścicieli-menedżerów udostępniła informacje o swojej firmie i zachęciła pracowników do zaangażowania się i oferowania nowych pomysłów.</a:t>
            </a:r>
          </a:p>
          <a:p>
            <a:pPr marL="342900" indent="-342900">
              <a:buFont typeface="Wingdings" charset="2"/>
              <a:buChar char="§"/>
            </a:pPr>
            <a:endParaRPr lang="en-US" sz="2400" dirty="0">
              <a:solidFill>
                <a:schemeClr val="bg1"/>
              </a:solidFill>
            </a:endParaRPr>
          </a:p>
        </p:txBody>
      </p:sp>
    </p:spTree>
    <p:extLst>
      <p:ext uri="{BB962C8B-B14F-4D97-AF65-F5344CB8AC3E}">
        <p14:creationId xmlns="" xmlns:p14="http://schemas.microsoft.com/office/powerpoint/2010/main" val="2022312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20" name="TextBox 19"/>
          <p:cNvSpPr txBox="1"/>
          <p:nvPr/>
        </p:nvSpPr>
        <p:spPr>
          <a:xfrm>
            <a:off x="5461129" y="277576"/>
            <a:ext cx="4355064" cy="646331"/>
          </a:xfrm>
          <a:prstGeom prst="rect">
            <a:avLst/>
          </a:prstGeom>
          <a:noFill/>
        </p:spPr>
        <p:txBody>
          <a:bodyPr wrap="square" rtlCol="0">
            <a:spAutoFit/>
          </a:bodyPr>
          <a:lstStyle/>
          <a:p>
            <a:pPr algn="ctr"/>
            <a:r>
              <a:rPr lang="pl-PL" sz="3600" b="1" dirty="0" smtClean="0">
                <a:solidFill>
                  <a:srgbClr val="085156"/>
                </a:solidFill>
              </a:rPr>
              <a:t>RODZAJE DANYCH</a:t>
            </a:r>
            <a:endParaRPr lang="es-ES_tradnl" sz="3600" b="1" dirty="0">
              <a:solidFill>
                <a:srgbClr val="085156"/>
              </a:solidFill>
            </a:endParaRPr>
          </a:p>
        </p:txBody>
      </p:sp>
      <p:sp>
        <p:nvSpPr>
          <p:cNvPr id="21" name="TextBox 20"/>
          <p:cNvSpPr txBox="1"/>
          <p:nvPr/>
        </p:nvSpPr>
        <p:spPr>
          <a:xfrm>
            <a:off x="3865983" y="1649707"/>
            <a:ext cx="3582956" cy="523220"/>
          </a:xfrm>
          <a:prstGeom prst="rect">
            <a:avLst/>
          </a:prstGeom>
          <a:solidFill>
            <a:srgbClr val="085156"/>
          </a:solidFill>
        </p:spPr>
        <p:txBody>
          <a:bodyPr wrap="square" rtlCol="0">
            <a:spAutoFit/>
          </a:bodyPr>
          <a:lstStyle/>
          <a:p>
            <a:pPr algn="ctr"/>
            <a:r>
              <a:rPr lang="pl-PL" sz="2800" b="1" dirty="0" smtClean="0">
                <a:solidFill>
                  <a:schemeClr val="bg1"/>
                </a:solidFill>
              </a:rPr>
              <a:t>Ilościowe</a:t>
            </a:r>
            <a:endParaRPr lang="es-ES_tradnl" sz="2800" b="1" dirty="0">
              <a:solidFill>
                <a:schemeClr val="bg1"/>
              </a:solidFill>
            </a:endParaRPr>
          </a:p>
        </p:txBody>
      </p:sp>
      <p:sp>
        <p:nvSpPr>
          <p:cNvPr id="22" name="TextBox 21"/>
          <p:cNvSpPr txBox="1"/>
          <p:nvPr/>
        </p:nvSpPr>
        <p:spPr>
          <a:xfrm>
            <a:off x="8377974" y="1649707"/>
            <a:ext cx="3184341" cy="523220"/>
          </a:xfrm>
          <a:prstGeom prst="rect">
            <a:avLst/>
          </a:prstGeom>
          <a:solidFill>
            <a:srgbClr val="95D600"/>
          </a:solidFill>
        </p:spPr>
        <p:txBody>
          <a:bodyPr wrap="square" rtlCol="0">
            <a:spAutoFit/>
          </a:bodyPr>
          <a:lstStyle/>
          <a:p>
            <a:pPr algn="ctr"/>
            <a:r>
              <a:rPr lang="pl-PL" sz="2800" b="1" dirty="0" smtClean="0">
                <a:solidFill>
                  <a:srgbClr val="085156"/>
                </a:solidFill>
              </a:rPr>
              <a:t>Jakościowe</a:t>
            </a:r>
            <a:endParaRPr lang="es-ES_tradnl" sz="2800" b="1" dirty="0">
              <a:solidFill>
                <a:srgbClr val="085156"/>
              </a:solidFill>
            </a:endParaRPr>
          </a:p>
        </p:txBody>
      </p:sp>
      <p:sp>
        <p:nvSpPr>
          <p:cNvPr id="23" name="TextBox 22"/>
          <p:cNvSpPr txBox="1"/>
          <p:nvPr/>
        </p:nvSpPr>
        <p:spPr>
          <a:xfrm>
            <a:off x="8377974" y="2387144"/>
            <a:ext cx="3427583" cy="4401205"/>
          </a:xfrm>
          <a:prstGeom prst="rect">
            <a:avLst/>
          </a:prstGeom>
          <a:solidFill>
            <a:schemeClr val="bg1"/>
          </a:solidFill>
        </p:spPr>
        <p:txBody>
          <a:bodyPr wrap="square" rtlCol="0">
            <a:spAutoFit/>
          </a:bodyPr>
          <a:lstStyle/>
          <a:p>
            <a:pPr marL="342900" indent="-342900">
              <a:buFont typeface="Arial" charset="0"/>
              <a:buChar char="•"/>
            </a:pPr>
            <a:r>
              <a:rPr lang="pl-PL" sz="2000" dirty="0" err="1" smtClean="0">
                <a:solidFill>
                  <a:srgbClr val="085156"/>
                </a:solidFill>
              </a:rPr>
              <a:t>Niestatystyczne</a:t>
            </a:r>
            <a:r>
              <a:rPr lang="pl-PL" sz="2000" dirty="0" smtClean="0">
                <a:solidFill>
                  <a:srgbClr val="085156"/>
                </a:solidFill>
              </a:rPr>
              <a:t>, zwykle średnio ustrukturyzowane lub </a:t>
            </a:r>
            <a:r>
              <a:rPr lang="pl-PL" sz="2000" dirty="0" err="1" smtClean="0">
                <a:solidFill>
                  <a:srgbClr val="085156"/>
                </a:solidFill>
              </a:rPr>
              <a:t>nieukstrukturyzowane</a:t>
            </a:r>
            <a:r>
              <a:rPr lang="en-US" sz="2000" dirty="0" smtClean="0">
                <a:solidFill>
                  <a:srgbClr val="085156"/>
                </a:solidFill>
              </a:rPr>
              <a:t>. </a:t>
            </a:r>
            <a:endParaRPr lang="en-US" sz="2000" dirty="0">
              <a:solidFill>
                <a:srgbClr val="085156"/>
              </a:solidFill>
            </a:endParaRPr>
          </a:p>
          <a:p>
            <a:pPr marL="342900" indent="-342900">
              <a:buFont typeface="Arial" charset="0"/>
              <a:buChar char="•"/>
            </a:pPr>
            <a:r>
              <a:rPr lang="pl-PL" sz="2000" dirty="0" smtClean="0">
                <a:solidFill>
                  <a:srgbClr val="085156"/>
                </a:solidFill>
              </a:rPr>
              <a:t>Opisowe i konceptualne, zawierają właściwości, atrybuty, etykiety i inne identyfikatory.</a:t>
            </a:r>
            <a:endParaRPr lang="en-US" sz="2000" dirty="0">
              <a:solidFill>
                <a:srgbClr val="085156"/>
              </a:solidFill>
            </a:endParaRPr>
          </a:p>
          <a:p>
            <a:pPr marL="342900" indent="-342900">
              <a:buFont typeface="Arial" charset="0"/>
              <a:buChar char="•"/>
            </a:pPr>
            <a:r>
              <a:rPr lang="pl-PL" sz="2000" dirty="0" smtClean="0">
                <a:solidFill>
                  <a:srgbClr val="085156"/>
                </a:solidFill>
              </a:rPr>
              <a:t>Przydatne do udzielenia odpowiedzi na pytania takie jak „Dlaczego?</a:t>
            </a:r>
            <a:r>
              <a:rPr lang="en-US" sz="2000" dirty="0" smtClean="0">
                <a:solidFill>
                  <a:srgbClr val="085156"/>
                </a:solidFill>
              </a:rPr>
              <a:t>”</a:t>
            </a:r>
            <a:r>
              <a:rPr lang="pl-PL" sz="2000" dirty="0" smtClean="0">
                <a:solidFill>
                  <a:srgbClr val="085156"/>
                </a:solidFill>
              </a:rPr>
              <a:t>. Wykorzystywane do teoretyzowania, interpretowania, rozwijania hipotez. </a:t>
            </a:r>
            <a:endParaRPr lang="en-US" sz="2400" dirty="0"/>
          </a:p>
        </p:txBody>
      </p:sp>
      <p:sp>
        <p:nvSpPr>
          <p:cNvPr id="24" name="Rectangle 23"/>
          <p:cNvSpPr/>
          <p:nvPr/>
        </p:nvSpPr>
        <p:spPr>
          <a:xfrm>
            <a:off x="3865984" y="2387144"/>
            <a:ext cx="3582956" cy="2554545"/>
          </a:xfrm>
          <a:prstGeom prst="rect">
            <a:avLst/>
          </a:prstGeom>
          <a:solidFill>
            <a:schemeClr val="bg1"/>
          </a:solidFill>
        </p:spPr>
        <p:txBody>
          <a:bodyPr wrap="square">
            <a:spAutoFit/>
          </a:bodyPr>
          <a:lstStyle/>
          <a:p>
            <a:pPr marL="342900" indent="-342900">
              <a:buFont typeface="Arial" charset="0"/>
              <a:buChar char="•"/>
            </a:pPr>
            <a:r>
              <a:rPr lang="pl-PL" sz="2000" dirty="0" smtClean="0">
                <a:solidFill>
                  <a:srgbClr val="085156"/>
                </a:solidFill>
              </a:rPr>
              <a:t>Statystyczne i zwykle ustrukturyzowane</a:t>
            </a:r>
            <a:r>
              <a:rPr lang="en-US" sz="2000" dirty="0" smtClean="0">
                <a:solidFill>
                  <a:srgbClr val="085156"/>
                </a:solidFill>
              </a:rPr>
              <a:t>.</a:t>
            </a:r>
            <a:endParaRPr lang="en-US" sz="2000" dirty="0">
              <a:solidFill>
                <a:srgbClr val="085156"/>
              </a:solidFill>
            </a:endParaRPr>
          </a:p>
          <a:p>
            <a:pPr marL="342900" indent="-342900">
              <a:buFont typeface="Arial" charset="0"/>
              <a:buChar char="•"/>
            </a:pPr>
            <a:r>
              <a:rPr lang="pl-PL" sz="2000" dirty="0" smtClean="0">
                <a:solidFill>
                  <a:srgbClr val="085156"/>
                </a:solidFill>
              </a:rPr>
              <a:t>Zawierają cyfry i wartości, które mogą być zmierzone.</a:t>
            </a:r>
          </a:p>
          <a:p>
            <a:pPr marL="342900" indent="-342900">
              <a:buFont typeface="Arial" charset="0"/>
              <a:buChar char="•"/>
            </a:pPr>
            <a:r>
              <a:rPr lang="pl-PL" sz="2000" dirty="0" smtClean="0">
                <a:solidFill>
                  <a:srgbClr val="085156"/>
                </a:solidFill>
              </a:rPr>
              <a:t>Przydatne do udzielenia odpowiedzi na pytania takie jak „</a:t>
            </a:r>
            <a:r>
              <a:rPr lang="pl-PL" sz="2000" dirty="0" err="1" smtClean="0">
                <a:solidFill>
                  <a:srgbClr val="085156"/>
                </a:solidFill>
              </a:rPr>
              <a:t>jak</a:t>
            </a:r>
            <a:r>
              <a:rPr lang="pl-PL" sz="2000" dirty="0" smtClean="0">
                <a:solidFill>
                  <a:srgbClr val="085156"/>
                </a:solidFill>
              </a:rPr>
              <a:t> wiele</a:t>
            </a:r>
            <a:r>
              <a:rPr lang="en-US" sz="2000" dirty="0" smtClean="0">
                <a:solidFill>
                  <a:srgbClr val="085156"/>
                </a:solidFill>
              </a:rPr>
              <a:t>”</a:t>
            </a:r>
            <a:r>
              <a:rPr lang="pl-PL" sz="2000" dirty="0" smtClean="0">
                <a:solidFill>
                  <a:srgbClr val="085156"/>
                </a:solidFill>
              </a:rPr>
              <a:t>, dostarczają wyczerpującej informacji</a:t>
            </a:r>
            <a:r>
              <a:rPr lang="en-US" sz="2000" dirty="0" smtClean="0">
                <a:solidFill>
                  <a:srgbClr val="085156"/>
                </a:solidFill>
              </a:rPr>
              <a:t>.</a:t>
            </a:r>
            <a:endParaRPr lang="en-US" sz="2000" dirty="0">
              <a:solidFill>
                <a:srgbClr val="085156"/>
              </a:solidFill>
            </a:endParaRPr>
          </a:p>
        </p:txBody>
      </p:sp>
      <p:sp>
        <p:nvSpPr>
          <p:cNvPr id="25" name="Bent-Up Arrow 24"/>
          <p:cNvSpPr/>
          <p:nvPr/>
        </p:nvSpPr>
        <p:spPr>
          <a:xfrm rot="10800000">
            <a:off x="5271018" y="1027877"/>
            <a:ext cx="2367643" cy="55399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Bent-Up Arrow 25"/>
          <p:cNvSpPr/>
          <p:nvPr/>
        </p:nvSpPr>
        <p:spPr>
          <a:xfrm rot="10800000" flipH="1">
            <a:off x="7800971" y="1027876"/>
            <a:ext cx="2169174" cy="55399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Rectangle 21"/>
          <p:cNvSpPr>
            <a:spLocks noChangeArrowheads="1"/>
          </p:cNvSpPr>
          <p:nvPr/>
        </p:nvSpPr>
        <p:spPr bwMode="auto">
          <a:xfrm flipV="1">
            <a:off x="452014" y="1412831"/>
            <a:ext cx="3456000" cy="4754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grpSp>
        <p:nvGrpSpPr>
          <p:cNvPr id="31" name="Group 30"/>
          <p:cNvGrpSpPr/>
          <p:nvPr/>
        </p:nvGrpSpPr>
        <p:grpSpPr>
          <a:xfrm>
            <a:off x="0" y="821"/>
            <a:ext cx="3526971" cy="6858004"/>
            <a:chOff x="2" y="-5"/>
            <a:chExt cx="4790546" cy="6858004"/>
          </a:xfrm>
          <a:solidFill>
            <a:srgbClr val="085156"/>
          </a:solidFill>
        </p:grpSpPr>
        <p:sp>
          <p:nvSpPr>
            <p:cNvPr id="32" name="Rectangle 31"/>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rminator 32"/>
            <p:cNvSpPr/>
            <p:nvPr/>
          </p:nvSpPr>
          <p:spPr>
            <a:xfrm rot="16200000">
              <a:off x="303550" y="2371002"/>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21"/>
          <p:cNvSpPr>
            <a:spLocks noChangeArrowheads="1"/>
          </p:cNvSpPr>
          <p:nvPr/>
        </p:nvSpPr>
        <p:spPr bwMode="auto">
          <a:xfrm flipV="1">
            <a:off x="452014" y="1412831"/>
            <a:ext cx="3456000" cy="4754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35" name="Text Placeholder 1"/>
          <p:cNvSpPr txBox="1">
            <a:spLocks/>
          </p:cNvSpPr>
          <p:nvPr/>
        </p:nvSpPr>
        <p:spPr>
          <a:xfrm>
            <a:off x="322770" y="315330"/>
            <a:ext cx="2728934" cy="697353"/>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_tradnl" sz="2400" dirty="0" smtClean="0">
                <a:solidFill>
                  <a:schemeClr val="bg1"/>
                </a:solidFill>
              </a:rPr>
              <a:t>2. </a:t>
            </a:r>
            <a:r>
              <a:rPr lang="pl-PL" sz="2400" dirty="0" smtClean="0">
                <a:solidFill>
                  <a:schemeClr val="bg1"/>
                </a:solidFill>
              </a:rPr>
              <a:t>Kolekcjonowanie danych</a:t>
            </a:r>
            <a:endParaRPr lang="es-ES_tradnl" sz="2400" dirty="0">
              <a:solidFill>
                <a:schemeClr val="bg1"/>
              </a:solidFill>
            </a:endParaRPr>
          </a:p>
        </p:txBody>
      </p:sp>
      <p:sp>
        <p:nvSpPr>
          <p:cNvPr id="36" name="Text Placeholder 2"/>
          <p:cNvSpPr txBox="1">
            <a:spLocks/>
          </p:cNvSpPr>
          <p:nvPr/>
        </p:nvSpPr>
        <p:spPr>
          <a:xfrm>
            <a:off x="179619" y="1915234"/>
            <a:ext cx="2872085" cy="453108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pl-PL" sz="2900" dirty="0" smtClean="0">
                <a:solidFill>
                  <a:schemeClr val="bg1"/>
                </a:solidFill>
              </a:rPr>
              <a:t>Proces gromadzenia informacji o zmiennych będących przedmiotem zainteresowania w systematyczny sposób.</a:t>
            </a:r>
            <a:br>
              <a:rPr lang="pl-PL" sz="2900" dirty="0" smtClean="0">
                <a:solidFill>
                  <a:schemeClr val="bg1"/>
                </a:solidFill>
              </a:rPr>
            </a:br>
            <a:r>
              <a:rPr lang="pl-PL" sz="2900" dirty="0" smtClean="0">
                <a:solidFill>
                  <a:schemeClr val="bg1"/>
                </a:solidFill>
              </a:rPr>
              <a:t/>
            </a:r>
            <a:br>
              <a:rPr lang="pl-PL" sz="2900" dirty="0" smtClean="0">
                <a:solidFill>
                  <a:schemeClr val="bg1"/>
                </a:solidFill>
              </a:rPr>
            </a:br>
            <a:r>
              <a:rPr lang="pl-PL" sz="2900" dirty="0" smtClean="0">
                <a:solidFill>
                  <a:schemeClr val="bg1"/>
                </a:solidFill>
              </a:rPr>
              <a:t>Jakie są zalety i wady każdego rodzaju danych?</a:t>
            </a:r>
            <a:endParaRPr lang="es-ES_tradnl" sz="2900" dirty="0" smtClean="0">
              <a:solidFill>
                <a:schemeClr val="bg1"/>
              </a:solidFill>
            </a:endParaRPr>
          </a:p>
          <a:p>
            <a:endParaRPr lang="es-ES_tradnl" sz="2900" dirty="0">
              <a:solidFill>
                <a:schemeClr val="bg1"/>
              </a:solidFill>
            </a:endParaRPr>
          </a:p>
        </p:txBody>
      </p:sp>
    </p:spTree>
    <p:extLst>
      <p:ext uri="{BB962C8B-B14F-4D97-AF65-F5344CB8AC3E}">
        <p14:creationId xmlns="" xmlns:p14="http://schemas.microsoft.com/office/powerpoint/2010/main" val="963354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16" name="TextBox 15"/>
          <p:cNvSpPr txBox="1"/>
          <p:nvPr/>
        </p:nvSpPr>
        <p:spPr>
          <a:xfrm>
            <a:off x="5461129" y="277576"/>
            <a:ext cx="4355064" cy="646331"/>
          </a:xfrm>
          <a:prstGeom prst="rect">
            <a:avLst/>
          </a:prstGeom>
          <a:noFill/>
        </p:spPr>
        <p:txBody>
          <a:bodyPr wrap="square" rtlCol="0">
            <a:spAutoFit/>
          </a:bodyPr>
          <a:lstStyle/>
          <a:p>
            <a:pPr algn="ctr"/>
            <a:r>
              <a:rPr lang="pl-PL" sz="3600" b="1" dirty="0" smtClean="0">
                <a:solidFill>
                  <a:srgbClr val="085156"/>
                </a:solidFill>
              </a:rPr>
              <a:t>RODZAJE DANYCH</a:t>
            </a:r>
            <a:endParaRPr lang="es-ES_tradnl" sz="3600" b="1" dirty="0">
              <a:solidFill>
                <a:srgbClr val="085156"/>
              </a:solidFill>
            </a:endParaRPr>
          </a:p>
        </p:txBody>
      </p:sp>
      <p:sp>
        <p:nvSpPr>
          <p:cNvPr id="17" name="TextBox 16"/>
          <p:cNvSpPr txBox="1"/>
          <p:nvPr/>
        </p:nvSpPr>
        <p:spPr>
          <a:xfrm>
            <a:off x="3865983" y="1649707"/>
            <a:ext cx="3582956" cy="523220"/>
          </a:xfrm>
          <a:prstGeom prst="rect">
            <a:avLst/>
          </a:prstGeom>
          <a:solidFill>
            <a:srgbClr val="FFD700"/>
          </a:solidFill>
        </p:spPr>
        <p:txBody>
          <a:bodyPr wrap="square" rtlCol="0">
            <a:spAutoFit/>
          </a:bodyPr>
          <a:lstStyle/>
          <a:p>
            <a:pPr algn="ctr"/>
            <a:r>
              <a:rPr lang="pl-PL" sz="2800" b="1" dirty="0" smtClean="0">
                <a:solidFill>
                  <a:schemeClr val="bg1"/>
                </a:solidFill>
              </a:rPr>
              <a:t>Oddzielne</a:t>
            </a:r>
            <a:endParaRPr lang="es-ES_tradnl" sz="2800" b="1" dirty="0">
              <a:solidFill>
                <a:schemeClr val="bg1"/>
              </a:solidFill>
            </a:endParaRPr>
          </a:p>
        </p:txBody>
      </p:sp>
      <p:sp>
        <p:nvSpPr>
          <p:cNvPr id="27" name="TextBox 26"/>
          <p:cNvSpPr txBox="1"/>
          <p:nvPr/>
        </p:nvSpPr>
        <p:spPr>
          <a:xfrm>
            <a:off x="8377974" y="1649707"/>
            <a:ext cx="3184341" cy="523220"/>
          </a:xfrm>
          <a:prstGeom prst="rect">
            <a:avLst/>
          </a:prstGeom>
          <a:solidFill>
            <a:srgbClr val="FFD700"/>
          </a:solidFill>
        </p:spPr>
        <p:txBody>
          <a:bodyPr wrap="square" rtlCol="0">
            <a:spAutoFit/>
          </a:bodyPr>
          <a:lstStyle/>
          <a:p>
            <a:pPr algn="ctr"/>
            <a:r>
              <a:rPr lang="pl-PL" sz="2800" b="1" dirty="0" smtClean="0">
                <a:solidFill>
                  <a:srgbClr val="085156"/>
                </a:solidFill>
              </a:rPr>
              <a:t>Ciągłe</a:t>
            </a:r>
            <a:endParaRPr lang="es-ES_tradnl" sz="2800" b="1" dirty="0">
              <a:solidFill>
                <a:srgbClr val="085156"/>
              </a:solidFill>
            </a:endParaRPr>
          </a:p>
        </p:txBody>
      </p:sp>
      <p:sp>
        <p:nvSpPr>
          <p:cNvPr id="28" name="TextBox 27"/>
          <p:cNvSpPr txBox="1"/>
          <p:nvPr/>
        </p:nvSpPr>
        <p:spPr>
          <a:xfrm>
            <a:off x="8377974" y="2387144"/>
            <a:ext cx="3427583" cy="3477875"/>
          </a:xfrm>
          <a:prstGeom prst="rect">
            <a:avLst/>
          </a:prstGeom>
          <a:solidFill>
            <a:schemeClr val="bg1"/>
          </a:solidFill>
        </p:spPr>
        <p:txBody>
          <a:bodyPr wrap="square" rtlCol="0">
            <a:spAutoFit/>
          </a:bodyPr>
          <a:lstStyle/>
          <a:p>
            <a:pPr>
              <a:buFont typeface="Arial" pitchFamily="34" charset="0"/>
              <a:buChar char="•"/>
            </a:pPr>
            <a:r>
              <a:rPr lang="pl-PL" sz="2000" dirty="0" smtClean="0">
                <a:solidFill>
                  <a:srgbClr val="085156"/>
                </a:solidFill>
              </a:rPr>
              <a:t> Można go bez końca rozkładać na mniejsze części.</a:t>
            </a:r>
          </a:p>
          <a:p>
            <a:pPr>
              <a:buFont typeface="Arial" pitchFamily="34" charset="0"/>
              <a:buChar char="•"/>
            </a:pPr>
            <a:r>
              <a:rPr lang="pl-PL" sz="2000" dirty="0" smtClean="0">
                <a:solidFill>
                  <a:srgbClr val="085156"/>
                </a:solidFill>
              </a:rPr>
              <a:t> Obejmuje skalę pomiaru, która może składać się z liczb innych niż liczby całkowite, takich jak miejsca po przecinku i ułamki.</a:t>
            </a:r>
            <a:r>
              <a:rPr lang="pl-PL" sz="2000" dirty="0" smtClean="0"/>
              <a:t/>
            </a:r>
            <a:br>
              <a:rPr lang="pl-PL" sz="2000" dirty="0" smtClean="0"/>
            </a:br>
            <a:endParaRPr lang="pl-PL" sz="2000" dirty="0" smtClean="0"/>
          </a:p>
          <a:p>
            <a:r>
              <a:rPr lang="pl-PL" sz="2000" i="1" dirty="0" smtClean="0">
                <a:solidFill>
                  <a:srgbClr val="085156"/>
                </a:solidFill>
              </a:rPr>
              <a:t>Np. </a:t>
            </a:r>
            <a:r>
              <a:rPr lang="pl-PL" sz="2000" i="1" dirty="0" err="1" smtClean="0">
                <a:solidFill>
                  <a:srgbClr val="085156"/>
                </a:solidFill>
              </a:rPr>
              <a:t>wzrost ludzi, czas potrzebny na wykonanie zadania.</a:t>
            </a:r>
            <a:endParaRPr lang="en-US" sz="2000" i="1" dirty="0" err="1" smtClean="0">
              <a:solidFill>
                <a:srgbClr val="085156"/>
              </a:solidFill>
            </a:endParaRPr>
          </a:p>
        </p:txBody>
      </p:sp>
      <p:sp>
        <p:nvSpPr>
          <p:cNvPr id="29" name="Rectangle 28"/>
          <p:cNvSpPr/>
          <p:nvPr/>
        </p:nvSpPr>
        <p:spPr>
          <a:xfrm>
            <a:off x="3865984" y="2387144"/>
            <a:ext cx="3582956" cy="2862322"/>
          </a:xfrm>
          <a:prstGeom prst="rect">
            <a:avLst/>
          </a:prstGeom>
          <a:solidFill>
            <a:schemeClr val="bg1"/>
          </a:solidFill>
        </p:spPr>
        <p:txBody>
          <a:bodyPr wrap="square">
            <a:spAutoFit/>
          </a:bodyPr>
          <a:lstStyle/>
          <a:p>
            <a:pPr>
              <a:buFont typeface="Arial" pitchFamily="34" charset="0"/>
              <a:buChar char="•"/>
            </a:pPr>
            <a:r>
              <a:rPr lang="pl-PL" sz="2000" dirty="0" smtClean="0">
                <a:solidFill>
                  <a:srgbClr val="085156"/>
                </a:solidFill>
              </a:rPr>
              <a:t> Nie można podzielić ich na mniejsze części.</a:t>
            </a:r>
          </a:p>
          <a:p>
            <a:pPr>
              <a:buFont typeface="Arial" pitchFamily="34" charset="0"/>
              <a:buChar char="•"/>
            </a:pPr>
            <a:r>
              <a:rPr lang="pl-PL" sz="2000" dirty="0" smtClean="0">
                <a:solidFill>
                  <a:srgbClr val="085156"/>
                </a:solidFill>
              </a:rPr>
              <a:t> Składają się z liczb całkowitych (liczb dodatnich i ujemnych) są jest skończone (osiągają limit).</a:t>
            </a:r>
            <a:br>
              <a:rPr lang="pl-PL" sz="2000" dirty="0" smtClean="0">
                <a:solidFill>
                  <a:srgbClr val="085156"/>
                </a:solidFill>
              </a:rPr>
            </a:br>
            <a:r>
              <a:rPr lang="pl-PL" sz="2000" dirty="0" smtClean="0"/>
              <a:t/>
            </a:r>
            <a:br>
              <a:rPr lang="pl-PL" sz="2000" dirty="0" smtClean="0"/>
            </a:br>
            <a:r>
              <a:rPr lang="pl-PL" sz="2000" dirty="0" smtClean="0"/>
              <a:t/>
            </a:r>
            <a:br>
              <a:rPr lang="pl-PL" sz="2000" dirty="0" smtClean="0"/>
            </a:br>
            <a:r>
              <a:rPr lang="pl-PL" sz="2000" i="1" dirty="0" smtClean="0">
                <a:solidFill>
                  <a:srgbClr val="085156"/>
                </a:solidFill>
              </a:rPr>
              <a:t>Np. ruch na stronie internetowej, liczba uczniów w klasie.</a:t>
            </a:r>
            <a:endParaRPr lang="en-US" sz="2000" i="1" dirty="0">
              <a:solidFill>
                <a:srgbClr val="085156"/>
              </a:solidFill>
            </a:endParaRPr>
          </a:p>
        </p:txBody>
      </p:sp>
      <p:sp>
        <p:nvSpPr>
          <p:cNvPr id="30" name="Bent-Up Arrow 29"/>
          <p:cNvSpPr/>
          <p:nvPr/>
        </p:nvSpPr>
        <p:spPr>
          <a:xfrm rot="10800000">
            <a:off x="5271018" y="1027877"/>
            <a:ext cx="2367643" cy="55399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Bent-Up Arrow 30"/>
          <p:cNvSpPr/>
          <p:nvPr/>
        </p:nvSpPr>
        <p:spPr>
          <a:xfrm rot="10800000" flipH="1">
            <a:off x="7800971" y="1027876"/>
            <a:ext cx="2169174" cy="55399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Rectangle 21"/>
          <p:cNvSpPr>
            <a:spLocks noChangeArrowheads="1"/>
          </p:cNvSpPr>
          <p:nvPr/>
        </p:nvSpPr>
        <p:spPr bwMode="auto">
          <a:xfrm flipV="1">
            <a:off x="452014" y="1412831"/>
            <a:ext cx="3456000" cy="4754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grpSp>
        <p:nvGrpSpPr>
          <p:cNvPr id="26" name="Group 25"/>
          <p:cNvGrpSpPr/>
          <p:nvPr/>
        </p:nvGrpSpPr>
        <p:grpSpPr>
          <a:xfrm>
            <a:off x="0" y="821"/>
            <a:ext cx="3526971" cy="6858004"/>
            <a:chOff x="2" y="-5"/>
            <a:chExt cx="4790546" cy="6858004"/>
          </a:xfrm>
          <a:solidFill>
            <a:srgbClr val="085156"/>
          </a:solidFill>
        </p:grpSpPr>
        <p:sp>
          <p:nvSpPr>
            <p:cNvPr id="32" name="Rectangle 31"/>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rminator 32"/>
            <p:cNvSpPr/>
            <p:nvPr/>
          </p:nvSpPr>
          <p:spPr>
            <a:xfrm rot="16200000">
              <a:off x="303550" y="2371002"/>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21"/>
          <p:cNvSpPr>
            <a:spLocks noChangeArrowheads="1"/>
          </p:cNvSpPr>
          <p:nvPr/>
        </p:nvSpPr>
        <p:spPr bwMode="auto">
          <a:xfrm flipV="1">
            <a:off x="452014" y="1412831"/>
            <a:ext cx="3456000" cy="4754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35" name="Text Placeholder 1"/>
          <p:cNvSpPr txBox="1">
            <a:spLocks/>
          </p:cNvSpPr>
          <p:nvPr/>
        </p:nvSpPr>
        <p:spPr>
          <a:xfrm>
            <a:off x="322770" y="315330"/>
            <a:ext cx="2728934" cy="697353"/>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_tradnl" sz="2400" dirty="0" smtClean="0">
                <a:solidFill>
                  <a:schemeClr val="bg1"/>
                </a:solidFill>
              </a:rPr>
              <a:t>2. </a:t>
            </a:r>
            <a:r>
              <a:rPr lang="pl-PL" sz="2400" dirty="0" smtClean="0">
                <a:solidFill>
                  <a:schemeClr val="bg1"/>
                </a:solidFill>
              </a:rPr>
              <a:t>Kolekcjonowanie danych</a:t>
            </a:r>
            <a:endParaRPr lang="es-ES_tradnl" sz="2400" dirty="0">
              <a:solidFill>
                <a:schemeClr val="bg1"/>
              </a:solidFill>
            </a:endParaRPr>
          </a:p>
        </p:txBody>
      </p:sp>
      <p:sp>
        <p:nvSpPr>
          <p:cNvPr id="36" name="Text Placeholder 2"/>
          <p:cNvSpPr txBox="1">
            <a:spLocks/>
          </p:cNvSpPr>
          <p:nvPr/>
        </p:nvSpPr>
        <p:spPr>
          <a:xfrm>
            <a:off x="179619" y="1915234"/>
            <a:ext cx="2872085" cy="453108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pl-PL" dirty="0" smtClean="0">
                <a:solidFill>
                  <a:schemeClr val="bg1"/>
                </a:solidFill>
              </a:rPr>
              <a:t>Proces gromadzenia informacji o zmiennych będących przedmiotem zainteresowania w systematyczny sposób.</a:t>
            </a:r>
            <a:br>
              <a:rPr lang="pl-PL" dirty="0" smtClean="0">
                <a:solidFill>
                  <a:schemeClr val="bg1"/>
                </a:solidFill>
              </a:rPr>
            </a:br>
            <a:r>
              <a:rPr lang="pl-PL" dirty="0" smtClean="0">
                <a:solidFill>
                  <a:schemeClr val="bg1"/>
                </a:solidFill>
              </a:rPr>
              <a:t/>
            </a:r>
            <a:br>
              <a:rPr lang="pl-PL" dirty="0" smtClean="0">
                <a:solidFill>
                  <a:schemeClr val="bg1"/>
                </a:solidFill>
              </a:rPr>
            </a:br>
            <a:r>
              <a:rPr lang="pl-PL" dirty="0" smtClean="0">
                <a:solidFill>
                  <a:schemeClr val="bg1"/>
                </a:solidFill>
              </a:rPr>
              <a:t>Jakie są zalety i wady każdego rodzaju danych?</a:t>
            </a:r>
            <a:endParaRPr lang="es-ES_tradnl" dirty="0" smtClean="0">
              <a:solidFill>
                <a:schemeClr val="bg1"/>
              </a:solidFill>
            </a:endParaRPr>
          </a:p>
          <a:p>
            <a:endParaRPr lang="es-ES_tradnl" dirty="0">
              <a:solidFill>
                <a:schemeClr val="bg1"/>
              </a:solidFill>
            </a:endParaRPr>
          </a:p>
        </p:txBody>
      </p:sp>
    </p:spTree>
    <p:extLst>
      <p:ext uri="{BB962C8B-B14F-4D97-AF65-F5344CB8AC3E}">
        <p14:creationId xmlns="" xmlns:p14="http://schemas.microsoft.com/office/powerpoint/2010/main" val="393754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0332120" y="-310245"/>
            <a:ext cx="1090" cy="2348419"/>
          </a:xfrm>
          <a:prstGeom prst="line">
            <a:avLst/>
          </a:prstGeom>
          <a:ln w="9525">
            <a:solidFill>
              <a:srgbClr val="FFD700"/>
            </a:solidFill>
          </a:ln>
        </p:spPr>
        <p:style>
          <a:lnRef idx="1">
            <a:schemeClr val="accent1"/>
          </a:lnRef>
          <a:fillRef idx="0">
            <a:schemeClr val="accent1"/>
          </a:fillRef>
          <a:effectRef idx="0">
            <a:schemeClr val="accent1"/>
          </a:effectRef>
          <a:fontRef idx="minor">
            <a:schemeClr val="tx1"/>
          </a:fontRef>
        </p:style>
      </p:cxnSp>
      <p:sp>
        <p:nvSpPr>
          <p:cNvPr id="3" name="Freeform 5"/>
          <p:cNvSpPr>
            <a:spLocks/>
          </p:cNvSpPr>
          <p:nvPr/>
        </p:nvSpPr>
        <p:spPr bwMode="auto">
          <a:xfrm>
            <a:off x="9528420" y="1739430"/>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D7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4" name="Straight Connector 3"/>
          <p:cNvCxnSpPr/>
          <p:nvPr/>
        </p:nvCxnSpPr>
        <p:spPr>
          <a:xfrm>
            <a:off x="7052224" y="-25400"/>
            <a:ext cx="1090" cy="1738819"/>
          </a:xfrm>
          <a:prstGeom prst="line">
            <a:avLst/>
          </a:prstGeom>
          <a:ln w="9525">
            <a:solidFill>
              <a:srgbClr val="F15A2A"/>
            </a:solidFill>
          </a:ln>
        </p:spPr>
        <p:style>
          <a:lnRef idx="1">
            <a:schemeClr val="accent1"/>
          </a:lnRef>
          <a:fillRef idx="0">
            <a:schemeClr val="accent1"/>
          </a:fillRef>
          <a:effectRef idx="0">
            <a:schemeClr val="accent1"/>
          </a:effectRef>
          <a:fontRef idx="minor">
            <a:schemeClr val="tx1"/>
          </a:fontRef>
        </p:style>
      </p:cxnSp>
      <p:sp>
        <p:nvSpPr>
          <p:cNvPr id="5" name="Freeform 5"/>
          <p:cNvSpPr>
            <a:spLocks/>
          </p:cNvSpPr>
          <p:nvPr/>
        </p:nvSpPr>
        <p:spPr bwMode="auto">
          <a:xfrm>
            <a:off x="6356996" y="1416091"/>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15A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6" name="Straight Connector 5"/>
          <p:cNvCxnSpPr/>
          <p:nvPr/>
        </p:nvCxnSpPr>
        <p:spPr>
          <a:xfrm>
            <a:off x="4345749" y="0"/>
            <a:ext cx="1090" cy="3059619"/>
          </a:xfrm>
          <a:prstGeom prst="line">
            <a:avLst/>
          </a:prstGeom>
          <a:ln w="9525">
            <a:solidFill>
              <a:srgbClr val="ED2891"/>
            </a:solidFill>
          </a:ln>
        </p:spPr>
        <p:style>
          <a:lnRef idx="1">
            <a:schemeClr val="accent1"/>
          </a:lnRef>
          <a:fillRef idx="0">
            <a:schemeClr val="accent1"/>
          </a:fillRef>
          <a:effectRef idx="0">
            <a:schemeClr val="accent1"/>
          </a:effectRef>
          <a:fontRef idx="minor">
            <a:schemeClr val="tx1"/>
          </a:fontRef>
        </p:style>
      </p:cxnSp>
      <p:sp>
        <p:nvSpPr>
          <p:cNvPr id="7" name="Freeform 5"/>
          <p:cNvSpPr>
            <a:spLocks/>
          </p:cNvSpPr>
          <p:nvPr/>
        </p:nvSpPr>
        <p:spPr bwMode="auto">
          <a:xfrm>
            <a:off x="3587971" y="2793823"/>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289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8" name="Straight Connector 7"/>
          <p:cNvCxnSpPr/>
          <p:nvPr/>
        </p:nvCxnSpPr>
        <p:spPr>
          <a:xfrm>
            <a:off x="1537194" y="1"/>
            <a:ext cx="1090" cy="2424619"/>
          </a:xfrm>
          <a:prstGeom prst="line">
            <a:avLst/>
          </a:prstGeom>
          <a:ln w="9525">
            <a:solidFill>
              <a:srgbClr val="95D600"/>
            </a:solidFill>
          </a:ln>
        </p:spPr>
        <p:style>
          <a:lnRef idx="1">
            <a:schemeClr val="accent1"/>
          </a:lnRef>
          <a:fillRef idx="0">
            <a:schemeClr val="accent1"/>
          </a:fillRef>
          <a:effectRef idx="0">
            <a:schemeClr val="accent1"/>
          </a:effectRef>
          <a:fontRef idx="minor">
            <a:schemeClr val="tx1"/>
          </a:fontRef>
        </p:style>
      </p:cxnSp>
      <p:sp>
        <p:nvSpPr>
          <p:cNvPr id="9"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95D6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Text Placeholder 23"/>
          <p:cNvSpPr txBox="1">
            <a:spLocks/>
          </p:cNvSpPr>
          <p:nvPr/>
        </p:nvSpPr>
        <p:spPr>
          <a:xfrm>
            <a:off x="599491" y="3453777"/>
            <a:ext cx="1947766" cy="745278"/>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95D60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Nominalne</a:t>
            </a:r>
            <a:endParaRPr lang="en-US" dirty="0"/>
          </a:p>
        </p:txBody>
      </p:sp>
      <p:sp>
        <p:nvSpPr>
          <p:cNvPr id="12" name="Text Placeholder 23"/>
          <p:cNvSpPr txBox="1">
            <a:spLocks/>
          </p:cNvSpPr>
          <p:nvPr/>
        </p:nvSpPr>
        <p:spPr>
          <a:xfrm>
            <a:off x="3371865" y="3999511"/>
            <a:ext cx="2130863" cy="745278"/>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ED289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Porządkowe</a:t>
            </a:r>
            <a:endParaRPr lang="en-US" dirty="0"/>
          </a:p>
        </p:txBody>
      </p:sp>
      <p:sp>
        <p:nvSpPr>
          <p:cNvPr id="14" name="Text Placeholder 23"/>
          <p:cNvSpPr txBox="1">
            <a:spLocks/>
          </p:cNvSpPr>
          <p:nvPr/>
        </p:nvSpPr>
        <p:spPr>
          <a:xfrm>
            <a:off x="5976325" y="2598754"/>
            <a:ext cx="2182023" cy="745278"/>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F15A2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Interwałowe</a:t>
            </a:r>
            <a:endParaRPr lang="en-US" dirty="0"/>
          </a:p>
        </p:txBody>
      </p:sp>
      <p:sp>
        <p:nvSpPr>
          <p:cNvPr id="16" name="Text Placeholder 23"/>
          <p:cNvSpPr txBox="1">
            <a:spLocks/>
          </p:cNvSpPr>
          <p:nvPr/>
        </p:nvSpPr>
        <p:spPr>
          <a:xfrm>
            <a:off x="9402038" y="3001190"/>
            <a:ext cx="1752788" cy="745278"/>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FFD70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Ratio</a:t>
            </a:r>
          </a:p>
        </p:txBody>
      </p:sp>
      <p:grpSp>
        <p:nvGrpSpPr>
          <p:cNvPr id="18" name="Group 17"/>
          <p:cNvGrpSpPr/>
          <p:nvPr/>
        </p:nvGrpSpPr>
        <p:grpSpPr>
          <a:xfrm>
            <a:off x="0" y="-1416"/>
            <a:ext cx="12192000" cy="1110069"/>
            <a:chOff x="0" y="-1416"/>
            <a:chExt cx="12192000" cy="1110069"/>
          </a:xfrm>
          <a:solidFill>
            <a:srgbClr val="085156"/>
          </a:solidFill>
        </p:grpSpPr>
        <p:sp>
          <p:nvSpPr>
            <p:cNvPr id="19" name="Rectangle 18"/>
            <p:cNvSpPr/>
            <p:nvPr/>
          </p:nvSpPr>
          <p:spPr>
            <a:xfrm>
              <a:off x="0" y="-1416"/>
              <a:ext cx="12192000" cy="6010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rminator 19"/>
            <p:cNvSpPr/>
            <p:nvPr/>
          </p:nvSpPr>
          <p:spPr>
            <a:xfrm>
              <a:off x="0" y="79780"/>
              <a:ext cx="12192000" cy="1028873"/>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 Placeholder 1"/>
          <p:cNvSpPr txBox="1">
            <a:spLocks/>
          </p:cNvSpPr>
          <p:nvPr/>
        </p:nvSpPr>
        <p:spPr>
          <a:xfrm>
            <a:off x="3442864" y="224830"/>
            <a:ext cx="5959173" cy="69735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pl-PL" sz="3200" dirty="0" smtClean="0">
                <a:solidFill>
                  <a:schemeClr val="bg1"/>
                </a:solidFill>
              </a:rPr>
              <a:t>RODZAJE DANYCH ILOŚCIOWYCH</a:t>
            </a:r>
            <a:endParaRPr lang="es-ES_tradnl" sz="3200" dirty="0">
              <a:solidFill>
                <a:schemeClr val="bg1"/>
              </a:solidFill>
            </a:endParaRPr>
          </a:p>
        </p:txBody>
      </p:sp>
      <p:sp>
        <p:nvSpPr>
          <p:cNvPr id="26" name="TextBox 25"/>
          <p:cNvSpPr txBox="1"/>
          <p:nvPr/>
        </p:nvSpPr>
        <p:spPr>
          <a:xfrm>
            <a:off x="599491" y="4326432"/>
            <a:ext cx="1947766" cy="2554545"/>
          </a:xfrm>
          <a:prstGeom prst="rect">
            <a:avLst/>
          </a:prstGeom>
          <a:noFill/>
        </p:spPr>
        <p:txBody>
          <a:bodyPr wrap="square" rtlCol="0">
            <a:spAutoFit/>
          </a:bodyPr>
          <a:lstStyle/>
          <a:p>
            <a:pPr algn="ctr"/>
            <a:r>
              <a:rPr lang="pl-PL" sz="2000" dirty="0" smtClean="0">
                <a:solidFill>
                  <a:srgbClr val="085156"/>
                </a:solidFill>
              </a:rPr>
              <a:t>Dane ilościowe, do których nie przypisano żadnej skali ani wartości</a:t>
            </a:r>
          </a:p>
          <a:p>
            <a:pPr algn="ctr"/>
            <a:endParaRPr lang="es-ES_tradnl" sz="2000" dirty="0">
              <a:solidFill>
                <a:srgbClr val="085156"/>
              </a:solidFill>
            </a:endParaRPr>
          </a:p>
          <a:p>
            <a:pPr algn="ctr"/>
            <a:r>
              <a:rPr lang="pl-PL" sz="2000" i="1" dirty="0" smtClean="0">
                <a:solidFill>
                  <a:srgbClr val="085156"/>
                </a:solidFill>
              </a:rPr>
              <a:t>Np. rodzaj zakwaterowania</a:t>
            </a:r>
            <a:endParaRPr lang="es-ES_tradnl" sz="2000" i="1" dirty="0">
              <a:solidFill>
                <a:srgbClr val="085156"/>
              </a:solidFill>
            </a:endParaRPr>
          </a:p>
        </p:txBody>
      </p:sp>
      <p:sp>
        <p:nvSpPr>
          <p:cNvPr id="27" name="TextBox 26"/>
          <p:cNvSpPr txBox="1"/>
          <p:nvPr/>
        </p:nvSpPr>
        <p:spPr>
          <a:xfrm>
            <a:off x="3371865" y="4744789"/>
            <a:ext cx="2130863" cy="1938992"/>
          </a:xfrm>
          <a:prstGeom prst="rect">
            <a:avLst/>
          </a:prstGeom>
          <a:noFill/>
        </p:spPr>
        <p:txBody>
          <a:bodyPr wrap="square" rtlCol="0">
            <a:spAutoFit/>
          </a:bodyPr>
          <a:lstStyle/>
          <a:p>
            <a:pPr algn="ctr"/>
            <a:r>
              <a:rPr lang="pl-PL" sz="2000" dirty="0" smtClean="0">
                <a:solidFill>
                  <a:srgbClr val="085156"/>
                </a:solidFill>
              </a:rPr>
              <a:t>Dane zorganizowane w określonym porządku.</a:t>
            </a:r>
          </a:p>
          <a:p>
            <a:pPr algn="ctr"/>
            <a:endParaRPr lang="es-ES_tradnl" sz="2000" dirty="0">
              <a:solidFill>
                <a:srgbClr val="085156"/>
              </a:solidFill>
            </a:endParaRPr>
          </a:p>
          <a:p>
            <a:pPr algn="ctr"/>
            <a:r>
              <a:rPr lang="pl-PL" sz="2000" i="1" dirty="0" smtClean="0">
                <a:solidFill>
                  <a:srgbClr val="085156"/>
                </a:solidFill>
              </a:rPr>
              <a:t>Np. tak, może, nie. </a:t>
            </a:r>
            <a:endParaRPr lang="es-ES_tradnl" sz="2000" i="1" dirty="0">
              <a:solidFill>
                <a:srgbClr val="085156"/>
              </a:solidFill>
            </a:endParaRPr>
          </a:p>
        </p:txBody>
      </p:sp>
      <p:sp>
        <p:nvSpPr>
          <p:cNvPr id="28" name="TextBox 27"/>
          <p:cNvSpPr txBox="1"/>
          <p:nvPr/>
        </p:nvSpPr>
        <p:spPr>
          <a:xfrm>
            <a:off x="5976325" y="3453777"/>
            <a:ext cx="2514531" cy="2554545"/>
          </a:xfrm>
          <a:prstGeom prst="rect">
            <a:avLst/>
          </a:prstGeom>
          <a:noFill/>
        </p:spPr>
        <p:txBody>
          <a:bodyPr wrap="square" rtlCol="0">
            <a:spAutoFit/>
          </a:bodyPr>
          <a:lstStyle/>
          <a:p>
            <a:pPr algn="ctr"/>
            <a:r>
              <a:rPr lang="pl-PL" sz="2000" dirty="0" smtClean="0">
                <a:solidFill>
                  <a:srgbClr val="085156"/>
                </a:solidFill>
              </a:rPr>
              <a:t>Dane, które mają naturalny porządek, a odległość między każdą wartością jest równa.</a:t>
            </a:r>
            <a:r>
              <a:rPr lang="en-US" sz="2000" dirty="0" smtClean="0">
                <a:solidFill>
                  <a:srgbClr val="085156"/>
                </a:solidFill>
              </a:rPr>
              <a:t>. </a:t>
            </a:r>
            <a:endParaRPr lang="en-US" sz="2000" dirty="0">
              <a:solidFill>
                <a:srgbClr val="085156"/>
              </a:solidFill>
            </a:endParaRPr>
          </a:p>
          <a:p>
            <a:pPr algn="ctr"/>
            <a:endParaRPr lang="en-US" sz="2000" dirty="0">
              <a:solidFill>
                <a:srgbClr val="085156"/>
              </a:solidFill>
            </a:endParaRPr>
          </a:p>
          <a:p>
            <a:pPr algn="ctr"/>
            <a:r>
              <a:rPr lang="pl-PL" sz="2000" i="1" dirty="0" smtClean="0">
                <a:solidFill>
                  <a:srgbClr val="085156"/>
                </a:solidFill>
              </a:rPr>
              <a:t>Np. temperatura, czas na zegarze, wynik IQ. </a:t>
            </a:r>
            <a:endParaRPr lang="en-US" sz="2000" i="1" dirty="0">
              <a:solidFill>
                <a:srgbClr val="085156"/>
              </a:solidFill>
            </a:endParaRPr>
          </a:p>
        </p:txBody>
      </p:sp>
      <p:sp>
        <p:nvSpPr>
          <p:cNvPr id="29" name="TextBox 28"/>
          <p:cNvSpPr txBox="1"/>
          <p:nvPr/>
        </p:nvSpPr>
        <p:spPr>
          <a:xfrm>
            <a:off x="8819698" y="3746468"/>
            <a:ext cx="3067502" cy="2554545"/>
          </a:xfrm>
          <a:prstGeom prst="rect">
            <a:avLst/>
          </a:prstGeom>
          <a:noFill/>
        </p:spPr>
        <p:txBody>
          <a:bodyPr wrap="square" rtlCol="0">
            <a:spAutoFit/>
          </a:bodyPr>
          <a:lstStyle/>
          <a:p>
            <a:pPr algn="ctr"/>
            <a:r>
              <a:rPr lang="pl-PL" sz="2000" dirty="0" smtClean="0">
                <a:solidFill>
                  <a:srgbClr val="085156"/>
                </a:solidFill>
              </a:rPr>
              <a:t>Dane o naturalnym porządku, równej odległości między wartościami. Zero na skali takich danych nie istnieje. </a:t>
            </a:r>
          </a:p>
          <a:p>
            <a:pPr algn="ctr"/>
            <a:endParaRPr lang="en-US" sz="2000" dirty="0">
              <a:solidFill>
                <a:srgbClr val="085156"/>
              </a:solidFill>
            </a:endParaRPr>
          </a:p>
          <a:p>
            <a:pPr algn="ctr"/>
            <a:r>
              <a:rPr lang="pl-PL" sz="2000" i="1" dirty="0" smtClean="0">
                <a:solidFill>
                  <a:srgbClr val="085156"/>
                </a:solidFill>
              </a:rPr>
              <a:t>Np. waga, lata edukacji, dochód. </a:t>
            </a:r>
            <a:endParaRPr lang="en-US" sz="2000" i="1" dirty="0">
              <a:solidFill>
                <a:srgbClr val="085156"/>
              </a:solidFill>
            </a:endParaRPr>
          </a:p>
        </p:txBody>
      </p:sp>
    </p:spTree>
    <p:extLst>
      <p:ext uri="{BB962C8B-B14F-4D97-AF65-F5344CB8AC3E}">
        <p14:creationId xmlns="" xmlns:p14="http://schemas.microsoft.com/office/powerpoint/2010/main" val="48245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ppt_x"/>
                                          </p:val>
                                        </p:tav>
                                        <p:tav tm="100000">
                                          <p:val>
                                            <p:strVal val="#ppt_x"/>
                                          </p:val>
                                        </p:tav>
                                      </p:tavLst>
                                    </p:anim>
                                    <p:anim calcmode="lin" valueType="num">
                                      <p:cBhvr additive="base">
                                        <p:cTn id="17" dur="1000" fill="hold"/>
                                        <p:tgtEl>
                                          <p:spTgt spid="6"/>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1000" fill="hold"/>
                                        <p:tgtEl>
                                          <p:spTgt spid="7"/>
                                        </p:tgtEl>
                                        <p:attrNameLst>
                                          <p:attrName>ppt_x</p:attrName>
                                        </p:attrNameLst>
                                      </p:cBhvr>
                                      <p:tavLst>
                                        <p:tav tm="0">
                                          <p:val>
                                            <p:strVal val="#ppt_x"/>
                                          </p:val>
                                        </p:tav>
                                        <p:tav tm="100000">
                                          <p:val>
                                            <p:strVal val="#ppt_x"/>
                                          </p:val>
                                        </p:tav>
                                      </p:tavLst>
                                    </p:anim>
                                    <p:anim calcmode="lin" valueType="num">
                                      <p:cBhvr additive="base">
                                        <p:cTn id="21" dur="1000" fill="hold"/>
                                        <p:tgtEl>
                                          <p:spTgt spid="7"/>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 presetClass="entr" presetSubtype="1"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ppt_x"/>
                                          </p:val>
                                        </p:tav>
                                        <p:tav tm="100000">
                                          <p:val>
                                            <p:strVal val="#ppt_x"/>
                                          </p:val>
                                        </p:tav>
                                      </p:tavLst>
                                    </p:anim>
                                    <p:anim calcmode="lin" valueType="num">
                                      <p:cBhvr additive="base">
                                        <p:cTn id="26" dur="1000" fill="hold"/>
                                        <p:tgtEl>
                                          <p:spTgt spid="4"/>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1000" fill="hold"/>
                                        <p:tgtEl>
                                          <p:spTgt spid="5"/>
                                        </p:tgtEl>
                                        <p:attrNameLst>
                                          <p:attrName>ppt_x</p:attrName>
                                        </p:attrNameLst>
                                      </p:cBhvr>
                                      <p:tavLst>
                                        <p:tav tm="0">
                                          <p:val>
                                            <p:strVal val="#ppt_x"/>
                                          </p:val>
                                        </p:tav>
                                        <p:tav tm="100000">
                                          <p:val>
                                            <p:strVal val="#ppt_x"/>
                                          </p:val>
                                        </p:tav>
                                      </p:tavLst>
                                    </p:anim>
                                    <p:anim calcmode="lin" valueType="num">
                                      <p:cBhvr additive="base">
                                        <p:cTn id="30" dur="1000" fill="hold"/>
                                        <p:tgtEl>
                                          <p:spTgt spid="5"/>
                                        </p:tgtEl>
                                        <p:attrNameLst>
                                          <p:attrName>ppt_y</p:attrName>
                                        </p:attrNameLst>
                                      </p:cBhvr>
                                      <p:tavLst>
                                        <p:tav tm="0">
                                          <p:val>
                                            <p:strVal val="0-#ppt_h/2"/>
                                          </p:val>
                                        </p:tav>
                                        <p:tav tm="100000">
                                          <p:val>
                                            <p:strVal val="#ppt_y"/>
                                          </p:val>
                                        </p:tav>
                                      </p:tavLst>
                                    </p:anim>
                                  </p:childTnLst>
                                </p:cTn>
                              </p:par>
                            </p:childTnLst>
                          </p:cTn>
                        </p:par>
                        <p:par>
                          <p:cTn id="31" fill="hold">
                            <p:stCondLst>
                              <p:cond delay="3000"/>
                            </p:stCondLst>
                            <p:childTnLst>
                              <p:par>
                                <p:cTn id="32" presetID="2" presetClass="entr" presetSubtype="1"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1000" fill="hold"/>
                                        <p:tgtEl>
                                          <p:spTgt spid="2"/>
                                        </p:tgtEl>
                                        <p:attrNameLst>
                                          <p:attrName>ppt_x</p:attrName>
                                        </p:attrNameLst>
                                      </p:cBhvr>
                                      <p:tavLst>
                                        <p:tav tm="0">
                                          <p:val>
                                            <p:strVal val="#ppt_x"/>
                                          </p:val>
                                        </p:tav>
                                        <p:tav tm="100000">
                                          <p:val>
                                            <p:strVal val="#ppt_x"/>
                                          </p:val>
                                        </p:tav>
                                      </p:tavLst>
                                    </p:anim>
                                    <p:anim calcmode="lin" valueType="num">
                                      <p:cBhvr additive="base">
                                        <p:cTn id="35" dur="1000" fill="hold"/>
                                        <p:tgtEl>
                                          <p:spTgt spid="2"/>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1000" fill="hold"/>
                                        <p:tgtEl>
                                          <p:spTgt spid="3"/>
                                        </p:tgtEl>
                                        <p:attrNameLst>
                                          <p:attrName>ppt_x</p:attrName>
                                        </p:attrNameLst>
                                      </p:cBhvr>
                                      <p:tavLst>
                                        <p:tav tm="0">
                                          <p:val>
                                            <p:strVal val="#ppt_x"/>
                                          </p:val>
                                        </p:tav>
                                        <p:tav tm="100000">
                                          <p:val>
                                            <p:strVal val="#ppt_x"/>
                                          </p:val>
                                        </p:tav>
                                      </p:tavLst>
                                    </p:anim>
                                    <p:anim calcmode="lin" valueType="num">
                                      <p:cBhvr additive="base">
                                        <p:cTn id="39"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3"/>
          <p:cNvSpPr txBox="1">
            <a:spLocks/>
          </p:cNvSpPr>
          <p:nvPr/>
        </p:nvSpPr>
        <p:spPr>
          <a:xfrm>
            <a:off x="5328871" y="4402483"/>
            <a:ext cx="785328" cy="1056986"/>
          </a:xfrm>
          <a:prstGeom prst="rect">
            <a:avLst/>
          </a:prstGeom>
        </p:spPr>
        <p:txBody>
          <a:bodyPr anchor="t">
            <a:normAutofit fontScale="85000" lnSpcReduction="20000"/>
          </a:bodyPr>
          <a:lstStyle>
            <a:lvl1pPr marL="0" indent="0" algn="r" defTabSz="914400" rtl="0" eaLnBrk="1" latinLnBrk="0" hangingPunct="1">
              <a:lnSpc>
                <a:spcPct val="90000"/>
              </a:lnSpc>
              <a:spcBef>
                <a:spcPts val="1000"/>
              </a:spcBef>
              <a:buFont typeface="Arial"/>
              <a:buNone/>
              <a:defRPr sz="9600" b="1" i="0" kern="1200" baseline="0">
                <a:solidFill>
                  <a:srgbClr val="95D600"/>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a:t>
            </a:r>
            <a:endParaRPr lang="en-US" dirty="0"/>
          </a:p>
        </p:txBody>
      </p:sp>
      <p:sp>
        <p:nvSpPr>
          <p:cNvPr id="3" name="Text Placeholder 23"/>
          <p:cNvSpPr txBox="1">
            <a:spLocks/>
          </p:cNvSpPr>
          <p:nvPr/>
        </p:nvSpPr>
        <p:spPr>
          <a:xfrm>
            <a:off x="625611" y="1679591"/>
            <a:ext cx="2613204" cy="1221666"/>
          </a:xfrm>
          <a:prstGeom prst="rect">
            <a:avLst/>
          </a:prstGeom>
        </p:spPr>
        <p:txBody>
          <a:bodyPr anchor="t">
            <a:normAutofit fontScale="92500" lnSpcReduction="10000"/>
          </a:bodyPr>
          <a:lstStyle>
            <a:lvl1pPr marL="0" indent="0" algn="l" defTabSz="914400" rtl="0" eaLnBrk="1" latinLnBrk="0" hangingPunct="1">
              <a:lnSpc>
                <a:spcPct val="90000"/>
              </a:lnSpc>
              <a:spcBef>
                <a:spcPts val="1000"/>
              </a:spcBef>
              <a:buFont typeface="Arial"/>
              <a:buNone/>
              <a:defRPr sz="9600" b="1" i="0" kern="1200" baseline="0">
                <a:solidFill>
                  <a:srgbClr val="95D600"/>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a:t>
            </a:r>
          </a:p>
        </p:txBody>
      </p:sp>
      <p:sp>
        <p:nvSpPr>
          <p:cNvPr id="4" name="Text Placeholder 23"/>
          <p:cNvSpPr txBox="1">
            <a:spLocks/>
          </p:cNvSpPr>
          <p:nvPr/>
        </p:nvSpPr>
        <p:spPr>
          <a:xfrm>
            <a:off x="658268" y="2325125"/>
            <a:ext cx="5423273" cy="2497338"/>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i="1" kern="1200" baseline="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Jeśli nie wiesz dokąd zmierzasz, skąd będziesz wiedział jak tam dotrzeć?</a:t>
            </a:r>
            <a:endParaRPr lang="en-US" dirty="0"/>
          </a:p>
        </p:txBody>
      </p:sp>
      <p:pic>
        <p:nvPicPr>
          <p:cNvPr id="5" name="Picture 4"/>
          <p:cNvPicPr>
            <a:picLocks noChangeAspect="1"/>
          </p:cNvPicPr>
          <p:nvPr/>
        </p:nvPicPr>
        <p:blipFill rotWithShape="1">
          <a:blip r:embed="rId2">
            <a:extLst>
              <a:ext uri="{28A0092B-C50C-407E-A947-70E740481C1C}">
                <a14:useLocalDpi xmlns="" xmlns:a14="http://schemas.microsoft.com/office/drawing/2010/main" val="0"/>
              </a:ext>
            </a:extLst>
          </a:blip>
          <a:srcRect t="-3373" r="24114" b="-8777"/>
          <a:stretch/>
        </p:blipFill>
        <p:spPr>
          <a:xfrm rot="5400000" flipH="1">
            <a:off x="6648102" y="-693604"/>
            <a:ext cx="4602211" cy="5982003"/>
          </a:xfrm>
          <a:prstGeom prst="rect">
            <a:avLst/>
          </a:prstGeom>
        </p:spPr>
      </p:pic>
      <p:sp>
        <p:nvSpPr>
          <p:cNvPr id="6" name="テキスト プレースホルダー 36"/>
          <p:cNvSpPr txBox="1">
            <a:spLocks/>
          </p:cNvSpPr>
          <p:nvPr/>
        </p:nvSpPr>
        <p:spPr bwMode="auto">
          <a:xfrm>
            <a:off x="658268" y="6328963"/>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085156"/>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a:t>
            </a:r>
            <a:r>
              <a:rPr lang="en-US" altLang="ja-JP" sz="1100" dirty="0">
                <a:solidFill>
                  <a:srgbClr val="085156"/>
                </a:solidFill>
                <a:latin typeface="Calibri" charset="0"/>
              </a:rPr>
              <a:t>USING DATA FOR PROFIT</a:t>
            </a:r>
            <a:endParaRPr kumimoji="1" lang="ja-JP" altLang="en-US" sz="1100" dirty="0">
              <a:solidFill>
                <a:srgbClr val="085156"/>
              </a:solidFill>
              <a:latin typeface="Calibri" charset="0"/>
            </a:endParaRPr>
          </a:p>
        </p:txBody>
      </p:sp>
    </p:spTree>
    <p:extLst>
      <p:ext uri="{BB962C8B-B14F-4D97-AF65-F5344CB8AC3E}">
        <p14:creationId xmlns="" xmlns:p14="http://schemas.microsoft.com/office/powerpoint/2010/main" val="525339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3526971" cy="6858004"/>
            <a:chOff x="2" y="-5"/>
            <a:chExt cx="4790546" cy="6858004"/>
          </a:xfrm>
          <a:solidFill>
            <a:srgbClr val="085156"/>
          </a:solidFill>
        </p:grpSpPr>
        <p:sp>
          <p:nvSpPr>
            <p:cNvPr id="3" name="Rectangle 2"/>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rminator 3"/>
            <p:cNvSpPr/>
            <p:nvPr/>
          </p:nvSpPr>
          <p:spPr>
            <a:xfrm rot="16200000">
              <a:off x="303550" y="2371002"/>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21"/>
          <p:cNvSpPr>
            <a:spLocks noChangeArrowheads="1"/>
          </p:cNvSpPr>
          <p:nvPr/>
        </p:nvSpPr>
        <p:spPr bwMode="auto">
          <a:xfrm flipV="1">
            <a:off x="452014" y="1412831"/>
            <a:ext cx="3456000" cy="4754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6"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18" name="Text Placeholder 1"/>
          <p:cNvSpPr txBox="1">
            <a:spLocks/>
          </p:cNvSpPr>
          <p:nvPr/>
        </p:nvSpPr>
        <p:spPr>
          <a:xfrm>
            <a:off x="179619" y="569720"/>
            <a:ext cx="2728934" cy="697353"/>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_tradnl" sz="3200" dirty="0">
                <a:solidFill>
                  <a:schemeClr val="bg1"/>
                </a:solidFill>
              </a:rPr>
              <a:t>3. </a:t>
            </a:r>
            <a:r>
              <a:rPr lang="pl-PL" sz="3200" dirty="0" smtClean="0">
                <a:solidFill>
                  <a:schemeClr val="bg1"/>
                </a:solidFill>
              </a:rPr>
              <a:t>Magazynowanie danych</a:t>
            </a:r>
            <a:endParaRPr lang="es-ES_tradnl" sz="3200" dirty="0">
              <a:solidFill>
                <a:schemeClr val="bg1"/>
              </a:solidFill>
            </a:endParaRPr>
          </a:p>
        </p:txBody>
      </p:sp>
      <p:sp>
        <p:nvSpPr>
          <p:cNvPr id="19" name="Text Placeholder 2"/>
          <p:cNvSpPr txBox="1">
            <a:spLocks/>
          </p:cNvSpPr>
          <p:nvPr/>
        </p:nvSpPr>
        <p:spPr>
          <a:xfrm>
            <a:off x="179619" y="1915234"/>
            <a:ext cx="2872085" cy="3642009"/>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pl-PL" sz="2900" dirty="0" smtClean="0">
                <a:solidFill>
                  <a:schemeClr val="bg1"/>
                </a:solidFill>
              </a:rPr>
              <a:t>Archiwizacja danych w formie cyfrowej w celu późniejszego dostępu.</a:t>
            </a:r>
            <a:br>
              <a:rPr lang="pl-PL" sz="2900" dirty="0" smtClean="0">
                <a:solidFill>
                  <a:schemeClr val="bg1"/>
                </a:solidFill>
              </a:rPr>
            </a:br>
            <a:r>
              <a:rPr lang="pl-PL" sz="2900" dirty="0" smtClean="0">
                <a:solidFill>
                  <a:schemeClr val="bg1"/>
                </a:solidFill>
              </a:rPr>
              <a:t/>
            </a:r>
            <a:br>
              <a:rPr lang="pl-PL" sz="2900" dirty="0" smtClean="0">
                <a:solidFill>
                  <a:schemeClr val="bg1"/>
                </a:solidFill>
              </a:rPr>
            </a:br>
            <a:r>
              <a:rPr lang="pl-PL" sz="2900" dirty="0" smtClean="0">
                <a:solidFill>
                  <a:schemeClr val="bg1"/>
                </a:solidFill>
              </a:rPr>
              <a:t>Co należy wziąć pod uwagę przy podejmowaniu decyzji o przechowywaniu danych?</a:t>
            </a:r>
            <a:endParaRPr lang="es-ES_tradnl" sz="2900" dirty="0">
              <a:solidFill>
                <a:schemeClr val="bg1"/>
              </a:solidFill>
            </a:endParaRPr>
          </a:p>
          <a:p>
            <a:endParaRPr lang="es-ES_tradnl" sz="2900" dirty="0">
              <a:solidFill>
                <a:schemeClr val="bg1"/>
              </a:solidFill>
            </a:endParaRPr>
          </a:p>
        </p:txBody>
      </p:sp>
      <p:sp>
        <p:nvSpPr>
          <p:cNvPr id="20" name="TextBox 19"/>
          <p:cNvSpPr txBox="1"/>
          <p:nvPr/>
        </p:nvSpPr>
        <p:spPr>
          <a:xfrm>
            <a:off x="5461129" y="277576"/>
            <a:ext cx="4355064" cy="584775"/>
          </a:xfrm>
          <a:prstGeom prst="rect">
            <a:avLst/>
          </a:prstGeom>
          <a:noFill/>
        </p:spPr>
        <p:txBody>
          <a:bodyPr wrap="square" rtlCol="0">
            <a:spAutoFit/>
          </a:bodyPr>
          <a:lstStyle/>
          <a:p>
            <a:pPr algn="ctr"/>
            <a:r>
              <a:rPr lang="pl-PL" sz="3200" b="1" dirty="0" smtClean="0">
                <a:solidFill>
                  <a:srgbClr val="085156"/>
                </a:solidFill>
              </a:rPr>
              <a:t>Opcje przechowywania</a:t>
            </a:r>
            <a:endParaRPr lang="es-ES_tradnl" sz="3200" b="1" dirty="0">
              <a:solidFill>
                <a:srgbClr val="085156"/>
              </a:solidFill>
            </a:endParaRPr>
          </a:p>
        </p:txBody>
      </p:sp>
      <p:sp>
        <p:nvSpPr>
          <p:cNvPr id="21" name="TextBox 20"/>
          <p:cNvSpPr txBox="1"/>
          <p:nvPr/>
        </p:nvSpPr>
        <p:spPr>
          <a:xfrm>
            <a:off x="3865983" y="1649707"/>
            <a:ext cx="3582956" cy="523220"/>
          </a:xfrm>
          <a:prstGeom prst="rect">
            <a:avLst/>
          </a:prstGeom>
          <a:solidFill>
            <a:srgbClr val="FFD700"/>
          </a:solidFill>
        </p:spPr>
        <p:txBody>
          <a:bodyPr wrap="square" rtlCol="0">
            <a:spAutoFit/>
          </a:bodyPr>
          <a:lstStyle/>
          <a:p>
            <a:pPr algn="ctr"/>
            <a:r>
              <a:rPr lang="pl-PL" sz="2800" b="1" dirty="0" smtClean="0">
                <a:solidFill>
                  <a:schemeClr val="bg1"/>
                </a:solidFill>
              </a:rPr>
              <a:t>Na miejscu</a:t>
            </a:r>
            <a:endParaRPr lang="es-ES_tradnl" sz="2800" b="1" dirty="0">
              <a:solidFill>
                <a:schemeClr val="bg1"/>
              </a:solidFill>
            </a:endParaRPr>
          </a:p>
        </p:txBody>
      </p:sp>
      <p:sp>
        <p:nvSpPr>
          <p:cNvPr id="22" name="TextBox 21"/>
          <p:cNvSpPr txBox="1"/>
          <p:nvPr/>
        </p:nvSpPr>
        <p:spPr>
          <a:xfrm>
            <a:off x="8377974" y="1649707"/>
            <a:ext cx="3184341" cy="523220"/>
          </a:xfrm>
          <a:prstGeom prst="rect">
            <a:avLst/>
          </a:prstGeom>
          <a:solidFill>
            <a:srgbClr val="FFD700"/>
          </a:solidFill>
        </p:spPr>
        <p:txBody>
          <a:bodyPr wrap="square" rtlCol="0">
            <a:spAutoFit/>
          </a:bodyPr>
          <a:lstStyle/>
          <a:p>
            <a:pPr algn="ctr"/>
            <a:r>
              <a:rPr lang="pl-PL" sz="2800" b="1" dirty="0" smtClean="0">
                <a:solidFill>
                  <a:srgbClr val="085156"/>
                </a:solidFill>
              </a:rPr>
              <a:t>W chmurze</a:t>
            </a:r>
            <a:endParaRPr lang="es-ES_tradnl" sz="2800" b="1" dirty="0">
              <a:solidFill>
                <a:srgbClr val="085156"/>
              </a:solidFill>
            </a:endParaRPr>
          </a:p>
        </p:txBody>
      </p:sp>
      <p:sp>
        <p:nvSpPr>
          <p:cNvPr id="23" name="Bent-Up Arrow 22"/>
          <p:cNvSpPr/>
          <p:nvPr/>
        </p:nvSpPr>
        <p:spPr>
          <a:xfrm rot="10800000">
            <a:off x="5271018" y="1027877"/>
            <a:ext cx="2367643" cy="55399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Bent-Up Arrow 23"/>
          <p:cNvSpPr/>
          <p:nvPr/>
        </p:nvSpPr>
        <p:spPr>
          <a:xfrm rot="10800000" flipH="1">
            <a:off x="7800971" y="1027876"/>
            <a:ext cx="2169174" cy="55399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Rectangle 8"/>
          <p:cNvSpPr/>
          <p:nvPr/>
        </p:nvSpPr>
        <p:spPr>
          <a:xfrm>
            <a:off x="8377974" y="2471768"/>
            <a:ext cx="3574540" cy="2862322"/>
          </a:xfrm>
          <a:prstGeom prst="rect">
            <a:avLst/>
          </a:prstGeom>
        </p:spPr>
        <p:txBody>
          <a:bodyPr wrap="square">
            <a:spAutoFit/>
          </a:bodyPr>
          <a:lstStyle/>
          <a:p>
            <a:pPr marL="342900" indent="-342900">
              <a:buFont typeface="Arial" charset="0"/>
              <a:buChar char="•"/>
            </a:pPr>
            <a:r>
              <a:rPr lang="pl-PL" sz="2000" dirty="0" smtClean="0">
                <a:solidFill>
                  <a:srgbClr val="085156"/>
                </a:solidFill>
              </a:rPr>
              <a:t>Dane są przechowywane, zarządzane, zdalnie archiwizowane i udostępniane użytkownikom przez Internet.</a:t>
            </a:r>
          </a:p>
          <a:p>
            <a:pPr marL="342900" indent="-342900">
              <a:buFont typeface="Arial" charset="0"/>
              <a:buChar char="•"/>
            </a:pPr>
            <a:r>
              <a:rPr lang="pl-PL" sz="2000" dirty="0" smtClean="0">
                <a:solidFill>
                  <a:srgbClr val="085156"/>
                </a:solidFill>
              </a:rPr>
              <a:t>Firma płaci za przechowywanie danych według stawki miesięcznej za zużycie.</a:t>
            </a:r>
          </a:p>
        </p:txBody>
      </p:sp>
      <p:sp>
        <p:nvSpPr>
          <p:cNvPr id="10" name="Rectangle 9"/>
          <p:cNvSpPr/>
          <p:nvPr/>
        </p:nvSpPr>
        <p:spPr>
          <a:xfrm>
            <a:off x="3885680" y="2550044"/>
            <a:ext cx="4017025" cy="3477875"/>
          </a:xfrm>
          <a:prstGeom prst="rect">
            <a:avLst/>
          </a:prstGeom>
        </p:spPr>
        <p:txBody>
          <a:bodyPr wrap="square">
            <a:spAutoFit/>
          </a:bodyPr>
          <a:lstStyle/>
          <a:p>
            <a:pPr marL="342900" indent="-342900">
              <a:buFont typeface="Arial" charset="0"/>
              <a:buChar char="•"/>
            </a:pPr>
            <a:r>
              <a:rPr lang="pl-PL" sz="2000" dirty="0" smtClean="0">
                <a:solidFill>
                  <a:srgbClr val="085156"/>
                </a:solidFill>
              </a:rPr>
              <a:t>Dane są przechowywane na lokalnych urządzeniach, takich jak dyski twarde, serwery. </a:t>
            </a:r>
            <a:endParaRPr lang="en-US" sz="2000" dirty="0">
              <a:solidFill>
                <a:srgbClr val="085156"/>
              </a:solidFill>
            </a:endParaRPr>
          </a:p>
          <a:p>
            <a:pPr marL="342900" indent="-342900">
              <a:buFont typeface="Arial" charset="0"/>
              <a:buChar char="•"/>
            </a:pPr>
            <a:r>
              <a:rPr lang="pl-PL" sz="2000" dirty="0" smtClean="0">
                <a:solidFill>
                  <a:srgbClr val="085156"/>
                </a:solidFill>
              </a:rPr>
              <a:t>Firmy płacą z góry za wymagany sprzęt i oprogramowanie. </a:t>
            </a:r>
          </a:p>
          <a:p>
            <a:pPr marL="342900" indent="-342900">
              <a:buFont typeface="Arial" charset="0"/>
              <a:buChar char="•"/>
            </a:pPr>
            <a:r>
              <a:rPr lang="pl-PL" sz="2000" dirty="0" smtClean="0">
                <a:solidFill>
                  <a:srgbClr val="085156"/>
                </a:solidFill>
              </a:rPr>
              <a:t>Dobrą praktyką jest tworzenie kopii danych przechowywanej „poza siedzibą” jako dodatkowy środek zarządzania ryzykiem.</a:t>
            </a:r>
          </a:p>
          <a:p>
            <a:pPr marL="342900" indent="-342900">
              <a:buFont typeface="Arial" charset="0"/>
              <a:buChar char="•"/>
            </a:pPr>
            <a:endParaRPr lang="en-US" sz="2000" dirty="0">
              <a:solidFill>
                <a:srgbClr val="222222"/>
              </a:solidFill>
            </a:endParaRPr>
          </a:p>
          <a:p>
            <a:pPr marL="342900" indent="-342900">
              <a:buFont typeface="Arial" charset="0"/>
              <a:buChar char="•"/>
            </a:pPr>
            <a:endParaRPr lang="es-ES_tradnl" sz="2000" dirty="0"/>
          </a:p>
        </p:txBody>
      </p:sp>
    </p:spTree>
    <p:extLst>
      <p:ext uri="{BB962C8B-B14F-4D97-AF65-F5344CB8AC3E}">
        <p14:creationId xmlns="" xmlns:p14="http://schemas.microsoft.com/office/powerpoint/2010/main" val="763924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3526971" cy="6858004"/>
            <a:chOff x="2" y="-5"/>
            <a:chExt cx="4790546" cy="6858004"/>
          </a:xfrm>
          <a:solidFill>
            <a:srgbClr val="085156"/>
          </a:solidFill>
        </p:grpSpPr>
        <p:sp>
          <p:nvSpPr>
            <p:cNvPr id="3" name="Rectangle 2"/>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rminator 3"/>
            <p:cNvSpPr/>
            <p:nvPr/>
          </p:nvSpPr>
          <p:spPr>
            <a:xfrm rot="16200000">
              <a:off x="303550" y="2371002"/>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21"/>
          <p:cNvSpPr>
            <a:spLocks noChangeArrowheads="1"/>
          </p:cNvSpPr>
          <p:nvPr/>
        </p:nvSpPr>
        <p:spPr bwMode="auto">
          <a:xfrm flipV="1">
            <a:off x="452014" y="1412831"/>
            <a:ext cx="3456000" cy="4754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6"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18" name="Text Placeholder 1"/>
          <p:cNvSpPr txBox="1">
            <a:spLocks/>
          </p:cNvSpPr>
          <p:nvPr/>
        </p:nvSpPr>
        <p:spPr>
          <a:xfrm>
            <a:off x="179619" y="569720"/>
            <a:ext cx="2728934" cy="697353"/>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_tradnl" sz="3200" dirty="0" smtClean="0">
                <a:solidFill>
                  <a:schemeClr val="bg1"/>
                </a:solidFill>
              </a:rPr>
              <a:t>3. </a:t>
            </a:r>
            <a:r>
              <a:rPr lang="pl-PL" sz="3200" dirty="0" smtClean="0">
                <a:solidFill>
                  <a:schemeClr val="bg1"/>
                </a:solidFill>
              </a:rPr>
              <a:t>Magazynowanie danych</a:t>
            </a:r>
            <a:endParaRPr lang="es-ES_tradnl" sz="3200" dirty="0">
              <a:solidFill>
                <a:schemeClr val="bg1"/>
              </a:solidFill>
            </a:endParaRPr>
          </a:p>
        </p:txBody>
      </p:sp>
      <p:sp>
        <p:nvSpPr>
          <p:cNvPr id="19" name="Text Placeholder 2"/>
          <p:cNvSpPr txBox="1">
            <a:spLocks/>
          </p:cNvSpPr>
          <p:nvPr/>
        </p:nvSpPr>
        <p:spPr>
          <a:xfrm>
            <a:off x="179619" y="1915234"/>
            <a:ext cx="2872085" cy="3642009"/>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pl-PL" dirty="0" smtClean="0">
                <a:solidFill>
                  <a:schemeClr val="bg1"/>
                </a:solidFill>
              </a:rPr>
              <a:t>Archiwizacja danych w formie cyfrowej w celu późniejszego dostępu.</a:t>
            </a:r>
            <a:br>
              <a:rPr lang="pl-PL" dirty="0" smtClean="0">
                <a:solidFill>
                  <a:schemeClr val="bg1"/>
                </a:solidFill>
              </a:rPr>
            </a:br>
            <a:r>
              <a:rPr lang="pl-PL" dirty="0" smtClean="0">
                <a:solidFill>
                  <a:schemeClr val="bg1"/>
                </a:solidFill>
              </a:rPr>
              <a:t/>
            </a:r>
            <a:br>
              <a:rPr lang="pl-PL" dirty="0" smtClean="0">
                <a:solidFill>
                  <a:schemeClr val="bg1"/>
                </a:solidFill>
              </a:rPr>
            </a:br>
            <a:r>
              <a:rPr lang="pl-PL" dirty="0" smtClean="0">
                <a:solidFill>
                  <a:schemeClr val="bg1"/>
                </a:solidFill>
              </a:rPr>
              <a:t>Co należy wziąć pod uwagę przy podejmowaniu decyzji o przechowywaniu danych?</a:t>
            </a:r>
            <a:endParaRPr lang="es-ES_tradnl" dirty="0" smtClean="0">
              <a:solidFill>
                <a:schemeClr val="bg1"/>
              </a:solidFill>
            </a:endParaRPr>
          </a:p>
          <a:p>
            <a:endParaRPr lang="es-ES_tradnl" dirty="0">
              <a:solidFill>
                <a:schemeClr val="bg1"/>
              </a:solidFill>
            </a:endParaRPr>
          </a:p>
        </p:txBody>
      </p:sp>
      <p:sp>
        <p:nvSpPr>
          <p:cNvPr id="20" name="TextBox 19"/>
          <p:cNvSpPr txBox="1"/>
          <p:nvPr/>
        </p:nvSpPr>
        <p:spPr>
          <a:xfrm>
            <a:off x="5461129" y="277576"/>
            <a:ext cx="4355064" cy="646331"/>
          </a:xfrm>
          <a:prstGeom prst="rect">
            <a:avLst/>
          </a:prstGeom>
          <a:noFill/>
        </p:spPr>
        <p:txBody>
          <a:bodyPr wrap="square" rtlCol="0">
            <a:spAutoFit/>
          </a:bodyPr>
          <a:lstStyle/>
          <a:p>
            <a:pPr algn="ctr"/>
            <a:r>
              <a:rPr lang="pl-PL" sz="3600" b="1" dirty="0" smtClean="0">
                <a:solidFill>
                  <a:srgbClr val="085156"/>
                </a:solidFill>
              </a:rPr>
              <a:t>JAK WYBRAĆ?</a:t>
            </a:r>
            <a:endParaRPr lang="es-ES_tradnl" sz="3600" b="1" dirty="0">
              <a:solidFill>
                <a:srgbClr val="085156"/>
              </a:solidFill>
            </a:endParaRPr>
          </a:p>
        </p:txBody>
      </p:sp>
      <p:sp>
        <p:nvSpPr>
          <p:cNvPr id="14" name="Rectangle 13"/>
          <p:cNvSpPr/>
          <p:nvPr/>
        </p:nvSpPr>
        <p:spPr>
          <a:xfrm>
            <a:off x="4125336" y="1202242"/>
            <a:ext cx="8066664" cy="3170099"/>
          </a:xfrm>
          <a:prstGeom prst="rect">
            <a:avLst/>
          </a:prstGeom>
        </p:spPr>
        <p:txBody>
          <a:bodyPr wrap="square">
            <a:spAutoFit/>
          </a:bodyPr>
          <a:lstStyle/>
          <a:p>
            <a:r>
              <a:rPr lang="pl-PL" sz="2000" dirty="0" smtClean="0">
                <a:solidFill>
                  <a:srgbClr val="085156"/>
                </a:solidFill>
              </a:rPr>
              <a:t>KTO potrzebuje dostępu do jakiego rodzaju informacji? Jak często i jak szybko potrzebny jest nam dostęp do danych?</a:t>
            </a:r>
          </a:p>
          <a:p>
            <a:endParaRPr lang="pl-PL" sz="2000" dirty="0" smtClean="0">
              <a:solidFill>
                <a:srgbClr val="085156"/>
              </a:solidFill>
            </a:endParaRPr>
          </a:p>
          <a:p>
            <a:r>
              <a:rPr lang="pl-PL" sz="2000" dirty="0" smtClean="0">
                <a:solidFill>
                  <a:srgbClr val="085156"/>
                </a:solidFill>
              </a:rPr>
              <a:t>JAKI rodzaj danych musimy przechowywać?  </a:t>
            </a:r>
          </a:p>
          <a:p>
            <a:endParaRPr lang="pl-PL" sz="2000" dirty="0" smtClean="0">
              <a:solidFill>
                <a:srgbClr val="085156"/>
              </a:solidFill>
            </a:endParaRPr>
          </a:p>
          <a:p>
            <a:r>
              <a:rPr lang="pl-PL" sz="2000" dirty="0" smtClean="0">
                <a:solidFill>
                  <a:srgbClr val="085156"/>
                </a:solidFill>
              </a:rPr>
              <a:t>JAK WIELE danych mamy teraz o ile zwiększy się ich ilość w przyszłości? </a:t>
            </a:r>
          </a:p>
          <a:p>
            <a:endParaRPr lang="en-US" sz="2000" dirty="0">
              <a:solidFill>
                <a:srgbClr val="085156"/>
              </a:solidFill>
            </a:endParaRPr>
          </a:p>
          <a:p>
            <a:r>
              <a:rPr lang="pl-PL" sz="2000" dirty="0" smtClean="0">
                <a:solidFill>
                  <a:srgbClr val="085156"/>
                </a:solidFill>
              </a:rPr>
              <a:t>JAK DŁUGO powinniśmy przechowywać dane? </a:t>
            </a:r>
          </a:p>
          <a:p>
            <a:endParaRPr lang="pl-PL" sz="2000" dirty="0" smtClean="0">
              <a:solidFill>
                <a:srgbClr val="085156"/>
              </a:solidFill>
            </a:endParaRPr>
          </a:p>
          <a:p>
            <a:r>
              <a:rPr lang="pl-PL" sz="2000" dirty="0" smtClean="0">
                <a:solidFill>
                  <a:srgbClr val="085156"/>
                </a:solidFill>
              </a:rPr>
              <a:t>JAK BEZPIECZNE muszą być dane? </a:t>
            </a:r>
            <a:endParaRPr lang="en-US" sz="2000" dirty="0">
              <a:solidFill>
                <a:srgbClr val="085156"/>
              </a:solidFill>
              <a:effectLst/>
            </a:endParaRPr>
          </a:p>
        </p:txBody>
      </p:sp>
      <p:sp>
        <p:nvSpPr>
          <p:cNvPr id="7" name="Down Arrow 6"/>
          <p:cNvSpPr/>
          <p:nvPr/>
        </p:nvSpPr>
        <p:spPr>
          <a:xfrm rot="2390507">
            <a:off x="6040728" y="4533171"/>
            <a:ext cx="415987" cy="6694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Down Arrow 15"/>
          <p:cNvSpPr/>
          <p:nvPr/>
        </p:nvSpPr>
        <p:spPr>
          <a:xfrm rot="18707561">
            <a:off x="8594229" y="4545291"/>
            <a:ext cx="415987" cy="6694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TextBox 7"/>
          <p:cNvSpPr txBox="1"/>
          <p:nvPr/>
        </p:nvSpPr>
        <p:spPr>
          <a:xfrm>
            <a:off x="4409316" y="5373011"/>
            <a:ext cx="2173517" cy="923330"/>
          </a:xfrm>
          <a:prstGeom prst="rect">
            <a:avLst/>
          </a:prstGeom>
          <a:noFill/>
        </p:spPr>
        <p:txBody>
          <a:bodyPr wrap="square" rtlCol="0">
            <a:spAutoFit/>
          </a:bodyPr>
          <a:lstStyle/>
          <a:p>
            <a:r>
              <a:rPr lang="pl-PL" dirty="0" smtClean="0"/>
              <a:t>Zdecyduj na podstawie własnych potrzeb. </a:t>
            </a:r>
            <a:endParaRPr lang="es-ES_tradnl" dirty="0"/>
          </a:p>
        </p:txBody>
      </p:sp>
      <p:sp>
        <p:nvSpPr>
          <p:cNvPr id="25" name="TextBox 24"/>
          <p:cNvSpPr txBox="1"/>
          <p:nvPr/>
        </p:nvSpPr>
        <p:spPr>
          <a:xfrm>
            <a:off x="7920842" y="5258177"/>
            <a:ext cx="3491345" cy="923330"/>
          </a:xfrm>
          <a:prstGeom prst="rect">
            <a:avLst/>
          </a:prstGeom>
          <a:noFill/>
        </p:spPr>
        <p:txBody>
          <a:bodyPr wrap="square" rtlCol="0">
            <a:spAutoFit/>
          </a:bodyPr>
          <a:lstStyle/>
          <a:p>
            <a:r>
              <a:rPr lang="pl-PL" dirty="0" smtClean="0"/>
              <a:t>Utwórz zasady przechowywania danych, które wszyscy pracownicy znają i stosują.</a:t>
            </a:r>
            <a:endParaRPr lang="es-ES_tradnl" dirty="0"/>
          </a:p>
        </p:txBody>
      </p:sp>
    </p:spTree>
    <p:extLst>
      <p:ext uri="{BB962C8B-B14F-4D97-AF65-F5344CB8AC3E}">
        <p14:creationId xmlns="" xmlns:p14="http://schemas.microsoft.com/office/powerpoint/2010/main" val="218281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3526971" cy="6858004"/>
            <a:chOff x="2" y="-5"/>
            <a:chExt cx="4790546" cy="6858004"/>
          </a:xfrm>
          <a:solidFill>
            <a:srgbClr val="085156"/>
          </a:solidFill>
        </p:grpSpPr>
        <p:sp>
          <p:nvSpPr>
            <p:cNvPr id="3" name="Rectangle 2"/>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rminator 3"/>
            <p:cNvSpPr/>
            <p:nvPr/>
          </p:nvSpPr>
          <p:spPr>
            <a:xfrm rot="16200000">
              <a:off x="303550" y="2371002"/>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21"/>
          <p:cNvSpPr>
            <a:spLocks noChangeArrowheads="1"/>
          </p:cNvSpPr>
          <p:nvPr/>
        </p:nvSpPr>
        <p:spPr bwMode="auto">
          <a:xfrm flipV="1">
            <a:off x="452014" y="1412831"/>
            <a:ext cx="3456000" cy="4754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6"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18" name="Text Placeholder 1"/>
          <p:cNvSpPr txBox="1">
            <a:spLocks/>
          </p:cNvSpPr>
          <p:nvPr/>
        </p:nvSpPr>
        <p:spPr>
          <a:xfrm>
            <a:off x="179619" y="569720"/>
            <a:ext cx="2983252" cy="697353"/>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pl-PL" dirty="0" smtClean="0">
                <a:solidFill>
                  <a:schemeClr val="bg1"/>
                </a:solidFill>
              </a:rPr>
              <a:t>4</a:t>
            </a:r>
            <a:r>
              <a:rPr lang="es-ES_tradnl" dirty="0" smtClean="0">
                <a:solidFill>
                  <a:schemeClr val="bg1"/>
                </a:solidFill>
              </a:rPr>
              <a:t>. </a:t>
            </a:r>
            <a:r>
              <a:rPr lang="pl-PL" dirty="0" smtClean="0">
                <a:solidFill>
                  <a:schemeClr val="bg1"/>
                </a:solidFill>
              </a:rPr>
              <a:t>Analiza danych</a:t>
            </a:r>
            <a:endParaRPr lang="es-ES_tradnl" dirty="0">
              <a:solidFill>
                <a:schemeClr val="bg1"/>
              </a:solidFill>
            </a:endParaRPr>
          </a:p>
        </p:txBody>
      </p:sp>
      <p:sp>
        <p:nvSpPr>
          <p:cNvPr id="19" name="Text Placeholder 2"/>
          <p:cNvSpPr txBox="1">
            <a:spLocks/>
          </p:cNvSpPr>
          <p:nvPr/>
        </p:nvSpPr>
        <p:spPr>
          <a:xfrm>
            <a:off x="179619" y="1915234"/>
            <a:ext cx="3166782" cy="3642009"/>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pl-PL" sz="2500" dirty="0" smtClean="0">
                <a:solidFill>
                  <a:schemeClr val="bg1"/>
                </a:solidFill>
              </a:rPr>
              <a:t>Ocena danych przy użyciu narzędzi analitycznych i statystycznych w celu znalezienia przydatnych informacji i pomocy w podejmowaniu decyzji biznesowych.</a:t>
            </a:r>
            <a:endParaRPr lang="es-ES_tradnl" sz="2500" dirty="0">
              <a:solidFill>
                <a:schemeClr val="bg1"/>
              </a:solidFill>
            </a:endParaRPr>
          </a:p>
        </p:txBody>
      </p:sp>
      <p:sp>
        <p:nvSpPr>
          <p:cNvPr id="24" name="Rectangle 23"/>
          <p:cNvSpPr/>
          <p:nvPr/>
        </p:nvSpPr>
        <p:spPr>
          <a:xfrm rot="16200000">
            <a:off x="3065203" y="874610"/>
            <a:ext cx="2056995" cy="307777"/>
          </a:xfrm>
          <a:prstGeom prst="rect">
            <a:avLst/>
          </a:prstGeom>
        </p:spPr>
        <p:txBody>
          <a:bodyPr wrap="square">
            <a:spAutoFit/>
          </a:bodyPr>
          <a:lstStyle/>
          <a:p>
            <a:r>
              <a:rPr lang="pl-PL" sz="1400" dirty="0" smtClean="0">
                <a:solidFill>
                  <a:srgbClr val="085156"/>
                </a:solidFill>
                <a:latin typeface="Libre Franklin" charset="0"/>
              </a:rPr>
              <a:t>PRZYGOTOWANIE</a:t>
            </a:r>
            <a:endParaRPr lang="es-ES_tradnl" dirty="0">
              <a:solidFill>
                <a:srgbClr val="085156"/>
              </a:solidFill>
            </a:endParaRPr>
          </a:p>
        </p:txBody>
      </p:sp>
      <p:sp>
        <p:nvSpPr>
          <p:cNvPr id="26" name="Rectangle 25"/>
          <p:cNvSpPr/>
          <p:nvPr/>
        </p:nvSpPr>
        <p:spPr>
          <a:xfrm rot="16200000">
            <a:off x="3156817" y="3039421"/>
            <a:ext cx="1935325" cy="369332"/>
          </a:xfrm>
          <a:prstGeom prst="rect">
            <a:avLst/>
          </a:prstGeom>
        </p:spPr>
        <p:txBody>
          <a:bodyPr wrap="square">
            <a:spAutoFit/>
          </a:bodyPr>
          <a:lstStyle/>
          <a:p>
            <a:pPr algn="r"/>
            <a:r>
              <a:rPr lang="pl-PL" dirty="0" smtClean="0">
                <a:solidFill>
                  <a:srgbClr val="085156"/>
                </a:solidFill>
              </a:rPr>
              <a:t>ANALIZA</a:t>
            </a:r>
            <a:endParaRPr lang="es-ES_tradnl" dirty="0">
              <a:solidFill>
                <a:srgbClr val="085156"/>
              </a:solidFill>
            </a:endParaRPr>
          </a:p>
        </p:txBody>
      </p:sp>
      <p:sp>
        <p:nvSpPr>
          <p:cNvPr id="29" name="Rectangle 28"/>
          <p:cNvSpPr/>
          <p:nvPr/>
        </p:nvSpPr>
        <p:spPr>
          <a:xfrm>
            <a:off x="4375150" y="282443"/>
            <a:ext cx="7816850" cy="6032421"/>
          </a:xfrm>
          <a:prstGeom prst="rect">
            <a:avLst/>
          </a:prstGeom>
        </p:spPr>
        <p:txBody>
          <a:bodyPr wrap="square">
            <a:spAutoFit/>
          </a:bodyPr>
          <a:lstStyle/>
          <a:p>
            <a:r>
              <a:rPr lang="pl-PL" sz="1600" dirty="0" smtClean="0">
                <a:solidFill>
                  <a:srgbClr val="085156"/>
                </a:solidFill>
              </a:rPr>
              <a:t>CZYSZCZENIE. Niedokładne lub niekompletne dane mogą prowadzić do wypaczonych wyników. Analitycy czyszczą zestawy danych, na przykład usuwając nieprawidłowe wpisy lub duplikaty informacji.</a:t>
            </a:r>
          </a:p>
          <a:p>
            <a:endParaRPr lang="pl-PL" sz="1600" dirty="0">
              <a:solidFill>
                <a:srgbClr val="085156"/>
              </a:solidFill>
            </a:endParaRPr>
          </a:p>
          <a:p>
            <a:r>
              <a:rPr lang="pl-PL" sz="1600" dirty="0" smtClean="0">
                <a:solidFill>
                  <a:srgbClr val="085156"/>
                </a:solidFill>
              </a:rPr>
              <a:t>ZBIERANIE. Surowe dane mogą być gromadzone i przechowywane w kilku różnych formatach. Agregacja danych to kompilacja informacji z różnych zestawów danych, dzięki czemu narzędzia analizy danych mogą je importować i pracować z nimi.</a:t>
            </a:r>
            <a:r>
              <a:rPr lang="en-US" sz="1600" dirty="0" smtClean="0">
                <a:solidFill>
                  <a:srgbClr val="085156"/>
                </a:solidFill>
              </a:rPr>
              <a:t> </a:t>
            </a:r>
            <a:endParaRPr lang="es-ES_tradnl" sz="1600" dirty="0">
              <a:solidFill>
                <a:srgbClr val="085156"/>
              </a:solidFill>
            </a:endParaRPr>
          </a:p>
          <a:p>
            <a:endParaRPr lang="en-US" sz="1600" dirty="0">
              <a:solidFill>
                <a:srgbClr val="085156"/>
              </a:solidFill>
            </a:endParaRPr>
          </a:p>
          <a:p>
            <a:r>
              <a:rPr lang="pl-PL" sz="1600" dirty="0" smtClean="0">
                <a:solidFill>
                  <a:srgbClr val="085156"/>
                </a:solidFill>
              </a:rPr>
              <a:t>ANALIZA STATYSTYCZNA. Najczęstszy rodzaj analizy, polega na dokładnym zbadaniu głównie danych ilościowych w celu zidentyfikowania trendów. Standardowe analizy obejmują średnią arytmetyczną, odchylenie standardowe, regresję i testowanie hipotez.</a:t>
            </a:r>
          </a:p>
          <a:p>
            <a:endParaRPr lang="en-US" sz="1600" dirty="0">
              <a:solidFill>
                <a:srgbClr val="085156"/>
              </a:solidFill>
            </a:endParaRPr>
          </a:p>
          <a:p>
            <a:r>
              <a:rPr lang="pl-PL" sz="1600" dirty="0" smtClean="0">
                <a:solidFill>
                  <a:srgbClr val="085156"/>
                </a:solidFill>
              </a:rPr>
              <a:t>ANALIZA TEKSTU. Częściowo ustrukturyzowane lub nieustrukturyzowane dane w formie tekstów narracyjnych można analizować poprzez „</a:t>
            </a:r>
            <a:r>
              <a:rPr lang="pl-PL" sz="1600" dirty="0" err="1" smtClean="0">
                <a:solidFill>
                  <a:srgbClr val="085156"/>
                </a:solidFill>
              </a:rPr>
              <a:t>parsowanie</a:t>
            </a:r>
            <a:r>
              <a:rPr lang="pl-PL" sz="1600" dirty="0" smtClean="0">
                <a:solidFill>
                  <a:srgbClr val="085156"/>
                </a:solidFill>
              </a:rPr>
              <a:t>” tekstów w celu wyodrębnienia fragmentów danych, które można odczytać maszynowo.</a:t>
            </a:r>
            <a:endParaRPr lang="en-US" sz="1600" dirty="0">
              <a:solidFill>
                <a:srgbClr val="085156"/>
              </a:solidFill>
            </a:endParaRPr>
          </a:p>
          <a:p>
            <a:endParaRPr lang="en-US" sz="1600" dirty="0">
              <a:solidFill>
                <a:srgbClr val="085156"/>
              </a:solidFill>
            </a:endParaRPr>
          </a:p>
          <a:p>
            <a:r>
              <a:rPr lang="pl-PL" sz="1600" dirty="0" smtClean="0">
                <a:solidFill>
                  <a:srgbClr val="085156"/>
                </a:solidFill>
              </a:rPr>
              <a:t>WYDOBYWANIE DANYCH. Jeśli pracujesz z bardzo dużymi zestawami danych, eksploracja danych wykorzystuje uczenie maszynowe, sztuczną inteligencję i statystyki do znajdowania wzorców i korelacji w celu przewidywania wyników.</a:t>
            </a:r>
            <a:endParaRPr lang="en-US" sz="1600" dirty="0" smtClean="0">
              <a:solidFill>
                <a:srgbClr val="085156"/>
              </a:solidFill>
            </a:endParaRPr>
          </a:p>
          <a:p>
            <a:endParaRPr lang="pl-PL" sz="1600" dirty="0" smtClean="0">
              <a:solidFill>
                <a:srgbClr val="085156"/>
              </a:solidFill>
            </a:endParaRPr>
          </a:p>
          <a:p>
            <a:r>
              <a:rPr lang="pl-PL" sz="1600" dirty="0" smtClean="0">
                <a:solidFill>
                  <a:srgbClr val="085156"/>
                </a:solidFill>
              </a:rPr>
              <a:t>ANALITYKA WIZUALNA. Aby zidentyfikować wartości odstające, luki, trendy i interesujące punkty danych, wielu analityków tworzy wykresy i reprezentacje wizualne, które zapewniają różne perspektywy i wskazują obszary wymagające dalszych badań.</a:t>
            </a:r>
          </a:p>
          <a:p>
            <a:endParaRPr lang="en-US" sz="1600" dirty="0">
              <a:solidFill>
                <a:srgbClr val="085156"/>
              </a:solidFill>
            </a:endParaRPr>
          </a:p>
        </p:txBody>
      </p:sp>
      <p:sp>
        <p:nvSpPr>
          <p:cNvPr id="12" name="Rectangle 6">
            <a:extLst>
              <a:ext uri="{FF2B5EF4-FFF2-40B4-BE49-F238E27FC236}">
                <a16:creationId xmlns:a16="http://schemas.microsoft.com/office/drawing/2014/main" xmlns="" id="{87AA1689-2E28-492D-AB60-370BDA41F644}"/>
              </a:ext>
            </a:extLst>
          </p:cNvPr>
          <p:cNvSpPr/>
          <p:nvPr/>
        </p:nvSpPr>
        <p:spPr>
          <a:xfrm>
            <a:off x="7256026" y="6590054"/>
            <a:ext cx="6096000" cy="246221"/>
          </a:xfrm>
          <a:prstGeom prst="rect">
            <a:avLst/>
          </a:prstGeom>
        </p:spPr>
        <p:txBody>
          <a:bodyPr>
            <a:spAutoFit/>
          </a:bodyPr>
          <a:lstStyle/>
          <a:p>
            <a:r>
              <a:rPr lang="pl-PL" sz="1000" dirty="0" smtClean="0"/>
              <a:t>Źródło</a:t>
            </a:r>
            <a:r>
              <a:rPr lang="en-IE" sz="1000" dirty="0" smtClean="0"/>
              <a:t>: </a:t>
            </a:r>
            <a:r>
              <a:rPr lang="en-IE" sz="1000" dirty="0">
                <a:hlinkClick r:id="rId2"/>
              </a:rPr>
              <a:t>https://atomicuschart.com/articles/data-visualization-vs-data-analytics-/</a:t>
            </a:r>
            <a:r>
              <a:rPr lang="en-IE" sz="1000" dirty="0"/>
              <a:t> </a:t>
            </a:r>
          </a:p>
        </p:txBody>
      </p:sp>
    </p:spTree>
    <p:extLst>
      <p:ext uri="{BB962C8B-B14F-4D97-AF65-F5344CB8AC3E}">
        <p14:creationId xmlns="" xmlns:p14="http://schemas.microsoft.com/office/powerpoint/2010/main" val="191431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3526971" cy="6858004"/>
            <a:chOff x="2" y="-5"/>
            <a:chExt cx="4790546" cy="6858004"/>
          </a:xfrm>
          <a:solidFill>
            <a:srgbClr val="085156"/>
          </a:solidFill>
        </p:grpSpPr>
        <p:sp>
          <p:nvSpPr>
            <p:cNvPr id="3" name="Rectangle 2"/>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rminator 3"/>
            <p:cNvSpPr/>
            <p:nvPr/>
          </p:nvSpPr>
          <p:spPr>
            <a:xfrm rot="16200000">
              <a:off x="303550" y="2371002"/>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21"/>
          <p:cNvSpPr>
            <a:spLocks noChangeArrowheads="1"/>
          </p:cNvSpPr>
          <p:nvPr/>
        </p:nvSpPr>
        <p:spPr bwMode="auto">
          <a:xfrm flipV="1">
            <a:off x="452014" y="1412831"/>
            <a:ext cx="3456000" cy="4754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6"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18" name="Text Placeholder 1"/>
          <p:cNvSpPr txBox="1">
            <a:spLocks/>
          </p:cNvSpPr>
          <p:nvPr/>
        </p:nvSpPr>
        <p:spPr>
          <a:xfrm>
            <a:off x="179619" y="569720"/>
            <a:ext cx="3166782" cy="697353"/>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pl-PL" sz="3200" dirty="0" smtClean="0">
                <a:solidFill>
                  <a:schemeClr val="bg1"/>
                </a:solidFill>
              </a:rPr>
              <a:t>4</a:t>
            </a:r>
            <a:r>
              <a:rPr lang="es-ES_tradnl" sz="3200" dirty="0" smtClean="0">
                <a:solidFill>
                  <a:schemeClr val="bg1"/>
                </a:solidFill>
              </a:rPr>
              <a:t>. </a:t>
            </a:r>
            <a:r>
              <a:rPr lang="pl-PL" sz="3200" dirty="0" smtClean="0">
                <a:solidFill>
                  <a:schemeClr val="bg1"/>
                </a:solidFill>
              </a:rPr>
              <a:t>Analiza danych</a:t>
            </a:r>
            <a:endParaRPr lang="es-ES_tradnl" sz="3200" dirty="0">
              <a:solidFill>
                <a:schemeClr val="bg1"/>
              </a:solidFill>
            </a:endParaRPr>
          </a:p>
        </p:txBody>
      </p:sp>
      <p:sp>
        <p:nvSpPr>
          <p:cNvPr id="19" name="Text Placeholder 2"/>
          <p:cNvSpPr txBox="1">
            <a:spLocks/>
          </p:cNvSpPr>
          <p:nvPr/>
        </p:nvSpPr>
        <p:spPr>
          <a:xfrm>
            <a:off x="179619" y="1915234"/>
            <a:ext cx="3166782" cy="3642009"/>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pl-PL" sz="2400" dirty="0" smtClean="0">
                <a:solidFill>
                  <a:schemeClr val="bg1"/>
                </a:solidFill>
              </a:rPr>
              <a:t>Ocena danych przy użyciu narzędzi analitycznych i statystycznych w celu znalezienia przydatnych informacji i pomocy w podejmowaniu decyzji biznesowych.</a:t>
            </a:r>
            <a:endParaRPr lang="es-ES_tradnl" sz="2400" dirty="0">
              <a:solidFill>
                <a:schemeClr val="bg1"/>
              </a:solidFill>
            </a:endParaRPr>
          </a:p>
        </p:txBody>
      </p:sp>
      <p:sp>
        <p:nvSpPr>
          <p:cNvPr id="20" name="TextBox 19"/>
          <p:cNvSpPr txBox="1"/>
          <p:nvPr/>
        </p:nvSpPr>
        <p:spPr>
          <a:xfrm>
            <a:off x="5461129" y="277576"/>
            <a:ext cx="4355064" cy="646331"/>
          </a:xfrm>
          <a:prstGeom prst="rect">
            <a:avLst/>
          </a:prstGeom>
          <a:noFill/>
        </p:spPr>
        <p:txBody>
          <a:bodyPr wrap="square" rtlCol="0">
            <a:spAutoFit/>
          </a:bodyPr>
          <a:lstStyle/>
          <a:p>
            <a:pPr algn="ctr"/>
            <a:r>
              <a:rPr lang="pl-PL" sz="3600" b="1" dirty="0" smtClean="0">
                <a:solidFill>
                  <a:srgbClr val="085156"/>
                </a:solidFill>
              </a:rPr>
              <a:t>CZEGO SZUKAĆ</a:t>
            </a:r>
            <a:endParaRPr lang="es-ES_tradnl" sz="3600" b="1" dirty="0">
              <a:solidFill>
                <a:srgbClr val="085156"/>
              </a:solidFill>
            </a:endParaRPr>
          </a:p>
        </p:txBody>
      </p:sp>
      <p:sp>
        <p:nvSpPr>
          <p:cNvPr id="23" name="TextBox 22"/>
          <p:cNvSpPr txBox="1"/>
          <p:nvPr/>
        </p:nvSpPr>
        <p:spPr>
          <a:xfrm>
            <a:off x="3865983" y="1535404"/>
            <a:ext cx="2436846" cy="523220"/>
          </a:xfrm>
          <a:prstGeom prst="rect">
            <a:avLst/>
          </a:prstGeom>
          <a:solidFill>
            <a:srgbClr val="FFD700"/>
          </a:solidFill>
        </p:spPr>
        <p:txBody>
          <a:bodyPr wrap="square" rtlCol="0">
            <a:spAutoFit/>
          </a:bodyPr>
          <a:lstStyle/>
          <a:p>
            <a:pPr algn="ctr"/>
            <a:r>
              <a:rPr lang="pl-PL" sz="2800" b="1" dirty="0" smtClean="0">
                <a:solidFill>
                  <a:schemeClr val="tx1">
                    <a:lumMod val="75000"/>
                    <a:lumOff val="25000"/>
                  </a:schemeClr>
                </a:solidFill>
              </a:rPr>
              <a:t>FAKTY</a:t>
            </a:r>
            <a:endParaRPr lang="es-ES_tradnl" sz="2800" b="1" dirty="0">
              <a:solidFill>
                <a:schemeClr val="tx1">
                  <a:lumMod val="75000"/>
                  <a:lumOff val="25000"/>
                </a:schemeClr>
              </a:solidFill>
            </a:endParaRPr>
          </a:p>
        </p:txBody>
      </p:sp>
      <p:sp>
        <p:nvSpPr>
          <p:cNvPr id="25" name="TextBox 24"/>
          <p:cNvSpPr txBox="1"/>
          <p:nvPr/>
        </p:nvSpPr>
        <p:spPr>
          <a:xfrm>
            <a:off x="6631853" y="1535404"/>
            <a:ext cx="2169248" cy="523220"/>
          </a:xfrm>
          <a:prstGeom prst="rect">
            <a:avLst/>
          </a:prstGeom>
          <a:solidFill>
            <a:srgbClr val="FFD700"/>
          </a:solidFill>
        </p:spPr>
        <p:txBody>
          <a:bodyPr wrap="square" rtlCol="0">
            <a:spAutoFit/>
          </a:bodyPr>
          <a:lstStyle/>
          <a:p>
            <a:pPr algn="ctr"/>
            <a:r>
              <a:rPr lang="pl-PL" sz="2800" b="1" dirty="0" smtClean="0">
                <a:solidFill>
                  <a:srgbClr val="085156"/>
                </a:solidFill>
              </a:rPr>
              <a:t>STATYSTYKI</a:t>
            </a:r>
            <a:endParaRPr lang="es-ES_tradnl" sz="2800" b="1" dirty="0">
              <a:solidFill>
                <a:srgbClr val="085156"/>
              </a:solidFill>
            </a:endParaRPr>
          </a:p>
        </p:txBody>
      </p:sp>
      <p:sp>
        <p:nvSpPr>
          <p:cNvPr id="27" name="Bent-Up Arrow 26"/>
          <p:cNvSpPr/>
          <p:nvPr/>
        </p:nvSpPr>
        <p:spPr>
          <a:xfrm rot="10800000">
            <a:off x="5271018" y="913574"/>
            <a:ext cx="2367643" cy="55399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Bent-Up Arrow 27"/>
          <p:cNvSpPr/>
          <p:nvPr/>
        </p:nvSpPr>
        <p:spPr>
          <a:xfrm rot="10800000" flipH="1">
            <a:off x="7800971" y="913573"/>
            <a:ext cx="2169174" cy="55399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TextBox 29"/>
          <p:cNvSpPr txBox="1"/>
          <p:nvPr/>
        </p:nvSpPr>
        <p:spPr>
          <a:xfrm>
            <a:off x="9055419" y="1532278"/>
            <a:ext cx="2507124" cy="523220"/>
          </a:xfrm>
          <a:prstGeom prst="rect">
            <a:avLst/>
          </a:prstGeom>
          <a:solidFill>
            <a:srgbClr val="FFD700"/>
          </a:solidFill>
        </p:spPr>
        <p:txBody>
          <a:bodyPr wrap="square" rtlCol="0">
            <a:spAutoFit/>
          </a:bodyPr>
          <a:lstStyle/>
          <a:p>
            <a:pPr algn="ctr"/>
            <a:r>
              <a:rPr lang="es-ES_tradnl" sz="2800" b="1" dirty="0" smtClean="0">
                <a:solidFill>
                  <a:srgbClr val="085156"/>
                </a:solidFill>
              </a:rPr>
              <a:t>TREND</a:t>
            </a:r>
            <a:r>
              <a:rPr lang="pl-PL" sz="2800" b="1" dirty="0" smtClean="0">
                <a:solidFill>
                  <a:srgbClr val="085156"/>
                </a:solidFill>
              </a:rPr>
              <a:t>Y</a:t>
            </a:r>
            <a:endParaRPr lang="es-ES_tradnl" sz="2800" b="1" dirty="0">
              <a:solidFill>
                <a:srgbClr val="085156"/>
              </a:solidFill>
            </a:endParaRPr>
          </a:p>
        </p:txBody>
      </p:sp>
      <p:sp>
        <p:nvSpPr>
          <p:cNvPr id="8" name="Rectangle 7"/>
          <p:cNvSpPr/>
          <p:nvPr/>
        </p:nvSpPr>
        <p:spPr>
          <a:xfrm>
            <a:off x="3865984" y="2347911"/>
            <a:ext cx="2436846" cy="4247317"/>
          </a:xfrm>
          <a:prstGeom prst="rect">
            <a:avLst/>
          </a:prstGeom>
        </p:spPr>
        <p:txBody>
          <a:bodyPr wrap="square">
            <a:spAutoFit/>
          </a:bodyPr>
          <a:lstStyle/>
          <a:p>
            <a:pPr marL="285750" indent="-285750">
              <a:buFont typeface="Arial" charset="0"/>
              <a:buChar char="•"/>
            </a:pPr>
            <a:r>
              <a:rPr lang="pl-PL" dirty="0" smtClean="0">
                <a:solidFill>
                  <a:srgbClr val="085156"/>
                </a:solidFill>
                <a:ea typeface="Calibri" charset="0"/>
                <a:cs typeface="Times New Roman" charset="0"/>
              </a:rPr>
              <a:t>Liczby, które oferują ogólne podsumowanie twoich danych.</a:t>
            </a:r>
          </a:p>
          <a:p>
            <a:pPr marL="285750" indent="-285750">
              <a:buFont typeface="Arial" charset="0"/>
              <a:buChar char="•"/>
            </a:pPr>
            <a:r>
              <a:rPr lang="pl-PL" dirty="0" smtClean="0">
                <a:solidFill>
                  <a:srgbClr val="085156"/>
                </a:solidFill>
                <a:ea typeface="Calibri" charset="0"/>
                <a:cs typeface="Times New Roman" charset="0"/>
              </a:rPr>
              <a:t>Podają informacje, które warto znać, i pomagają zapoznać się ze zbiorem danych.</a:t>
            </a:r>
            <a:br>
              <a:rPr lang="pl-PL" dirty="0" smtClean="0">
                <a:solidFill>
                  <a:srgbClr val="085156"/>
                </a:solidFill>
                <a:ea typeface="Calibri" charset="0"/>
                <a:cs typeface="Times New Roman" charset="0"/>
              </a:rPr>
            </a:br>
            <a:r>
              <a:rPr lang="pl-PL" dirty="0" smtClean="0">
                <a:solidFill>
                  <a:srgbClr val="085156"/>
                </a:solidFill>
                <a:ea typeface="Calibri" charset="0"/>
                <a:cs typeface="Times New Roman" charset="0"/>
              </a:rPr>
              <a:t/>
            </a:r>
            <a:br>
              <a:rPr lang="pl-PL" dirty="0" smtClean="0">
                <a:solidFill>
                  <a:srgbClr val="085156"/>
                </a:solidFill>
                <a:ea typeface="Calibri" charset="0"/>
                <a:cs typeface="Times New Roman" charset="0"/>
              </a:rPr>
            </a:br>
            <a:r>
              <a:rPr lang="pl-PL" dirty="0" smtClean="0">
                <a:solidFill>
                  <a:srgbClr val="085156"/>
                </a:solidFill>
                <a:ea typeface="Calibri" charset="0"/>
                <a:cs typeface="Times New Roman" charset="0"/>
              </a:rPr>
              <a:t>Np. 100 odbiorców, 50 kliknięć w e-mail, </a:t>
            </a:r>
            <a:br>
              <a:rPr lang="pl-PL" dirty="0" smtClean="0">
                <a:solidFill>
                  <a:srgbClr val="085156"/>
                </a:solidFill>
                <a:ea typeface="Calibri" charset="0"/>
                <a:cs typeface="Times New Roman" charset="0"/>
              </a:rPr>
            </a:br>
            <a:r>
              <a:rPr lang="pl-PL" dirty="0" smtClean="0">
                <a:solidFill>
                  <a:srgbClr val="085156"/>
                </a:solidFill>
                <a:ea typeface="Calibri" charset="0"/>
                <a:cs typeface="Times New Roman" charset="0"/>
              </a:rPr>
              <a:t>50% współczynnik </a:t>
            </a:r>
            <a:r>
              <a:rPr lang="pl-PL" dirty="0" err="1" smtClean="0">
                <a:solidFill>
                  <a:srgbClr val="085156"/>
                </a:solidFill>
                <a:ea typeface="Calibri" charset="0"/>
                <a:cs typeface="Times New Roman" charset="0"/>
              </a:rPr>
              <a:t>klikalności</a:t>
            </a:r>
            <a:r>
              <a:rPr lang="pl-PL" dirty="0" smtClean="0">
                <a:solidFill>
                  <a:srgbClr val="085156"/>
                </a:solidFill>
                <a:ea typeface="Calibri" charset="0"/>
                <a:cs typeface="Times New Roman" charset="0"/>
              </a:rPr>
              <a:t>.</a:t>
            </a:r>
            <a:endParaRPr lang="en-US" dirty="0">
              <a:solidFill>
                <a:srgbClr val="085156"/>
              </a:solidFill>
              <a:ea typeface="Calibri" charset="0"/>
              <a:cs typeface="Times New Roman" charset="0"/>
            </a:endParaRPr>
          </a:p>
          <a:p>
            <a:endParaRPr lang="en-US" dirty="0">
              <a:solidFill>
                <a:srgbClr val="085156"/>
              </a:solidFill>
              <a:ea typeface="Calibri" charset="0"/>
              <a:cs typeface="Times New Roman" charset="0"/>
            </a:endParaRPr>
          </a:p>
        </p:txBody>
      </p:sp>
      <p:sp>
        <p:nvSpPr>
          <p:cNvPr id="9" name="Rectangle 8"/>
          <p:cNvSpPr/>
          <p:nvPr/>
        </p:nvSpPr>
        <p:spPr>
          <a:xfrm>
            <a:off x="6631853" y="2345358"/>
            <a:ext cx="2258786" cy="4247317"/>
          </a:xfrm>
          <a:prstGeom prst="rect">
            <a:avLst/>
          </a:prstGeom>
        </p:spPr>
        <p:txBody>
          <a:bodyPr wrap="square">
            <a:spAutoFit/>
          </a:bodyPr>
          <a:lstStyle/>
          <a:p>
            <a:pPr marL="285750" indent="-285750">
              <a:buFont typeface="Arial" charset="0"/>
              <a:buChar char="•"/>
            </a:pPr>
            <a:r>
              <a:rPr lang="pl-PL" dirty="0" smtClean="0">
                <a:solidFill>
                  <a:srgbClr val="085156"/>
                </a:solidFill>
                <a:ea typeface="Calibri" charset="0"/>
                <a:cs typeface="Times New Roman" charset="0"/>
              </a:rPr>
              <a:t>Podstawowe statystyki opisowe, takie jak średnia, mediana, tryb, rozkład itp.</a:t>
            </a:r>
          </a:p>
          <a:p>
            <a:pPr marL="285750" indent="-285750">
              <a:buFont typeface="Arial" charset="0"/>
              <a:buChar char="•"/>
            </a:pPr>
            <a:r>
              <a:rPr lang="pl-PL" dirty="0" smtClean="0">
                <a:solidFill>
                  <a:srgbClr val="085156"/>
                </a:solidFill>
                <a:ea typeface="Calibri" charset="0"/>
                <a:cs typeface="Times New Roman" charset="0"/>
              </a:rPr>
              <a:t>Pomagają lepiej wizualizować wszelkie wzorce, które mogą występować w danych i zapewniają podsumowanie zmiennych na wysokim poziomie.</a:t>
            </a:r>
            <a:endParaRPr lang="en-US" dirty="0">
              <a:solidFill>
                <a:srgbClr val="085156"/>
              </a:solidFill>
              <a:ea typeface="Calibri" charset="0"/>
              <a:cs typeface="Times New Roman" charset="0"/>
            </a:endParaRPr>
          </a:p>
        </p:txBody>
      </p:sp>
      <p:sp>
        <p:nvSpPr>
          <p:cNvPr id="13" name="Rectangle 12"/>
          <p:cNvSpPr/>
          <p:nvPr/>
        </p:nvSpPr>
        <p:spPr>
          <a:xfrm>
            <a:off x="9055419" y="2229066"/>
            <a:ext cx="3027629" cy="3970318"/>
          </a:xfrm>
          <a:prstGeom prst="rect">
            <a:avLst/>
          </a:prstGeom>
        </p:spPr>
        <p:txBody>
          <a:bodyPr wrap="square">
            <a:spAutoFit/>
          </a:bodyPr>
          <a:lstStyle/>
          <a:p>
            <a:pPr>
              <a:spcAft>
                <a:spcPts val="0"/>
              </a:spcAft>
              <a:buFont typeface="Arial" pitchFamily="34" charset="0"/>
              <a:buChar char="•"/>
            </a:pPr>
            <a:r>
              <a:rPr lang="pl-PL" dirty="0" smtClean="0">
                <a:solidFill>
                  <a:srgbClr val="085156"/>
                </a:solidFill>
                <a:ea typeface="Calibri" charset="0"/>
                <a:cs typeface="Times New Roman" charset="0"/>
              </a:rPr>
              <a:t> Porównania i zmiany w czasie, w obrębie tej samej grupy w różnych punktach czasowych lub między grupami w tym samym czasie lub w różnych punktach czasowych.</a:t>
            </a:r>
          </a:p>
          <a:p>
            <a:pPr>
              <a:spcAft>
                <a:spcPts val="0"/>
              </a:spcAft>
              <a:buFont typeface="Arial" pitchFamily="34" charset="0"/>
              <a:buChar char="•"/>
            </a:pPr>
            <a:r>
              <a:rPr lang="pl-PL" dirty="0" smtClean="0">
                <a:solidFill>
                  <a:srgbClr val="085156"/>
                </a:solidFill>
                <a:ea typeface="Calibri" charset="0"/>
                <a:cs typeface="Times New Roman" charset="0"/>
              </a:rPr>
              <a:t> W połączeniu z faktami i statystykami ujawnia bardziej wyrafinowane wzory.</a:t>
            </a:r>
            <a:br>
              <a:rPr lang="pl-PL" dirty="0" smtClean="0">
                <a:solidFill>
                  <a:srgbClr val="085156"/>
                </a:solidFill>
                <a:ea typeface="Calibri" charset="0"/>
                <a:cs typeface="Times New Roman" charset="0"/>
              </a:rPr>
            </a:br>
            <a:r>
              <a:rPr lang="pl-PL" dirty="0" smtClean="0">
                <a:solidFill>
                  <a:srgbClr val="085156"/>
                </a:solidFill>
                <a:ea typeface="Calibri" charset="0"/>
                <a:cs typeface="Times New Roman" charset="0"/>
              </a:rPr>
              <a:t/>
            </a:r>
            <a:br>
              <a:rPr lang="pl-PL" dirty="0" smtClean="0">
                <a:solidFill>
                  <a:srgbClr val="085156"/>
                </a:solidFill>
                <a:ea typeface="Calibri" charset="0"/>
                <a:cs typeface="Times New Roman" charset="0"/>
              </a:rPr>
            </a:br>
            <a:r>
              <a:rPr lang="pl-PL" dirty="0" smtClean="0">
                <a:solidFill>
                  <a:srgbClr val="085156"/>
                </a:solidFill>
                <a:ea typeface="Calibri" charset="0"/>
                <a:cs typeface="Times New Roman" charset="0"/>
              </a:rPr>
              <a:t>Np. poziom zadowolenia między dwoma różnymi programami</a:t>
            </a:r>
            <a:endParaRPr lang="en-US" dirty="0">
              <a:solidFill>
                <a:srgbClr val="085156"/>
              </a:solidFill>
              <a:ea typeface="Calibri" charset="0"/>
              <a:cs typeface="Times New Roman" charset="0"/>
            </a:endParaRPr>
          </a:p>
        </p:txBody>
      </p:sp>
    </p:spTree>
    <p:extLst>
      <p:ext uri="{BB962C8B-B14F-4D97-AF65-F5344CB8AC3E}">
        <p14:creationId xmlns="" xmlns:p14="http://schemas.microsoft.com/office/powerpoint/2010/main" val="1299071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3526971" cy="6858004"/>
            <a:chOff x="2" y="-5"/>
            <a:chExt cx="4790546" cy="6858004"/>
          </a:xfrm>
          <a:solidFill>
            <a:srgbClr val="085156"/>
          </a:solidFill>
        </p:grpSpPr>
        <p:sp>
          <p:nvSpPr>
            <p:cNvPr id="3" name="Rectangle 2"/>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rminator 3"/>
            <p:cNvSpPr/>
            <p:nvPr/>
          </p:nvSpPr>
          <p:spPr>
            <a:xfrm rot="16200000">
              <a:off x="303550" y="2371002"/>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21"/>
          <p:cNvSpPr>
            <a:spLocks noChangeArrowheads="1"/>
          </p:cNvSpPr>
          <p:nvPr/>
        </p:nvSpPr>
        <p:spPr bwMode="auto">
          <a:xfrm flipV="1">
            <a:off x="452014" y="1412831"/>
            <a:ext cx="3456000" cy="4754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18" name="Text Placeholder 1"/>
          <p:cNvSpPr txBox="1">
            <a:spLocks/>
          </p:cNvSpPr>
          <p:nvPr/>
        </p:nvSpPr>
        <p:spPr>
          <a:xfrm>
            <a:off x="179619" y="569720"/>
            <a:ext cx="2949460" cy="697353"/>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pl-PL" dirty="0" smtClean="0">
                <a:solidFill>
                  <a:schemeClr val="bg1"/>
                </a:solidFill>
              </a:rPr>
              <a:t>4</a:t>
            </a:r>
            <a:r>
              <a:rPr lang="es-ES_tradnl" dirty="0" smtClean="0">
                <a:solidFill>
                  <a:schemeClr val="bg1"/>
                </a:solidFill>
              </a:rPr>
              <a:t>. </a:t>
            </a:r>
            <a:r>
              <a:rPr lang="pl-PL" dirty="0" smtClean="0">
                <a:solidFill>
                  <a:schemeClr val="bg1"/>
                </a:solidFill>
              </a:rPr>
              <a:t>Analiza danych</a:t>
            </a:r>
            <a:endParaRPr lang="es-ES_tradnl" dirty="0">
              <a:solidFill>
                <a:schemeClr val="bg1"/>
              </a:solidFill>
            </a:endParaRPr>
          </a:p>
        </p:txBody>
      </p:sp>
      <p:sp>
        <p:nvSpPr>
          <p:cNvPr id="19" name="Text Placeholder 2"/>
          <p:cNvSpPr txBox="1">
            <a:spLocks/>
          </p:cNvSpPr>
          <p:nvPr/>
        </p:nvSpPr>
        <p:spPr>
          <a:xfrm>
            <a:off x="179619" y="1915234"/>
            <a:ext cx="3166782" cy="3642009"/>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pl-PL" sz="2400" dirty="0" smtClean="0">
                <a:solidFill>
                  <a:schemeClr val="bg1"/>
                </a:solidFill>
              </a:rPr>
              <a:t>Ocena danych przy użyciu narzędzi analitycznych i statystycznych w celu znalezienia przydatnych informacji i pomocy w podejmowaniu decyzji biznesowych.</a:t>
            </a:r>
            <a:endParaRPr lang="es-ES_tradnl" sz="2400" dirty="0">
              <a:solidFill>
                <a:schemeClr val="bg1"/>
              </a:solidFill>
            </a:endParaRPr>
          </a:p>
        </p:txBody>
      </p:sp>
      <p:pic>
        <p:nvPicPr>
          <p:cNvPr id="10" name="Picture 9"/>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589870" y="1123247"/>
            <a:ext cx="8602129" cy="5734753"/>
          </a:xfrm>
          <a:prstGeom prst="rect">
            <a:avLst/>
          </a:prstGeom>
        </p:spPr>
      </p:pic>
      <p:sp>
        <p:nvSpPr>
          <p:cNvPr id="11" name="テキスト プレースホルダー 36"/>
          <p:cNvSpPr txBox="1">
            <a:spLocks/>
          </p:cNvSpPr>
          <p:nvPr/>
        </p:nvSpPr>
        <p:spPr bwMode="auto">
          <a:xfrm>
            <a:off x="3526973" y="173084"/>
            <a:ext cx="8550775" cy="657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buNone/>
            </a:pPr>
            <a:r>
              <a:rPr lang="en-US" sz="1800" b="1" dirty="0" smtClean="0"/>
              <a:t>“</a:t>
            </a:r>
            <a:r>
              <a:rPr lang="pl-PL" sz="1800" b="1" dirty="0" smtClean="0"/>
              <a:t>Jaka jest różnica między analizą danych i wizualizacją danych?”</a:t>
            </a:r>
            <a:r>
              <a:rPr lang="en-US" sz="1800" b="1" dirty="0" smtClean="0"/>
              <a:t> </a:t>
            </a:r>
            <a:endParaRPr lang="en-US" sz="1800" b="1" dirty="0"/>
          </a:p>
          <a:p>
            <a:pPr>
              <a:buNone/>
            </a:pPr>
            <a:r>
              <a:rPr lang="en-US" sz="1400" dirty="0" smtClean="0"/>
              <a:t>Forbes</a:t>
            </a:r>
            <a:r>
              <a:rPr lang="en-US" sz="1400" dirty="0"/>
              <a:t>, </a:t>
            </a:r>
            <a:r>
              <a:rPr lang="pl-PL" sz="1400" dirty="0" smtClean="0"/>
              <a:t>Marzec </a:t>
            </a:r>
            <a:r>
              <a:rPr lang="en-US" sz="1400" dirty="0" smtClean="0"/>
              <a:t>2019 </a:t>
            </a:r>
            <a:r>
              <a:rPr lang="pl-PL" sz="1400" dirty="0" smtClean="0"/>
              <a:t>  </a:t>
            </a:r>
            <a:r>
              <a:rPr lang="en-US" sz="1400" dirty="0" smtClean="0"/>
              <a:t>Jackson</a:t>
            </a:r>
            <a:r>
              <a:rPr lang="en-US" sz="1400" dirty="0"/>
              <a:t>, Ann. “Sales and profitability by US state”, in Murray, Eva, </a:t>
            </a:r>
          </a:p>
        </p:txBody>
      </p:sp>
    </p:spTree>
    <p:extLst>
      <p:ext uri="{BB962C8B-B14F-4D97-AF65-F5344CB8AC3E}">
        <p14:creationId xmlns="" xmlns:p14="http://schemas.microsoft.com/office/powerpoint/2010/main" val="1175769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a:xfrm>
            <a:off x="345076" y="237506"/>
            <a:ext cx="5738482" cy="5843796"/>
          </a:xfrm>
        </p:spPr>
        <p:txBody>
          <a:bodyPr/>
          <a:lstStyle/>
          <a:p>
            <a:pPr algn="just"/>
            <a:r>
              <a:rPr lang="pl-PL" sz="3200" dirty="0" smtClean="0"/>
              <a:t>Poczuj się pewnie koordynując cały proces analizy danych od ich pozyskania do opublikowania. </a:t>
            </a:r>
            <a:r>
              <a:rPr lang="en-US" sz="3200" dirty="0"/>
              <a:t> </a:t>
            </a:r>
            <a:endParaRPr lang="pl-PL" sz="3200" dirty="0" smtClean="0"/>
          </a:p>
          <a:p>
            <a:pPr marL="457200" lvl="0" indent="-457200" algn="just">
              <a:buFont typeface="+mj-lt"/>
              <a:buAutoNum type="alphaLcParenR"/>
            </a:pPr>
            <a:r>
              <a:rPr lang="pl-PL" sz="2400" dirty="0" smtClean="0"/>
              <a:t>Zrozum etapy przetwarzania potokowego</a:t>
            </a:r>
            <a:r>
              <a:rPr lang="en-US" sz="2400" dirty="0" smtClean="0"/>
              <a:t>. </a:t>
            </a:r>
            <a:endParaRPr lang="en-US" sz="2400" dirty="0"/>
          </a:p>
          <a:p>
            <a:pPr marL="457200" lvl="0" indent="-457200" algn="just">
              <a:buFont typeface="+mj-lt"/>
              <a:buAutoNum type="alphaLcParenR"/>
            </a:pPr>
            <a:r>
              <a:rPr lang="pl-PL" sz="2400" dirty="0" smtClean="0"/>
              <a:t>Klasyfikuj dane według źródła i zrozum możliwość ich przetwarzania</a:t>
            </a:r>
            <a:endParaRPr lang="en-US" sz="2400" dirty="0"/>
          </a:p>
          <a:p>
            <a:pPr marL="457200" lvl="0" indent="-457200" algn="just">
              <a:buFont typeface="+mj-lt"/>
              <a:buAutoNum type="alphaLcParenR"/>
            </a:pPr>
            <a:r>
              <a:rPr lang="pl-PL" sz="2400" dirty="0" smtClean="0"/>
              <a:t>Wybierz odpowiednie opcje przechowywania i analizy</a:t>
            </a:r>
            <a:endParaRPr lang="en-US" sz="2400" dirty="0"/>
          </a:p>
          <a:p>
            <a:pPr marL="457200" lvl="0" indent="-457200" algn="just">
              <a:buFont typeface="+mj-lt"/>
              <a:buAutoNum type="alphaLcParenR"/>
            </a:pPr>
            <a:r>
              <a:rPr lang="pl-PL" sz="2400" dirty="0" smtClean="0"/>
              <a:t>Oceń koszty i korzyści związane z budowaniem modeli predykcyjnych lub używaniem algorytmów do odkrywania struktur danych </a:t>
            </a:r>
            <a:endParaRPr lang="en-US" sz="2400" dirty="0"/>
          </a:p>
          <a:p>
            <a:pPr marL="457200" lvl="0" indent="-457200" algn="just">
              <a:buFont typeface="+mj-lt"/>
              <a:buAutoNum type="alphaLcParenR"/>
            </a:pPr>
            <a:r>
              <a:rPr lang="pl-PL" sz="2400" dirty="0" smtClean="0"/>
              <a:t>Prezentuj dane w atrakcyjny i dokładny sposób na potrzeby różnych celów. </a:t>
            </a:r>
            <a:endParaRPr lang="en-US" sz="2400" dirty="0"/>
          </a:p>
        </p:txBody>
      </p:sp>
      <p:pic>
        <p:nvPicPr>
          <p:cNvPr id="9" name="Picture Placeholder 8"/>
          <p:cNvPicPr>
            <a:picLocks noGrp="1" noChangeAspect="1"/>
          </p:cNvPicPr>
          <p:nvPr>
            <p:ph type="pic" sz="quarter" idx="24"/>
          </p:nvPr>
        </p:nvPicPr>
        <p:blipFill>
          <a:blip r:embed="rId3">
            <a:extLst>
              <a:ext uri="{28A0092B-C50C-407E-A947-70E740481C1C}">
                <a14:useLocalDpi xmlns="" xmlns:a14="http://schemas.microsoft.com/office/drawing/2010/main" val="0"/>
              </a:ext>
            </a:extLst>
          </a:blip>
          <a:srcRect l="12814" r="12814"/>
          <a:stretch>
            <a:fillRect/>
          </a:stretch>
        </p:blipFill>
        <p:spPr/>
      </p:pic>
    </p:spTree>
    <p:extLst>
      <p:ext uri="{BB962C8B-B14F-4D97-AF65-F5344CB8AC3E}">
        <p14:creationId xmlns="" xmlns:p14="http://schemas.microsoft.com/office/powerpoint/2010/main" val="1292806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3526971" cy="6858004"/>
            <a:chOff x="2" y="-5"/>
            <a:chExt cx="4790546" cy="6858004"/>
          </a:xfrm>
          <a:solidFill>
            <a:srgbClr val="085156"/>
          </a:solidFill>
        </p:grpSpPr>
        <p:sp>
          <p:nvSpPr>
            <p:cNvPr id="3" name="Rectangle 2"/>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rminator 3"/>
            <p:cNvSpPr/>
            <p:nvPr/>
          </p:nvSpPr>
          <p:spPr>
            <a:xfrm rot="16200000">
              <a:off x="303550" y="2371002"/>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21"/>
          <p:cNvSpPr>
            <a:spLocks noChangeArrowheads="1"/>
          </p:cNvSpPr>
          <p:nvPr/>
        </p:nvSpPr>
        <p:spPr bwMode="auto">
          <a:xfrm flipV="1">
            <a:off x="338767" y="2034488"/>
            <a:ext cx="3456000" cy="4754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6"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18" name="Text Placeholder 1"/>
          <p:cNvSpPr txBox="1">
            <a:spLocks/>
          </p:cNvSpPr>
          <p:nvPr/>
        </p:nvSpPr>
        <p:spPr>
          <a:xfrm>
            <a:off x="179619" y="569720"/>
            <a:ext cx="2728934" cy="1323631"/>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pl-PL" sz="3200" dirty="0" smtClean="0">
                <a:solidFill>
                  <a:schemeClr val="bg1"/>
                </a:solidFill>
              </a:rPr>
              <a:t>5</a:t>
            </a:r>
            <a:r>
              <a:rPr lang="es-ES_tradnl" sz="3200" dirty="0" smtClean="0">
                <a:solidFill>
                  <a:schemeClr val="bg1"/>
                </a:solidFill>
              </a:rPr>
              <a:t>. </a:t>
            </a:r>
            <a:r>
              <a:rPr lang="pl-PL" sz="3200" dirty="0" smtClean="0">
                <a:solidFill>
                  <a:schemeClr val="bg1"/>
                </a:solidFill>
              </a:rPr>
              <a:t>Interpretacja i wykorzystanie danych</a:t>
            </a:r>
            <a:endParaRPr lang="es-ES_tradnl" sz="3200" dirty="0">
              <a:solidFill>
                <a:schemeClr val="bg1"/>
              </a:solidFill>
            </a:endParaRPr>
          </a:p>
        </p:txBody>
      </p:sp>
      <p:sp>
        <p:nvSpPr>
          <p:cNvPr id="19" name="Text Placeholder 2"/>
          <p:cNvSpPr txBox="1">
            <a:spLocks/>
          </p:cNvSpPr>
          <p:nvPr/>
        </p:nvSpPr>
        <p:spPr>
          <a:xfrm>
            <a:off x="187145" y="2385705"/>
            <a:ext cx="3166782" cy="3642009"/>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pl-PL" dirty="0" smtClean="0">
                <a:solidFill>
                  <a:schemeClr val="bg1"/>
                </a:solidFill>
              </a:rPr>
              <a:t>Efektywne wykorzystanie spostrzeżeń w ramach działań wspierających rozwój firmy. </a:t>
            </a:r>
            <a:endParaRPr lang="en-US" dirty="0">
              <a:solidFill>
                <a:schemeClr val="bg1"/>
              </a:solidFill>
            </a:endParaRPr>
          </a:p>
          <a:p>
            <a:pPr marL="0" indent="0">
              <a:buNone/>
            </a:pPr>
            <a:r>
              <a:rPr lang="pl-PL" i="1" dirty="0" smtClean="0">
                <a:solidFill>
                  <a:schemeClr val="bg1"/>
                </a:solidFill>
              </a:rPr>
              <a:t>Czego trzeba, aby określić firmę jako napędzaną danymi?</a:t>
            </a:r>
            <a:endParaRPr lang="es-ES_tradnl" sz="3200" i="1" dirty="0">
              <a:solidFill>
                <a:schemeClr val="bg1"/>
              </a:solidFill>
            </a:endParaRPr>
          </a:p>
        </p:txBody>
      </p:sp>
      <p:sp>
        <p:nvSpPr>
          <p:cNvPr id="10" name="Rectangle 9"/>
          <p:cNvSpPr/>
          <p:nvPr/>
        </p:nvSpPr>
        <p:spPr>
          <a:xfrm>
            <a:off x="3794767" y="3526971"/>
            <a:ext cx="2082244" cy="2308324"/>
          </a:xfrm>
          <a:prstGeom prst="rect">
            <a:avLst/>
          </a:prstGeom>
          <a:solidFill>
            <a:schemeClr val="accent4"/>
          </a:solidFill>
        </p:spPr>
        <p:txBody>
          <a:bodyPr wrap="square">
            <a:spAutoFit/>
          </a:bodyPr>
          <a:lstStyle/>
          <a:p>
            <a:pPr algn="ctr">
              <a:spcAft>
                <a:spcPts val="0"/>
              </a:spcAft>
            </a:pPr>
            <a:r>
              <a:rPr lang="pl-PL" b="1" dirty="0" smtClean="0">
                <a:solidFill>
                  <a:srgbClr val="6B6C6E"/>
                </a:solidFill>
                <a:ea typeface="Calibri" charset="0"/>
                <a:cs typeface="Times New Roman" charset="0"/>
              </a:rPr>
              <a:t>OCENIAJ I DOSTOSOWUJ</a:t>
            </a:r>
            <a:r>
              <a:rPr lang="pl-PL" dirty="0" smtClean="0"/>
              <a:t/>
            </a:r>
            <a:br>
              <a:rPr lang="pl-PL" dirty="0" smtClean="0"/>
            </a:br>
            <a:r>
              <a:rPr lang="pl-PL" dirty="0" smtClean="0">
                <a:solidFill>
                  <a:srgbClr val="6B6C6E"/>
                </a:solidFill>
                <a:ea typeface="Calibri" charset="0"/>
                <a:cs typeface="Times New Roman" charset="0"/>
              </a:rPr>
              <a:t>W razie potrzeby podejmij działania w celu poprawy jakości danych i ogólnej strategii danych.</a:t>
            </a:r>
            <a:endParaRPr lang="en-US" dirty="0">
              <a:solidFill>
                <a:srgbClr val="6B6C6E"/>
              </a:solidFill>
              <a:ea typeface="Calibri" charset="0"/>
              <a:cs typeface="Times New Roman" charset="0"/>
            </a:endParaRPr>
          </a:p>
        </p:txBody>
      </p:sp>
      <p:sp>
        <p:nvSpPr>
          <p:cNvPr id="29" name="Rectangle 28"/>
          <p:cNvSpPr/>
          <p:nvPr/>
        </p:nvSpPr>
        <p:spPr>
          <a:xfrm>
            <a:off x="3987787" y="714905"/>
            <a:ext cx="1975565" cy="1477328"/>
          </a:xfrm>
          <a:prstGeom prst="rect">
            <a:avLst/>
          </a:prstGeom>
          <a:solidFill>
            <a:schemeClr val="accent4"/>
          </a:solidFill>
        </p:spPr>
        <p:txBody>
          <a:bodyPr wrap="square">
            <a:spAutoFit/>
          </a:bodyPr>
          <a:lstStyle/>
          <a:p>
            <a:pPr algn="ctr">
              <a:spcAft>
                <a:spcPts val="0"/>
              </a:spcAft>
            </a:pPr>
            <a:r>
              <a:rPr lang="pl-PL" b="1" dirty="0" smtClean="0">
                <a:solidFill>
                  <a:srgbClr val="6B6C6E"/>
                </a:solidFill>
                <a:ea typeface="Calibri" charset="0"/>
                <a:cs typeface="Times New Roman" charset="0"/>
              </a:rPr>
              <a:t>DZIEL SIĘ</a:t>
            </a:r>
            <a:endParaRPr lang="en-US" b="1" dirty="0">
              <a:solidFill>
                <a:srgbClr val="6B6C6E"/>
              </a:solidFill>
              <a:ea typeface="Calibri" charset="0"/>
              <a:cs typeface="Times New Roman" charset="0"/>
            </a:endParaRPr>
          </a:p>
          <a:p>
            <a:pPr algn="ctr">
              <a:spcAft>
                <a:spcPts val="0"/>
              </a:spcAft>
            </a:pPr>
            <a:r>
              <a:rPr lang="pl-PL" dirty="0" smtClean="0">
                <a:solidFill>
                  <a:srgbClr val="6B6C6E"/>
                </a:solidFill>
                <a:ea typeface="Calibri" charset="0"/>
                <a:cs typeface="Times New Roman" charset="0"/>
              </a:rPr>
              <a:t>Prezentuj dane w znaczący sposób  właściwym ludziom. </a:t>
            </a:r>
            <a:endParaRPr lang="en-US" dirty="0">
              <a:effectLst/>
              <a:ea typeface="Calibri" charset="0"/>
              <a:cs typeface="Times New Roman" charset="0"/>
            </a:endParaRPr>
          </a:p>
        </p:txBody>
      </p:sp>
      <p:sp>
        <p:nvSpPr>
          <p:cNvPr id="31" name="Rectangle 30"/>
          <p:cNvSpPr/>
          <p:nvPr/>
        </p:nvSpPr>
        <p:spPr>
          <a:xfrm>
            <a:off x="7010081" y="420942"/>
            <a:ext cx="2996103" cy="2031325"/>
          </a:xfrm>
          <a:prstGeom prst="rect">
            <a:avLst/>
          </a:prstGeom>
          <a:solidFill>
            <a:schemeClr val="accent4"/>
          </a:solidFill>
        </p:spPr>
        <p:txBody>
          <a:bodyPr wrap="square">
            <a:spAutoFit/>
          </a:bodyPr>
          <a:lstStyle/>
          <a:p>
            <a:pPr algn="ctr">
              <a:spcAft>
                <a:spcPts val="0"/>
              </a:spcAft>
            </a:pPr>
            <a:r>
              <a:rPr lang="pl-PL" b="1" dirty="0" smtClean="0">
                <a:solidFill>
                  <a:srgbClr val="6B6C6E"/>
                </a:solidFill>
                <a:ea typeface="Calibri" charset="0"/>
                <a:cs typeface="Times New Roman" charset="0"/>
              </a:rPr>
              <a:t>DYSKUTUJ</a:t>
            </a:r>
            <a:endParaRPr lang="en-US" b="1" dirty="0">
              <a:solidFill>
                <a:srgbClr val="6B6C6E"/>
              </a:solidFill>
              <a:ea typeface="Calibri" charset="0"/>
              <a:cs typeface="Times New Roman" charset="0"/>
            </a:endParaRPr>
          </a:p>
          <a:p>
            <a:pPr algn="ctr">
              <a:spcAft>
                <a:spcPts val="0"/>
              </a:spcAft>
            </a:pPr>
            <a:r>
              <a:rPr lang="pl-PL" dirty="0" smtClean="0">
                <a:solidFill>
                  <a:srgbClr val="6B6C6E"/>
                </a:solidFill>
                <a:ea typeface="Calibri" charset="0"/>
                <a:cs typeface="Times New Roman" charset="0"/>
              </a:rPr>
              <a:t>Umożliw otwartą dyskusję na temat spostrzeżeń aby stworzyć wspólne zrozumienie relacji wpływających na rozwój firmy.</a:t>
            </a:r>
            <a:endParaRPr lang="en-US" dirty="0">
              <a:effectLst/>
              <a:ea typeface="Calibri" charset="0"/>
              <a:cs typeface="Times New Roman" charset="0"/>
            </a:endParaRPr>
          </a:p>
        </p:txBody>
      </p:sp>
      <p:sp>
        <p:nvSpPr>
          <p:cNvPr id="32" name="Down Arrow 31"/>
          <p:cNvSpPr/>
          <p:nvPr/>
        </p:nvSpPr>
        <p:spPr>
          <a:xfrm rot="17500382">
            <a:off x="10462386" y="1305819"/>
            <a:ext cx="415987" cy="669471"/>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3" name="Down Arrow 32"/>
          <p:cNvSpPr/>
          <p:nvPr/>
        </p:nvSpPr>
        <p:spPr>
          <a:xfrm rot="16200000">
            <a:off x="6453170" y="932337"/>
            <a:ext cx="415987" cy="669471"/>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4" name="Down Arrow 33"/>
          <p:cNvSpPr/>
          <p:nvPr/>
        </p:nvSpPr>
        <p:spPr>
          <a:xfrm rot="6453058">
            <a:off x="6090110" y="4935545"/>
            <a:ext cx="415987" cy="669471"/>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5" name="Rectangle 34"/>
          <p:cNvSpPr/>
          <p:nvPr/>
        </p:nvSpPr>
        <p:spPr>
          <a:xfrm>
            <a:off x="10103504" y="2385705"/>
            <a:ext cx="1754337" cy="2585323"/>
          </a:xfrm>
          <a:prstGeom prst="rect">
            <a:avLst/>
          </a:prstGeom>
          <a:solidFill>
            <a:schemeClr val="accent4"/>
          </a:solidFill>
        </p:spPr>
        <p:txBody>
          <a:bodyPr wrap="square">
            <a:spAutoFit/>
          </a:bodyPr>
          <a:lstStyle/>
          <a:p>
            <a:pPr algn="ctr">
              <a:spcAft>
                <a:spcPts val="0"/>
              </a:spcAft>
            </a:pPr>
            <a:r>
              <a:rPr lang="pl-PL" b="1" dirty="0" smtClean="0">
                <a:solidFill>
                  <a:srgbClr val="6B6C6E"/>
                </a:solidFill>
                <a:ea typeface="Calibri" charset="0"/>
                <a:cs typeface="Times New Roman" charset="0"/>
              </a:rPr>
              <a:t>DECYDUJ</a:t>
            </a:r>
            <a:endParaRPr lang="en-US" b="1" dirty="0">
              <a:solidFill>
                <a:srgbClr val="6B6C6E"/>
              </a:solidFill>
              <a:ea typeface="Calibri" charset="0"/>
              <a:cs typeface="Times New Roman" charset="0"/>
            </a:endParaRPr>
          </a:p>
          <a:p>
            <a:pPr algn="ctr">
              <a:spcAft>
                <a:spcPts val="0"/>
              </a:spcAft>
            </a:pPr>
            <a:r>
              <a:rPr lang="pl-PL" dirty="0" smtClean="0">
                <a:solidFill>
                  <a:srgbClr val="6B6C6E"/>
                </a:solidFill>
                <a:ea typeface="Calibri" charset="0"/>
                <a:cs typeface="Times New Roman" charset="0"/>
              </a:rPr>
              <a:t>Oceń, jakie działania należy podjąć na podstawie spostrzeżeń i jakie są odpowiednie strategie.</a:t>
            </a:r>
            <a:r>
              <a:rPr lang="en-US" dirty="0" smtClean="0">
                <a:solidFill>
                  <a:srgbClr val="6B6C6E"/>
                </a:solidFill>
                <a:ea typeface="Calibri" charset="0"/>
                <a:cs typeface="Times New Roman" charset="0"/>
              </a:rPr>
              <a:t> </a:t>
            </a:r>
            <a:endParaRPr lang="en-US" dirty="0">
              <a:effectLst/>
              <a:ea typeface="Calibri" charset="0"/>
              <a:cs typeface="Times New Roman" charset="0"/>
            </a:endParaRPr>
          </a:p>
        </p:txBody>
      </p:sp>
      <p:sp>
        <p:nvSpPr>
          <p:cNvPr id="36" name="Rectangle 35"/>
          <p:cNvSpPr/>
          <p:nvPr/>
        </p:nvSpPr>
        <p:spPr>
          <a:xfrm>
            <a:off x="6679978" y="4126962"/>
            <a:ext cx="2491642" cy="2031325"/>
          </a:xfrm>
          <a:prstGeom prst="rect">
            <a:avLst/>
          </a:prstGeom>
          <a:solidFill>
            <a:schemeClr val="accent4"/>
          </a:solidFill>
        </p:spPr>
        <p:txBody>
          <a:bodyPr wrap="square">
            <a:spAutoFit/>
          </a:bodyPr>
          <a:lstStyle/>
          <a:p>
            <a:pPr algn="ctr">
              <a:spcAft>
                <a:spcPts val="0"/>
              </a:spcAft>
            </a:pPr>
            <a:r>
              <a:rPr lang="pl-PL" b="1" dirty="0" smtClean="0">
                <a:solidFill>
                  <a:srgbClr val="6B6C6E"/>
                </a:solidFill>
                <a:ea typeface="Calibri" charset="0"/>
                <a:cs typeface="Times New Roman" charset="0"/>
              </a:rPr>
              <a:t>WDRAŻAJ</a:t>
            </a:r>
            <a:endParaRPr lang="en-US" b="1" dirty="0">
              <a:solidFill>
                <a:srgbClr val="6B6C6E"/>
              </a:solidFill>
              <a:ea typeface="Calibri" charset="0"/>
              <a:cs typeface="Times New Roman" charset="0"/>
            </a:endParaRPr>
          </a:p>
          <a:p>
            <a:pPr algn="ctr">
              <a:spcAft>
                <a:spcPts val="0"/>
              </a:spcAft>
            </a:pPr>
            <a:r>
              <a:rPr lang="pl-PL" dirty="0" smtClean="0">
                <a:solidFill>
                  <a:srgbClr val="6B6C6E"/>
                </a:solidFill>
                <a:ea typeface="Calibri" charset="0"/>
                <a:cs typeface="Times New Roman" charset="0"/>
              </a:rPr>
              <a:t>Działaj szybko, aby wdrażać decyzje oparte na danych, dzięki czemu zmaksymalizujesz przewagę konkurencyjną</a:t>
            </a:r>
            <a:r>
              <a:rPr lang="pl-PL" dirty="0" smtClean="0"/>
              <a:t>.</a:t>
            </a:r>
            <a:endParaRPr lang="en-US" dirty="0">
              <a:effectLst/>
              <a:ea typeface="Calibri" charset="0"/>
              <a:cs typeface="Times New Roman" charset="0"/>
            </a:endParaRPr>
          </a:p>
        </p:txBody>
      </p:sp>
      <p:sp>
        <p:nvSpPr>
          <p:cNvPr id="38" name="Down Arrow 37"/>
          <p:cNvSpPr/>
          <p:nvPr/>
        </p:nvSpPr>
        <p:spPr>
          <a:xfrm rot="5400000">
            <a:off x="9454279" y="4344788"/>
            <a:ext cx="415987" cy="669471"/>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9" name="Down Arrow 38"/>
          <p:cNvSpPr/>
          <p:nvPr/>
        </p:nvSpPr>
        <p:spPr>
          <a:xfrm>
            <a:off x="4573702" y="-159481"/>
            <a:ext cx="415987" cy="669471"/>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7" name="Down Arrow 36"/>
          <p:cNvSpPr/>
          <p:nvPr/>
        </p:nvSpPr>
        <p:spPr>
          <a:xfrm rot="12806582">
            <a:off x="4723741" y="2467666"/>
            <a:ext cx="415987" cy="669471"/>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 xmlns:p14="http://schemas.microsoft.com/office/powerpoint/2010/main" val="827741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pic>
        <p:nvPicPr>
          <p:cNvPr id="7" name="Picture 6"/>
          <p:cNvPicPr>
            <a:picLocks noChangeAspect="1"/>
          </p:cNvPicPr>
          <p:nvPr/>
        </p:nvPicPr>
        <p:blipFill>
          <a:blip r:embed="rId2"/>
          <a:stretch>
            <a:fillRect/>
          </a:stretch>
        </p:blipFill>
        <p:spPr>
          <a:xfrm>
            <a:off x="4802524" y="2993859"/>
            <a:ext cx="5397500" cy="2425700"/>
          </a:xfrm>
          <a:prstGeom prst="rect">
            <a:avLst/>
          </a:prstGeom>
        </p:spPr>
      </p:pic>
      <p:sp>
        <p:nvSpPr>
          <p:cNvPr id="8" name="Rectangle 7"/>
          <p:cNvSpPr/>
          <p:nvPr/>
        </p:nvSpPr>
        <p:spPr>
          <a:xfrm>
            <a:off x="3526973" y="581834"/>
            <a:ext cx="8947863" cy="1200329"/>
          </a:xfrm>
          <a:prstGeom prst="rect">
            <a:avLst/>
          </a:prstGeom>
        </p:spPr>
        <p:txBody>
          <a:bodyPr wrap="square">
            <a:spAutoFit/>
          </a:bodyPr>
          <a:lstStyle/>
          <a:p>
            <a:r>
              <a:rPr lang="pl-PL" sz="2400" b="1" dirty="0" smtClean="0">
                <a:solidFill>
                  <a:srgbClr val="085156"/>
                </a:solidFill>
              </a:rPr>
              <a:t>Pytanie</a:t>
            </a:r>
            <a:endParaRPr lang="en-US" sz="2400" b="1" dirty="0">
              <a:solidFill>
                <a:srgbClr val="085156"/>
              </a:solidFill>
            </a:endParaRPr>
          </a:p>
          <a:p>
            <a:endParaRPr lang="en-US" sz="2400" b="1" dirty="0">
              <a:solidFill>
                <a:srgbClr val="085156"/>
              </a:solidFill>
            </a:endParaRPr>
          </a:p>
          <a:p>
            <a:r>
              <a:rPr lang="pl-PL" sz="2400" dirty="0" smtClean="0">
                <a:solidFill>
                  <a:srgbClr val="085156"/>
                </a:solidFill>
              </a:rPr>
              <a:t>Na którym wykresie różnica między zestawami danych jest większa?</a:t>
            </a:r>
            <a:endParaRPr lang="en-US" sz="2400" dirty="0">
              <a:solidFill>
                <a:srgbClr val="085156"/>
              </a:solidFill>
            </a:endParaRPr>
          </a:p>
        </p:txBody>
      </p:sp>
      <p:sp>
        <p:nvSpPr>
          <p:cNvPr id="19" name="Rectangle 21"/>
          <p:cNvSpPr>
            <a:spLocks noChangeArrowheads="1"/>
          </p:cNvSpPr>
          <p:nvPr/>
        </p:nvSpPr>
        <p:spPr bwMode="auto">
          <a:xfrm flipV="1">
            <a:off x="452014" y="1412831"/>
            <a:ext cx="3456000" cy="4754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grpSp>
        <p:nvGrpSpPr>
          <p:cNvPr id="23" name="Group 22"/>
          <p:cNvGrpSpPr/>
          <p:nvPr/>
        </p:nvGrpSpPr>
        <p:grpSpPr>
          <a:xfrm>
            <a:off x="1" y="0"/>
            <a:ext cx="3526971" cy="6858004"/>
            <a:chOff x="2" y="-5"/>
            <a:chExt cx="4790546" cy="6858004"/>
          </a:xfrm>
          <a:solidFill>
            <a:srgbClr val="085156"/>
          </a:solidFill>
        </p:grpSpPr>
        <p:sp>
          <p:nvSpPr>
            <p:cNvPr id="24" name="Rectangle 23"/>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rminator 24"/>
            <p:cNvSpPr/>
            <p:nvPr/>
          </p:nvSpPr>
          <p:spPr>
            <a:xfrm rot="16200000">
              <a:off x="303550" y="2371002"/>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1"/>
          <p:cNvSpPr>
            <a:spLocks noChangeArrowheads="1"/>
          </p:cNvSpPr>
          <p:nvPr/>
        </p:nvSpPr>
        <p:spPr bwMode="auto">
          <a:xfrm flipV="1">
            <a:off x="338767" y="2034488"/>
            <a:ext cx="3456000" cy="4754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27" name="Text Placeholder 1"/>
          <p:cNvSpPr txBox="1">
            <a:spLocks/>
          </p:cNvSpPr>
          <p:nvPr/>
        </p:nvSpPr>
        <p:spPr>
          <a:xfrm>
            <a:off x="179619" y="569720"/>
            <a:ext cx="2728934" cy="1323631"/>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pl-PL" sz="3200" dirty="0" smtClean="0">
                <a:solidFill>
                  <a:schemeClr val="bg1"/>
                </a:solidFill>
              </a:rPr>
              <a:t>5</a:t>
            </a:r>
            <a:r>
              <a:rPr lang="es-ES_tradnl" sz="3200" dirty="0" smtClean="0">
                <a:solidFill>
                  <a:schemeClr val="bg1"/>
                </a:solidFill>
              </a:rPr>
              <a:t>. </a:t>
            </a:r>
            <a:r>
              <a:rPr lang="pl-PL" sz="3200" dirty="0" smtClean="0">
                <a:solidFill>
                  <a:schemeClr val="bg1"/>
                </a:solidFill>
              </a:rPr>
              <a:t>Interpretacja i wykorzystanie danych</a:t>
            </a:r>
            <a:endParaRPr lang="es-ES_tradnl" sz="3200" dirty="0">
              <a:solidFill>
                <a:schemeClr val="bg1"/>
              </a:solidFill>
            </a:endParaRPr>
          </a:p>
        </p:txBody>
      </p:sp>
      <p:sp>
        <p:nvSpPr>
          <p:cNvPr id="28" name="Text Placeholder 2"/>
          <p:cNvSpPr txBox="1">
            <a:spLocks/>
          </p:cNvSpPr>
          <p:nvPr/>
        </p:nvSpPr>
        <p:spPr>
          <a:xfrm>
            <a:off x="187145" y="2385705"/>
            <a:ext cx="3166782" cy="3642009"/>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pl-PL" sz="3200" dirty="0" smtClean="0">
                <a:solidFill>
                  <a:schemeClr val="bg1"/>
                </a:solidFill>
              </a:rPr>
              <a:t>Efektywne wykorzystanie spostrzeżeń w ramach działań wspierających rozwój firmy. </a:t>
            </a:r>
          </a:p>
          <a:p>
            <a:pPr marL="0" indent="0">
              <a:buNone/>
            </a:pPr>
            <a:endParaRPr lang="en-US" sz="3200" dirty="0" smtClean="0">
              <a:solidFill>
                <a:schemeClr val="bg1"/>
              </a:solidFill>
            </a:endParaRPr>
          </a:p>
          <a:p>
            <a:pPr marL="0" indent="0">
              <a:buNone/>
            </a:pPr>
            <a:r>
              <a:rPr lang="pl-PL" sz="3200" i="1" dirty="0" smtClean="0">
                <a:solidFill>
                  <a:schemeClr val="bg1"/>
                </a:solidFill>
              </a:rPr>
              <a:t>Waga wizualizacji danych</a:t>
            </a:r>
            <a:endParaRPr lang="es-ES_tradnl" sz="4800" i="1" dirty="0" smtClean="0">
              <a:solidFill>
                <a:schemeClr val="bg1"/>
              </a:solidFill>
            </a:endParaRPr>
          </a:p>
          <a:p>
            <a:pPr marL="0" indent="0">
              <a:buNone/>
            </a:pPr>
            <a:endParaRPr lang="es-ES_tradnl" sz="3200" i="1" dirty="0">
              <a:solidFill>
                <a:schemeClr val="bg1"/>
              </a:solidFill>
            </a:endParaRPr>
          </a:p>
        </p:txBody>
      </p:sp>
    </p:spTree>
    <p:extLst>
      <p:ext uri="{BB962C8B-B14F-4D97-AF65-F5344CB8AC3E}">
        <p14:creationId xmlns="" xmlns:p14="http://schemas.microsoft.com/office/powerpoint/2010/main" val="1558623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8" name="Rectangle 7"/>
          <p:cNvSpPr/>
          <p:nvPr/>
        </p:nvSpPr>
        <p:spPr>
          <a:xfrm>
            <a:off x="3776495" y="496312"/>
            <a:ext cx="8611140" cy="1200329"/>
          </a:xfrm>
          <a:prstGeom prst="rect">
            <a:avLst/>
          </a:prstGeom>
        </p:spPr>
        <p:txBody>
          <a:bodyPr wrap="none">
            <a:spAutoFit/>
          </a:bodyPr>
          <a:lstStyle/>
          <a:p>
            <a:r>
              <a:rPr lang="pl-PL" sz="2400" b="1" dirty="0" smtClean="0">
                <a:solidFill>
                  <a:srgbClr val="085156"/>
                </a:solidFill>
              </a:rPr>
              <a:t>Pytanie</a:t>
            </a:r>
            <a:endParaRPr lang="en-US" sz="2400" b="1" dirty="0" smtClean="0">
              <a:solidFill>
                <a:srgbClr val="085156"/>
              </a:solidFill>
            </a:endParaRPr>
          </a:p>
          <a:p>
            <a:endParaRPr lang="en-US" sz="2400" b="1" dirty="0" smtClean="0">
              <a:solidFill>
                <a:srgbClr val="085156"/>
              </a:solidFill>
            </a:endParaRPr>
          </a:p>
          <a:p>
            <a:r>
              <a:rPr lang="pl-PL" sz="2400" dirty="0" smtClean="0">
                <a:solidFill>
                  <a:srgbClr val="085156"/>
                </a:solidFill>
              </a:rPr>
              <a:t>Na którym wykresie różnica między zestawami danych jest większa?</a:t>
            </a:r>
            <a:endParaRPr lang="en-US" sz="2400" dirty="0">
              <a:solidFill>
                <a:srgbClr val="085156"/>
              </a:solidFill>
            </a:endParaRPr>
          </a:p>
        </p:txBody>
      </p:sp>
      <p:pic>
        <p:nvPicPr>
          <p:cNvPr id="12" name="Picture 11"/>
          <p:cNvPicPr/>
          <p:nvPr/>
        </p:nvPicPr>
        <p:blipFill rotWithShape="1">
          <a:blip r:embed="rId2"/>
          <a:srcRect t="71073"/>
          <a:stretch/>
        </p:blipFill>
        <p:spPr>
          <a:xfrm>
            <a:off x="3908014" y="2233989"/>
            <a:ext cx="7583316" cy="3738153"/>
          </a:xfrm>
          <a:prstGeom prst="rect">
            <a:avLst/>
          </a:prstGeom>
        </p:spPr>
      </p:pic>
      <p:sp>
        <p:nvSpPr>
          <p:cNvPr id="11" name="Rectangle 21"/>
          <p:cNvSpPr>
            <a:spLocks noChangeArrowheads="1"/>
          </p:cNvSpPr>
          <p:nvPr/>
        </p:nvSpPr>
        <p:spPr bwMode="auto">
          <a:xfrm flipV="1">
            <a:off x="452014" y="1412831"/>
            <a:ext cx="3456000" cy="4754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grpSp>
        <p:nvGrpSpPr>
          <p:cNvPr id="18" name="Group 17"/>
          <p:cNvGrpSpPr/>
          <p:nvPr/>
        </p:nvGrpSpPr>
        <p:grpSpPr>
          <a:xfrm>
            <a:off x="1" y="0"/>
            <a:ext cx="3526971" cy="6858004"/>
            <a:chOff x="2" y="-5"/>
            <a:chExt cx="4790546" cy="6858004"/>
          </a:xfrm>
          <a:solidFill>
            <a:srgbClr val="085156"/>
          </a:solidFill>
        </p:grpSpPr>
        <p:sp>
          <p:nvSpPr>
            <p:cNvPr id="19" name="Rectangle 18"/>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rminator 20"/>
            <p:cNvSpPr/>
            <p:nvPr/>
          </p:nvSpPr>
          <p:spPr>
            <a:xfrm rot="16200000">
              <a:off x="303550" y="2371002"/>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a:spLocks noChangeArrowheads="1"/>
          </p:cNvSpPr>
          <p:nvPr/>
        </p:nvSpPr>
        <p:spPr bwMode="auto">
          <a:xfrm flipV="1">
            <a:off x="338767" y="2034488"/>
            <a:ext cx="3456000" cy="4754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23" name="Text Placeholder 1"/>
          <p:cNvSpPr txBox="1">
            <a:spLocks/>
          </p:cNvSpPr>
          <p:nvPr/>
        </p:nvSpPr>
        <p:spPr>
          <a:xfrm>
            <a:off x="179619" y="569720"/>
            <a:ext cx="2728934" cy="1323631"/>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pl-PL" sz="3200" dirty="0" smtClean="0">
                <a:solidFill>
                  <a:schemeClr val="bg1"/>
                </a:solidFill>
              </a:rPr>
              <a:t>5</a:t>
            </a:r>
            <a:r>
              <a:rPr lang="es-ES_tradnl" sz="3200" dirty="0" smtClean="0">
                <a:solidFill>
                  <a:schemeClr val="bg1"/>
                </a:solidFill>
              </a:rPr>
              <a:t>. </a:t>
            </a:r>
            <a:r>
              <a:rPr lang="pl-PL" sz="3200" dirty="0" smtClean="0">
                <a:solidFill>
                  <a:schemeClr val="bg1"/>
                </a:solidFill>
              </a:rPr>
              <a:t>Interpretacja i wykorzystanie danych</a:t>
            </a:r>
            <a:endParaRPr lang="es-ES_tradnl" sz="3200" dirty="0">
              <a:solidFill>
                <a:schemeClr val="bg1"/>
              </a:solidFill>
            </a:endParaRPr>
          </a:p>
        </p:txBody>
      </p:sp>
      <p:sp>
        <p:nvSpPr>
          <p:cNvPr id="24" name="Text Placeholder 2"/>
          <p:cNvSpPr txBox="1">
            <a:spLocks/>
          </p:cNvSpPr>
          <p:nvPr/>
        </p:nvSpPr>
        <p:spPr>
          <a:xfrm>
            <a:off x="187145" y="2385705"/>
            <a:ext cx="3166782" cy="3642009"/>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pl-PL" dirty="0" smtClean="0">
                <a:solidFill>
                  <a:schemeClr val="bg1"/>
                </a:solidFill>
              </a:rPr>
              <a:t>Efektywne wykorzystanie spostrzeżeń w ramach działań wspierających rozwój firmy. </a:t>
            </a:r>
          </a:p>
          <a:p>
            <a:pPr marL="0" indent="0">
              <a:buNone/>
            </a:pPr>
            <a:endParaRPr lang="en-US" dirty="0" smtClean="0">
              <a:solidFill>
                <a:schemeClr val="bg1"/>
              </a:solidFill>
            </a:endParaRPr>
          </a:p>
          <a:p>
            <a:pPr marL="0" indent="0">
              <a:buNone/>
            </a:pPr>
            <a:r>
              <a:rPr lang="pl-PL" i="1" dirty="0" smtClean="0">
                <a:solidFill>
                  <a:schemeClr val="bg1"/>
                </a:solidFill>
              </a:rPr>
              <a:t>Waga wizualizacji danych</a:t>
            </a:r>
            <a:endParaRPr lang="es-ES_tradnl" sz="4400" i="1" dirty="0" smtClean="0">
              <a:solidFill>
                <a:schemeClr val="bg1"/>
              </a:solidFill>
            </a:endParaRPr>
          </a:p>
          <a:p>
            <a:pPr marL="0" indent="0">
              <a:buNone/>
            </a:pPr>
            <a:endParaRPr lang="es-ES_tradnl" i="1" dirty="0">
              <a:solidFill>
                <a:schemeClr val="bg1"/>
              </a:solidFill>
            </a:endParaRPr>
          </a:p>
        </p:txBody>
      </p:sp>
    </p:spTree>
    <p:extLst>
      <p:ext uri="{BB962C8B-B14F-4D97-AF65-F5344CB8AC3E}">
        <p14:creationId xmlns="" xmlns:p14="http://schemas.microsoft.com/office/powerpoint/2010/main" val="515241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16" name="Rectangle 21"/>
          <p:cNvSpPr>
            <a:spLocks noChangeArrowheads="1"/>
          </p:cNvSpPr>
          <p:nvPr/>
        </p:nvSpPr>
        <p:spPr bwMode="auto">
          <a:xfrm flipV="1">
            <a:off x="452014" y="1412831"/>
            <a:ext cx="3456000" cy="4754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8" name="Rectangle 7"/>
          <p:cNvSpPr/>
          <p:nvPr/>
        </p:nvSpPr>
        <p:spPr>
          <a:xfrm>
            <a:off x="3908014" y="318547"/>
            <a:ext cx="7282186" cy="400110"/>
          </a:xfrm>
          <a:prstGeom prst="rect">
            <a:avLst/>
          </a:prstGeom>
        </p:spPr>
        <p:txBody>
          <a:bodyPr wrap="none">
            <a:spAutoFit/>
          </a:bodyPr>
          <a:lstStyle/>
          <a:p>
            <a:r>
              <a:rPr lang="pl-PL" sz="2000" b="1" dirty="0" smtClean="0">
                <a:solidFill>
                  <a:srgbClr val="085156"/>
                </a:solidFill>
              </a:rPr>
              <a:t>PYTANIE </a:t>
            </a:r>
            <a:r>
              <a:rPr lang="pl-PL" sz="2000" dirty="0" smtClean="0">
                <a:solidFill>
                  <a:srgbClr val="085156"/>
                </a:solidFill>
              </a:rPr>
              <a:t>Która metoda wyświetlania danych jest najefektywniejsza? </a:t>
            </a:r>
            <a:endParaRPr lang="en-US" sz="2000" dirty="0">
              <a:solidFill>
                <a:srgbClr val="085156"/>
              </a:solidFill>
            </a:endParaRPr>
          </a:p>
        </p:txBody>
      </p:sp>
      <p:graphicFrame>
        <p:nvGraphicFramePr>
          <p:cNvPr id="2" name="Table 1"/>
          <p:cNvGraphicFramePr>
            <a:graphicFrameLocks noGrp="1"/>
          </p:cNvGraphicFramePr>
          <p:nvPr>
            <p:extLst>
              <p:ext uri="{D42A27DB-BD31-4B8C-83A1-F6EECF244321}">
                <p14:modId xmlns="" xmlns:p14="http://schemas.microsoft.com/office/powerpoint/2010/main" val="720019394"/>
              </p:ext>
            </p:extLst>
          </p:nvPr>
        </p:nvGraphicFramePr>
        <p:xfrm>
          <a:off x="5853543" y="842135"/>
          <a:ext cx="3376646" cy="2103120"/>
        </p:xfrm>
        <a:graphic>
          <a:graphicData uri="http://schemas.openxmlformats.org/drawingml/2006/table">
            <a:tbl>
              <a:tblPr firstRow="1" bandRow="1">
                <a:tableStyleId>{5C22544A-7EE6-4342-B048-85BDC9FD1C3A}</a:tableStyleId>
              </a:tblPr>
              <a:tblGrid>
                <a:gridCol w="1688323">
                  <a:extLst>
                    <a:ext uri="{9D8B030D-6E8A-4147-A177-3AD203B41FA5}">
                      <a16:colId xmlns="" xmlns:a16="http://schemas.microsoft.com/office/drawing/2014/main" val="20000"/>
                    </a:ext>
                  </a:extLst>
                </a:gridCol>
                <a:gridCol w="1688323">
                  <a:extLst>
                    <a:ext uri="{9D8B030D-6E8A-4147-A177-3AD203B41FA5}">
                      <a16:colId xmlns="" xmlns:a16="http://schemas.microsoft.com/office/drawing/2014/main" val="20001"/>
                    </a:ext>
                  </a:extLst>
                </a:gridCol>
              </a:tblGrid>
              <a:tr h="321351">
                <a:tc>
                  <a:txBody>
                    <a:bodyPr/>
                    <a:lstStyle/>
                    <a:p>
                      <a:pPr algn="ctr"/>
                      <a:r>
                        <a:rPr lang="pl-PL" dirty="0" smtClean="0"/>
                        <a:t>Kategoria</a:t>
                      </a:r>
                      <a:endParaRPr lang="es-ES_tradnl" dirty="0"/>
                    </a:p>
                  </a:txBody>
                  <a:tcPr/>
                </a:tc>
                <a:tc>
                  <a:txBody>
                    <a:bodyPr/>
                    <a:lstStyle/>
                    <a:p>
                      <a:pPr algn="ctr"/>
                      <a:r>
                        <a:rPr lang="pl-PL" dirty="0" smtClean="0"/>
                        <a:t>Liczba odpowiedzi</a:t>
                      </a:r>
                      <a:endParaRPr lang="es-ES_tradnl" dirty="0"/>
                    </a:p>
                  </a:txBody>
                  <a:tcPr/>
                </a:tc>
                <a:extLst>
                  <a:ext uri="{0D108BD9-81ED-4DB2-BD59-A6C34878D82A}">
                    <a16:rowId xmlns="" xmlns:a16="http://schemas.microsoft.com/office/drawing/2014/main" val="10000"/>
                  </a:ext>
                </a:extLst>
              </a:tr>
              <a:tr h="321351">
                <a:tc>
                  <a:txBody>
                    <a:bodyPr/>
                    <a:lstStyle/>
                    <a:p>
                      <a:pPr algn="ctr"/>
                      <a:r>
                        <a:rPr lang="pl-PL" dirty="0" smtClean="0"/>
                        <a:t>4 Bardzo</a:t>
                      </a:r>
                      <a:endParaRPr lang="es-ES_tradnl" dirty="0"/>
                    </a:p>
                  </a:txBody>
                  <a:tcPr/>
                </a:tc>
                <a:tc>
                  <a:txBody>
                    <a:bodyPr/>
                    <a:lstStyle/>
                    <a:p>
                      <a:pPr algn="ctr"/>
                      <a:r>
                        <a:rPr lang="es-ES_tradnl" dirty="0"/>
                        <a:t>20</a:t>
                      </a:r>
                    </a:p>
                  </a:txBody>
                  <a:tcPr/>
                </a:tc>
                <a:extLst>
                  <a:ext uri="{0D108BD9-81ED-4DB2-BD59-A6C34878D82A}">
                    <a16:rowId xmlns="" xmlns:a16="http://schemas.microsoft.com/office/drawing/2014/main" val="10001"/>
                  </a:ext>
                </a:extLst>
              </a:tr>
              <a:tr h="321351">
                <a:tc>
                  <a:txBody>
                    <a:bodyPr/>
                    <a:lstStyle/>
                    <a:p>
                      <a:pPr algn="ctr"/>
                      <a:r>
                        <a:rPr lang="es-ES_tradnl" dirty="0"/>
                        <a:t>3 </a:t>
                      </a:r>
                    </a:p>
                  </a:txBody>
                  <a:tcPr/>
                </a:tc>
                <a:tc>
                  <a:txBody>
                    <a:bodyPr/>
                    <a:lstStyle/>
                    <a:p>
                      <a:pPr algn="ctr"/>
                      <a:r>
                        <a:rPr lang="es-ES_tradnl" dirty="0"/>
                        <a:t>26</a:t>
                      </a:r>
                    </a:p>
                  </a:txBody>
                  <a:tcPr/>
                </a:tc>
                <a:extLst>
                  <a:ext uri="{0D108BD9-81ED-4DB2-BD59-A6C34878D82A}">
                    <a16:rowId xmlns="" xmlns:a16="http://schemas.microsoft.com/office/drawing/2014/main" val="10002"/>
                  </a:ext>
                </a:extLst>
              </a:tr>
              <a:tr h="321351">
                <a:tc>
                  <a:txBody>
                    <a:bodyPr/>
                    <a:lstStyle/>
                    <a:p>
                      <a:pPr algn="ctr"/>
                      <a:r>
                        <a:rPr lang="es-ES_tradnl" dirty="0"/>
                        <a:t>2</a:t>
                      </a:r>
                    </a:p>
                  </a:txBody>
                  <a:tcPr/>
                </a:tc>
                <a:tc>
                  <a:txBody>
                    <a:bodyPr/>
                    <a:lstStyle/>
                    <a:p>
                      <a:pPr algn="ctr"/>
                      <a:r>
                        <a:rPr lang="es-ES_tradnl" dirty="0"/>
                        <a:t>4</a:t>
                      </a:r>
                    </a:p>
                  </a:txBody>
                  <a:tcPr/>
                </a:tc>
                <a:extLst>
                  <a:ext uri="{0D108BD9-81ED-4DB2-BD59-A6C34878D82A}">
                    <a16:rowId xmlns="" xmlns:a16="http://schemas.microsoft.com/office/drawing/2014/main" val="10003"/>
                  </a:ext>
                </a:extLst>
              </a:tr>
              <a:tr h="321351">
                <a:tc>
                  <a:txBody>
                    <a:bodyPr/>
                    <a:lstStyle/>
                    <a:p>
                      <a:pPr algn="ctr"/>
                      <a:r>
                        <a:rPr lang="es-ES_tradnl" dirty="0"/>
                        <a:t>1 </a:t>
                      </a:r>
                      <a:r>
                        <a:rPr lang="pl-PL" baseline="0" dirty="0" smtClean="0"/>
                        <a:t>Wcale</a:t>
                      </a:r>
                      <a:endParaRPr lang="es-ES_tradnl" dirty="0"/>
                    </a:p>
                  </a:txBody>
                  <a:tcPr/>
                </a:tc>
                <a:tc>
                  <a:txBody>
                    <a:bodyPr/>
                    <a:lstStyle/>
                    <a:p>
                      <a:pPr algn="ctr"/>
                      <a:r>
                        <a:rPr lang="es-ES_tradnl" dirty="0"/>
                        <a:t>2</a:t>
                      </a:r>
                    </a:p>
                  </a:txBody>
                  <a:tcPr/>
                </a:tc>
                <a:extLst>
                  <a:ext uri="{0D108BD9-81ED-4DB2-BD59-A6C34878D82A}">
                    <a16:rowId xmlns="" xmlns:a16="http://schemas.microsoft.com/office/drawing/2014/main" val="10004"/>
                  </a:ext>
                </a:extLst>
              </a:tr>
            </a:tbl>
          </a:graphicData>
        </a:graphic>
      </p:graphicFrame>
      <p:sp>
        <p:nvSpPr>
          <p:cNvPr id="18" name="Rectangle 17"/>
          <p:cNvSpPr/>
          <p:nvPr/>
        </p:nvSpPr>
        <p:spPr>
          <a:xfrm>
            <a:off x="3571314" y="6337396"/>
            <a:ext cx="4796559" cy="307777"/>
          </a:xfrm>
          <a:prstGeom prst="rect">
            <a:avLst/>
          </a:prstGeom>
        </p:spPr>
        <p:txBody>
          <a:bodyPr wrap="square">
            <a:spAutoFit/>
          </a:bodyPr>
          <a:lstStyle/>
          <a:p>
            <a:r>
              <a:rPr lang="pl-PL" sz="1400" dirty="0" smtClean="0">
                <a:solidFill>
                  <a:srgbClr val="085156"/>
                </a:solidFill>
              </a:rPr>
              <a:t>Źródło</a:t>
            </a:r>
            <a:r>
              <a:rPr lang="en-US" sz="1400" dirty="0" smtClean="0">
                <a:solidFill>
                  <a:srgbClr val="085156"/>
                </a:solidFill>
              </a:rPr>
              <a:t>: </a:t>
            </a:r>
            <a:r>
              <a:rPr lang="en-US" sz="1400" dirty="0">
                <a:solidFill>
                  <a:srgbClr val="085156"/>
                </a:solidFill>
              </a:rPr>
              <a:t>Schusterman Family Foundation, The Data Playbook.</a:t>
            </a:r>
          </a:p>
        </p:txBody>
      </p:sp>
      <p:sp>
        <p:nvSpPr>
          <p:cNvPr id="22" name="Rectangle 21"/>
          <p:cNvSpPr>
            <a:spLocks noChangeArrowheads="1"/>
          </p:cNvSpPr>
          <p:nvPr/>
        </p:nvSpPr>
        <p:spPr bwMode="auto">
          <a:xfrm flipV="1">
            <a:off x="452014" y="1412831"/>
            <a:ext cx="3456000" cy="4754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grpSp>
        <p:nvGrpSpPr>
          <p:cNvPr id="23" name="Group 22"/>
          <p:cNvGrpSpPr/>
          <p:nvPr/>
        </p:nvGrpSpPr>
        <p:grpSpPr>
          <a:xfrm>
            <a:off x="1" y="0"/>
            <a:ext cx="3526971" cy="6858004"/>
            <a:chOff x="2" y="-5"/>
            <a:chExt cx="4790546" cy="6858004"/>
          </a:xfrm>
          <a:solidFill>
            <a:srgbClr val="085156"/>
          </a:solidFill>
        </p:grpSpPr>
        <p:sp>
          <p:nvSpPr>
            <p:cNvPr id="24" name="Rectangle 23"/>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rminator 24"/>
            <p:cNvSpPr/>
            <p:nvPr/>
          </p:nvSpPr>
          <p:spPr>
            <a:xfrm rot="16200000">
              <a:off x="303550" y="2371002"/>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1"/>
          <p:cNvSpPr>
            <a:spLocks noChangeArrowheads="1"/>
          </p:cNvSpPr>
          <p:nvPr/>
        </p:nvSpPr>
        <p:spPr bwMode="auto">
          <a:xfrm flipV="1">
            <a:off x="338767" y="2034488"/>
            <a:ext cx="3456000" cy="4754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27" name="Text Placeholder 1"/>
          <p:cNvSpPr txBox="1">
            <a:spLocks/>
          </p:cNvSpPr>
          <p:nvPr/>
        </p:nvSpPr>
        <p:spPr>
          <a:xfrm>
            <a:off x="179619" y="569720"/>
            <a:ext cx="2728934" cy="1323631"/>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pl-PL" sz="3200" dirty="0" smtClean="0">
                <a:solidFill>
                  <a:schemeClr val="bg1"/>
                </a:solidFill>
              </a:rPr>
              <a:t>5</a:t>
            </a:r>
            <a:r>
              <a:rPr lang="es-ES_tradnl" sz="3200" dirty="0" smtClean="0">
                <a:solidFill>
                  <a:schemeClr val="bg1"/>
                </a:solidFill>
              </a:rPr>
              <a:t>. </a:t>
            </a:r>
            <a:r>
              <a:rPr lang="pl-PL" sz="3200" dirty="0" smtClean="0">
                <a:solidFill>
                  <a:schemeClr val="bg1"/>
                </a:solidFill>
              </a:rPr>
              <a:t>Interpretacja i wykorzystanie danych</a:t>
            </a:r>
            <a:endParaRPr lang="es-ES_tradnl" sz="3200" dirty="0">
              <a:solidFill>
                <a:schemeClr val="bg1"/>
              </a:solidFill>
            </a:endParaRPr>
          </a:p>
        </p:txBody>
      </p:sp>
      <p:sp>
        <p:nvSpPr>
          <p:cNvPr id="28" name="Text Placeholder 2"/>
          <p:cNvSpPr txBox="1">
            <a:spLocks/>
          </p:cNvSpPr>
          <p:nvPr/>
        </p:nvSpPr>
        <p:spPr>
          <a:xfrm>
            <a:off x="187145" y="2385705"/>
            <a:ext cx="3166782" cy="3642009"/>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pl-PL" dirty="0" smtClean="0">
                <a:solidFill>
                  <a:schemeClr val="bg1"/>
                </a:solidFill>
              </a:rPr>
              <a:t>Efektywne wykorzystanie spostrzeżeń w ramach działań wspierających rozwój firmy. </a:t>
            </a:r>
          </a:p>
          <a:p>
            <a:pPr marL="0" indent="0">
              <a:buNone/>
            </a:pPr>
            <a:endParaRPr lang="en-US" dirty="0" smtClean="0">
              <a:solidFill>
                <a:schemeClr val="bg1"/>
              </a:solidFill>
            </a:endParaRPr>
          </a:p>
          <a:p>
            <a:pPr marL="0" indent="0">
              <a:buNone/>
            </a:pPr>
            <a:r>
              <a:rPr lang="pl-PL" i="1" dirty="0" smtClean="0">
                <a:solidFill>
                  <a:schemeClr val="bg1"/>
                </a:solidFill>
              </a:rPr>
              <a:t>Waga wizualizacji danych</a:t>
            </a:r>
            <a:endParaRPr lang="es-ES_tradnl" sz="6000" i="1" dirty="0" smtClean="0">
              <a:solidFill>
                <a:schemeClr val="bg1"/>
              </a:solidFill>
            </a:endParaRPr>
          </a:p>
          <a:p>
            <a:pPr marL="0" indent="0">
              <a:buNone/>
            </a:pPr>
            <a:endParaRPr lang="es-ES_tradnl" i="1" dirty="0">
              <a:solidFill>
                <a:schemeClr val="bg1"/>
              </a:solidFill>
            </a:endParaRPr>
          </a:p>
        </p:txBody>
      </p:sp>
      <p:pic>
        <p:nvPicPr>
          <p:cNvPr id="1026" name="Picture 2"/>
          <p:cNvPicPr>
            <a:picLocks noChangeAspect="1" noChangeArrowheads="1"/>
          </p:cNvPicPr>
          <p:nvPr/>
        </p:nvPicPr>
        <p:blipFill>
          <a:blip r:embed="rId2"/>
          <a:srcRect/>
          <a:stretch>
            <a:fillRect/>
          </a:stretch>
        </p:blipFill>
        <p:spPr bwMode="auto">
          <a:xfrm>
            <a:off x="3794767" y="3210363"/>
            <a:ext cx="4505325" cy="3057525"/>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8367873" y="3014263"/>
            <a:ext cx="3733800" cy="3343275"/>
          </a:xfrm>
          <a:prstGeom prst="rect">
            <a:avLst/>
          </a:prstGeom>
          <a:noFill/>
          <a:ln w="9525">
            <a:noFill/>
            <a:miter lim="800000"/>
            <a:headEnd/>
            <a:tailEnd/>
          </a:ln>
        </p:spPr>
      </p:pic>
    </p:spTree>
    <p:extLst>
      <p:ext uri="{BB962C8B-B14F-4D97-AF65-F5344CB8AC3E}">
        <p14:creationId xmlns="" xmlns:p14="http://schemas.microsoft.com/office/powerpoint/2010/main" val="1806815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rminator 6"/>
          <p:cNvSpPr/>
          <p:nvPr/>
        </p:nvSpPr>
        <p:spPr>
          <a:xfrm>
            <a:off x="1338" y="296585"/>
            <a:ext cx="12192000" cy="2540097"/>
          </a:xfrm>
          <a:prstGeom prst="flowChartTerminator">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rminator 8"/>
          <p:cNvSpPr/>
          <p:nvPr/>
        </p:nvSpPr>
        <p:spPr>
          <a:xfrm>
            <a:off x="-54476" y="557930"/>
            <a:ext cx="12192000" cy="2488444"/>
          </a:xfrm>
          <a:prstGeom prst="flowChartTermina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6" y="1644776"/>
            <a:ext cx="12192000" cy="5213224"/>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endParaRPr lang="en-US" sz="2000" b="1" dirty="0">
              <a:solidFill>
                <a:schemeClr val="bg1"/>
              </a:solidFill>
              <a:ea typeface="Calibri" charset="0"/>
              <a:cs typeface="Times New Roman" charset="0"/>
            </a:endParaRPr>
          </a:p>
        </p:txBody>
      </p:sp>
      <p:sp>
        <p:nvSpPr>
          <p:cNvPr id="13" name="Oval 12"/>
          <p:cNvSpPr/>
          <p:nvPr/>
        </p:nvSpPr>
        <p:spPr>
          <a:xfrm>
            <a:off x="4070353" y="434748"/>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0660424" y="514357"/>
            <a:ext cx="264812" cy="264812"/>
          </a:xfrm>
          <a:prstGeom prst="ellipse">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テキスト プレースホルダー 36"/>
          <p:cNvSpPr txBox="1">
            <a:spLocks/>
          </p:cNvSpPr>
          <p:nvPr/>
        </p:nvSpPr>
        <p:spPr bwMode="auto">
          <a:xfrm>
            <a:off x="834662" y="6301557"/>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chemeClr val="bg1"/>
                </a:solidFill>
                <a:latin typeface="Calibri" charset="0"/>
              </a:rPr>
              <a:t>GENERATION DATA |</a:t>
            </a:r>
            <a:r>
              <a:rPr lang="en-US" altLang="ja-JP" sz="1100" dirty="0">
                <a:solidFill>
                  <a:schemeClr val="bg1"/>
                </a:solidFill>
                <a:latin typeface="Calibri" charset="0"/>
              </a:rPr>
              <a:t> USING DATA FOR PROFIT</a:t>
            </a:r>
            <a:endParaRPr kumimoji="1" lang="ja-JP" altLang="en-US" sz="1100" dirty="0">
              <a:solidFill>
                <a:schemeClr val="bg1"/>
              </a:solidFill>
              <a:latin typeface="Calibri" charset="0"/>
            </a:endParaRPr>
          </a:p>
        </p:txBody>
      </p:sp>
      <p:sp>
        <p:nvSpPr>
          <p:cNvPr id="16" name="Oval 15"/>
          <p:cNvSpPr/>
          <p:nvPr/>
        </p:nvSpPr>
        <p:spPr>
          <a:xfrm>
            <a:off x="702256" y="657908"/>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74"/>
          <p:cNvSpPr txBox="1">
            <a:spLocks/>
          </p:cNvSpPr>
          <p:nvPr/>
        </p:nvSpPr>
        <p:spPr>
          <a:xfrm>
            <a:off x="485192" y="1110386"/>
            <a:ext cx="3389793" cy="629984"/>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b="1" dirty="0" smtClean="0"/>
              <a:t>SŁOWNIK</a:t>
            </a:r>
            <a:endParaRPr lang="en-US" b="1" dirty="0"/>
          </a:p>
        </p:txBody>
      </p:sp>
      <p:sp>
        <p:nvSpPr>
          <p:cNvPr id="2" name="TextBox 1"/>
          <p:cNvSpPr txBox="1"/>
          <p:nvPr/>
        </p:nvSpPr>
        <p:spPr>
          <a:xfrm>
            <a:off x="522737" y="1802152"/>
            <a:ext cx="5551491" cy="5355312"/>
          </a:xfrm>
          <a:prstGeom prst="rect">
            <a:avLst/>
          </a:prstGeom>
          <a:noFill/>
        </p:spPr>
        <p:txBody>
          <a:bodyPr wrap="square" rtlCol="0">
            <a:spAutoFit/>
          </a:bodyPr>
          <a:lstStyle/>
          <a:p>
            <a:r>
              <a:rPr lang="pl-PL" b="1" dirty="0" smtClean="0">
                <a:solidFill>
                  <a:schemeClr val="bg1"/>
                </a:solidFill>
              </a:rPr>
              <a:t>Dostęp do danych </a:t>
            </a:r>
          </a:p>
          <a:p>
            <a:r>
              <a:rPr lang="pl-PL" dirty="0" smtClean="0">
                <a:solidFill>
                  <a:schemeClr val="bg1"/>
                </a:solidFill>
              </a:rPr>
              <a:t>Akt lub metoda przeglądania lub odzyskiwania zmagazynowanych </a:t>
            </a:r>
          </a:p>
          <a:p>
            <a:r>
              <a:rPr lang="pl-PL" dirty="0" smtClean="0"/>
              <a:t> </a:t>
            </a:r>
          </a:p>
          <a:p>
            <a:r>
              <a:rPr lang="pl-PL" b="1" dirty="0" smtClean="0">
                <a:solidFill>
                  <a:schemeClr val="bg1"/>
                </a:solidFill>
              </a:rPr>
              <a:t>Agregacja danych </a:t>
            </a:r>
          </a:p>
          <a:p>
            <a:r>
              <a:rPr lang="pl-PL" dirty="0" smtClean="0">
                <a:solidFill>
                  <a:schemeClr val="bg1"/>
                </a:solidFill>
              </a:rPr>
              <a:t>Akt polegający na zbieraniu danych z wielu źródeł w celu raportowania lub analizy. </a:t>
            </a:r>
          </a:p>
          <a:p>
            <a:endParaRPr lang="en-US" dirty="0">
              <a:solidFill>
                <a:schemeClr val="bg1"/>
              </a:solidFill>
            </a:endParaRPr>
          </a:p>
          <a:p>
            <a:r>
              <a:rPr lang="pl-PL" b="1" dirty="0" smtClean="0">
                <a:solidFill>
                  <a:schemeClr val="bg1"/>
                </a:solidFill>
              </a:rPr>
              <a:t>Czyszczenie danych</a:t>
            </a:r>
          </a:p>
          <a:p>
            <a:r>
              <a:rPr lang="pl-PL" dirty="0" smtClean="0">
                <a:solidFill>
                  <a:schemeClr val="bg1"/>
                </a:solidFill>
              </a:rPr>
              <a:t>Proces przeglądania i weryfikacji danych w celu usuwania duplikatów, poprawiania błędów i zapewniania spójności.</a:t>
            </a:r>
          </a:p>
          <a:p>
            <a:endParaRPr lang="en-US" dirty="0">
              <a:solidFill>
                <a:schemeClr val="bg1"/>
              </a:solidFill>
            </a:endParaRPr>
          </a:p>
          <a:p>
            <a:r>
              <a:rPr lang="pl-PL" b="1" dirty="0" smtClean="0">
                <a:solidFill>
                  <a:schemeClr val="bg1"/>
                </a:solidFill>
              </a:rPr>
              <a:t>Zbieranie danych</a:t>
            </a:r>
          </a:p>
          <a:p>
            <a:r>
              <a:rPr lang="pl-PL" dirty="0" smtClean="0">
                <a:solidFill>
                  <a:schemeClr val="bg1"/>
                </a:solidFill>
              </a:rPr>
              <a:t>Każdy proces, który przechwytuje dowolny typ danych.</a:t>
            </a:r>
          </a:p>
          <a:p>
            <a:r>
              <a:rPr lang="en-US" dirty="0">
                <a:solidFill>
                  <a:schemeClr val="bg1"/>
                </a:solidFill>
              </a:rPr>
              <a:t> </a:t>
            </a:r>
            <a:endParaRPr lang="pl-PL" dirty="0" smtClean="0">
              <a:solidFill>
                <a:schemeClr val="bg1"/>
              </a:solidFill>
            </a:endParaRPr>
          </a:p>
          <a:p>
            <a:r>
              <a:rPr lang="pl-PL" b="1" dirty="0" smtClean="0">
                <a:solidFill>
                  <a:schemeClr val="bg1"/>
                </a:solidFill>
              </a:rPr>
              <a:t>Integralność danych</a:t>
            </a:r>
          </a:p>
          <a:p>
            <a:r>
              <a:rPr lang="pl-PL" dirty="0" smtClean="0">
                <a:solidFill>
                  <a:schemeClr val="bg1"/>
                </a:solidFill>
              </a:rPr>
              <a:t>Miara zaufania do organizacji pod kątem dokładności, kompletności, terminowości i ważności danych.</a:t>
            </a:r>
          </a:p>
          <a:p>
            <a:endParaRPr lang="es-ES_tradnl" b="1" dirty="0">
              <a:solidFill>
                <a:schemeClr val="bg1"/>
              </a:solidFill>
            </a:endParaRPr>
          </a:p>
        </p:txBody>
      </p:sp>
      <p:sp>
        <p:nvSpPr>
          <p:cNvPr id="4" name="Rectangle 3"/>
          <p:cNvSpPr/>
          <p:nvPr/>
        </p:nvSpPr>
        <p:spPr>
          <a:xfrm>
            <a:off x="6433456" y="1377538"/>
            <a:ext cx="5814391" cy="5078313"/>
          </a:xfrm>
          <a:prstGeom prst="rect">
            <a:avLst/>
          </a:prstGeom>
        </p:spPr>
        <p:txBody>
          <a:bodyPr wrap="square">
            <a:spAutoFit/>
          </a:bodyPr>
          <a:lstStyle/>
          <a:p>
            <a:r>
              <a:rPr lang="pl-PL" b="1" dirty="0" smtClean="0">
                <a:solidFill>
                  <a:schemeClr val="bg1"/>
                </a:solidFill>
              </a:rPr>
              <a:t>Migracja danych</a:t>
            </a:r>
          </a:p>
          <a:p>
            <a:r>
              <a:rPr lang="pl-PL" dirty="0" smtClean="0">
                <a:solidFill>
                  <a:schemeClr val="bg1"/>
                </a:solidFill>
              </a:rPr>
              <a:t>Proces przenoszenia danych między różnymi typami lub formatami pamięci lub między różnymi systemami komputerowymi.</a:t>
            </a:r>
          </a:p>
          <a:p>
            <a:endParaRPr lang="en-US" dirty="0">
              <a:solidFill>
                <a:schemeClr val="bg1"/>
              </a:solidFill>
            </a:endParaRPr>
          </a:p>
          <a:p>
            <a:r>
              <a:rPr lang="pl-PL" b="1" dirty="0" smtClean="0">
                <a:solidFill>
                  <a:schemeClr val="bg1"/>
                </a:solidFill>
              </a:rPr>
              <a:t>Eksploracja danych</a:t>
            </a:r>
          </a:p>
          <a:p>
            <a:r>
              <a:rPr lang="pl-PL" dirty="0" smtClean="0">
                <a:solidFill>
                  <a:schemeClr val="bg1"/>
                </a:solidFill>
              </a:rPr>
              <a:t>Proces uzyskiwania wzorców lub wiedzy z dużych zbiorów danych. Celem jest przekształcenie danych w bardziej zrozumiały i spójny zestaw informacji.</a:t>
            </a:r>
          </a:p>
          <a:p>
            <a:r>
              <a:rPr lang="en-US" dirty="0">
                <a:solidFill>
                  <a:schemeClr val="bg1"/>
                </a:solidFill>
              </a:rPr>
              <a:t> </a:t>
            </a:r>
            <a:endParaRPr lang="pl-PL" dirty="0" smtClean="0">
              <a:solidFill>
                <a:schemeClr val="bg1"/>
              </a:solidFill>
            </a:endParaRPr>
          </a:p>
          <a:p>
            <a:r>
              <a:rPr lang="pl-PL" b="1" dirty="0" smtClean="0">
                <a:solidFill>
                  <a:schemeClr val="bg1"/>
                </a:solidFill>
              </a:rPr>
              <a:t>Model danych, modelowanie danych</a:t>
            </a:r>
          </a:p>
          <a:p>
            <a:r>
              <a:rPr lang="pl-PL" dirty="0" smtClean="0">
                <a:solidFill>
                  <a:schemeClr val="bg1"/>
                </a:solidFill>
              </a:rPr>
              <a:t>Model danych definiuje strukturę danych w celu komunikowania się między osobami funkcjonalnymi i technicznymi aby pokazać dane potrzebne do procesów biznesowych lub w celu przedstawienia planu opracowania sposobu przechowywania danych i uzyskiwania do nich dostępu między członkami zespołu tworzącego aplikacje.</a:t>
            </a:r>
          </a:p>
          <a:p>
            <a:endParaRPr lang="en-US" dirty="0">
              <a:solidFill>
                <a:schemeClr val="bg1"/>
              </a:solidFill>
            </a:endParaRPr>
          </a:p>
        </p:txBody>
      </p:sp>
    </p:spTree>
    <p:extLst>
      <p:ext uri="{BB962C8B-B14F-4D97-AF65-F5344CB8AC3E}">
        <p14:creationId xmlns="" xmlns:p14="http://schemas.microsoft.com/office/powerpoint/2010/main" val="652794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rminator 6"/>
          <p:cNvSpPr/>
          <p:nvPr/>
        </p:nvSpPr>
        <p:spPr>
          <a:xfrm>
            <a:off x="1338" y="296585"/>
            <a:ext cx="12192000" cy="2540097"/>
          </a:xfrm>
          <a:prstGeom prst="flowChartTerminator">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rminator 8"/>
          <p:cNvSpPr/>
          <p:nvPr/>
        </p:nvSpPr>
        <p:spPr>
          <a:xfrm>
            <a:off x="-54476" y="557930"/>
            <a:ext cx="12192000" cy="2488444"/>
          </a:xfrm>
          <a:prstGeom prst="flowChartTerminator">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6" y="1644776"/>
            <a:ext cx="12192000" cy="5213224"/>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endParaRPr lang="en-US" sz="2000" b="1" dirty="0">
              <a:solidFill>
                <a:schemeClr val="bg1"/>
              </a:solidFill>
              <a:ea typeface="Calibri" charset="0"/>
              <a:cs typeface="Times New Roman" charset="0"/>
            </a:endParaRPr>
          </a:p>
        </p:txBody>
      </p:sp>
      <p:sp>
        <p:nvSpPr>
          <p:cNvPr id="13" name="Oval 12"/>
          <p:cNvSpPr/>
          <p:nvPr/>
        </p:nvSpPr>
        <p:spPr>
          <a:xfrm>
            <a:off x="4070353" y="434748"/>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0660424" y="514357"/>
            <a:ext cx="264812" cy="264812"/>
          </a:xfrm>
          <a:prstGeom prst="ellipse">
            <a:avLst/>
          </a:prstGeom>
          <a:solidFill>
            <a:srgbClr val="FFD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テキスト プレースホルダー 36"/>
          <p:cNvSpPr txBox="1">
            <a:spLocks/>
          </p:cNvSpPr>
          <p:nvPr/>
        </p:nvSpPr>
        <p:spPr bwMode="auto">
          <a:xfrm>
            <a:off x="834662" y="6301557"/>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chemeClr val="bg1"/>
                </a:solidFill>
                <a:latin typeface="Calibri" charset="0"/>
              </a:rPr>
              <a:t>GENERATION DATA |</a:t>
            </a:r>
            <a:r>
              <a:rPr lang="en-US" altLang="ja-JP" sz="1100" dirty="0">
                <a:solidFill>
                  <a:schemeClr val="bg1"/>
                </a:solidFill>
                <a:latin typeface="Calibri" charset="0"/>
              </a:rPr>
              <a:t> USING DATA FOR PROFIT</a:t>
            </a:r>
            <a:endParaRPr kumimoji="1" lang="ja-JP" altLang="en-US" sz="1100" dirty="0">
              <a:solidFill>
                <a:schemeClr val="bg1"/>
              </a:solidFill>
              <a:latin typeface="Calibri" charset="0"/>
            </a:endParaRPr>
          </a:p>
        </p:txBody>
      </p:sp>
      <p:sp>
        <p:nvSpPr>
          <p:cNvPr id="16" name="Oval 15"/>
          <p:cNvSpPr/>
          <p:nvPr/>
        </p:nvSpPr>
        <p:spPr>
          <a:xfrm>
            <a:off x="702256" y="657908"/>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74"/>
          <p:cNvSpPr txBox="1">
            <a:spLocks/>
          </p:cNvSpPr>
          <p:nvPr/>
        </p:nvSpPr>
        <p:spPr>
          <a:xfrm>
            <a:off x="485192" y="1110386"/>
            <a:ext cx="3389793" cy="629984"/>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b="1" dirty="0" smtClean="0"/>
              <a:t>SŁOWNIK</a:t>
            </a:r>
            <a:endParaRPr lang="en-US" b="1" dirty="0"/>
          </a:p>
        </p:txBody>
      </p:sp>
      <p:sp>
        <p:nvSpPr>
          <p:cNvPr id="2" name="TextBox 1"/>
          <p:cNvSpPr txBox="1"/>
          <p:nvPr/>
        </p:nvSpPr>
        <p:spPr>
          <a:xfrm>
            <a:off x="522737" y="1802152"/>
            <a:ext cx="5551491" cy="4524315"/>
          </a:xfrm>
          <a:prstGeom prst="rect">
            <a:avLst/>
          </a:prstGeom>
          <a:noFill/>
        </p:spPr>
        <p:txBody>
          <a:bodyPr wrap="square" rtlCol="0">
            <a:spAutoFit/>
          </a:bodyPr>
          <a:lstStyle/>
          <a:p>
            <a:r>
              <a:rPr lang="pl-PL" b="1" dirty="0" smtClean="0">
                <a:solidFill>
                  <a:schemeClr val="bg1"/>
                </a:solidFill>
              </a:rPr>
              <a:t>Ochrona danych</a:t>
            </a:r>
          </a:p>
          <a:p>
            <a:r>
              <a:rPr lang="pl-PL" dirty="0" smtClean="0">
                <a:solidFill>
                  <a:schemeClr val="bg1"/>
                </a:solidFill>
              </a:rPr>
              <a:t>Praktyka ochrony danych przed zniszczeniem lub nieuprawnionym dostępem.</a:t>
            </a:r>
          </a:p>
          <a:p>
            <a:endParaRPr lang="en-US" b="1" dirty="0">
              <a:solidFill>
                <a:schemeClr val="bg1"/>
              </a:solidFill>
            </a:endParaRPr>
          </a:p>
          <a:p>
            <a:r>
              <a:rPr lang="pl-PL" b="1" dirty="0" smtClean="0">
                <a:solidFill>
                  <a:schemeClr val="bg1"/>
                </a:solidFill>
              </a:rPr>
              <a:t>Zbiór danych</a:t>
            </a:r>
          </a:p>
          <a:p>
            <a:r>
              <a:rPr lang="pl-PL" dirty="0" smtClean="0">
                <a:solidFill>
                  <a:schemeClr val="bg1"/>
                </a:solidFill>
              </a:rPr>
              <a:t>Zbiór danych, zwykle w formie tabelarycznej.</a:t>
            </a:r>
          </a:p>
          <a:p>
            <a:endParaRPr lang="pl-PL" b="1" dirty="0" smtClean="0">
              <a:solidFill>
                <a:schemeClr val="bg1"/>
              </a:solidFill>
            </a:endParaRPr>
          </a:p>
          <a:p>
            <a:r>
              <a:rPr lang="pl-PL" b="1" dirty="0" smtClean="0">
                <a:solidFill>
                  <a:schemeClr val="bg1"/>
                </a:solidFill>
              </a:rPr>
              <a:t>Źródło danych</a:t>
            </a:r>
          </a:p>
          <a:p>
            <a:r>
              <a:rPr lang="pl-PL" dirty="0" smtClean="0">
                <a:solidFill>
                  <a:schemeClr val="bg1"/>
                </a:solidFill>
              </a:rPr>
              <a:t>Każdy dostawca danych - na przykład baza danych lub strumień danych.</a:t>
            </a:r>
          </a:p>
          <a:p>
            <a:r>
              <a:rPr lang="en-US" b="1" dirty="0">
                <a:solidFill>
                  <a:schemeClr val="bg1"/>
                </a:solidFill>
              </a:rPr>
              <a:t> </a:t>
            </a:r>
            <a:endParaRPr lang="pl-PL" b="1" dirty="0" smtClean="0">
              <a:solidFill>
                <a:schemeClr val="bg1"/>
              </a:solidFill>
            </a:endParaRPr>
          </a:p>
          <a:p>
            <a:endParaRPr lang="pl-PL" b="1" dirty="0" smtClean="0">
              <a:solidFill>
                <a:schemeClr val="bg1"/>
              </a:solidFill>
            </a:endParaRPr>
          </a:p>
          <a:p>
            <a:r>
              <a:rPr lang="pl-PL" b="1" dirty="0" smtClean="0">
                <a:solidFill>
                  <a:schemeClr val="bg1"/>
                </a:solidFill>
              </a:rPr>
              <a:t>Zarządca danych</a:t>
            </a:r>
          </a:p>
          <a:p>
            <a:r>
              <a:rPr lang="pl-PL" dirty="0" smtClean="0">
                <a:solidFill>
                  <a:schemeClr val="bg1"/>
                </a:solidFill>
              </a:rPr>
              <a:t>Osoba odpowiedzialna za dane przechowywane w polu danych</a:t>
            </a:r>
          </a:p>
          <a:p>
            <a:r>
              <a:rPr lang="pl-PL" b="1" dirty="0" smtClean="0"/>
              <a:t> </a:t>
            </a:r>
            <a:endParaRPr lang="es-ES_tradnl" dirty="0"/>
          </a:p>
        </p:txBody>
      </p:sp>
      <p:sp>
        <p:nvSpPr>
          <p:cNvPr id="4" name="Rectangle 3"/>
          <p:cNvSpPr/>
          <p:nvPr/>
        </p:nvSpPr>
        <p:spPr>
          <a:xfrm>
            <a:off x="6433456" y="1844548"/>
            <a:ext cx="5814391" cy="3416320"/>
          </a:xfrm>
          <a:prstGeom prst="rect">
            <a:avLst/>
          </a:prstGeom>
        </p:spPr>
        <p:txBody>
          <a:bodyPr wrap="square">
            <a:spAutoFit/>
          </a:bodyPr>
          <a:lstStyle/>
          <a:p>
            <a:r>
              <a:rPr lang="pl-PL" b="1" dirty="0" smtClean="0">
                <a:solidFill>
                  <a:schemeClr val="bg1"/>
                </a:solidFill>
              </a:rPr>
              <a:t>Struktura danych</a:t>
            </a:r>
          </a:p>
          <a:p>
            <a:r>
              <a:rPr lang="pl-PL" dirty="0" smtClean="0">
                <a:solidFill>
                  <a:schemeClr val="bg1"/>
                </a:solidFill>
              </a:rPr>
              <a:t>Konkretny sposób przechowywania i organizowania danych.</a:t>
            </a:r>
          </a:p>
          <a:p>
            <a:endParaRPr lang="pl-PL" b="1" dirty="0" smtClean="0">
              <a:solidFill>
                <a:schemeClr val="bg1"/>
              </a:solidFill>
            </a:endParaRPr>
          </a:p>
          <a:p>
            <a:r>
              <a:rPr lang="pl-PL" b="1" dirty="0" smtClean="0">
                <a:solidFill>
                  <a:schemeClr val="bg1"/>
                </a:solidFill>
              </a:rPr>
              <a:t>Wizualizacja danych</a:t>
            </a:r>
          </a:p>
          <a:p>
            <a:r>
              <a:rPr lang="pl-PL" dirty="0" smtClean="0">
                <a:solidFill>
                  <a:schemeClr val="bg1"/>
                </a:solidFill>
              </a:rPr>
              <a:t>Wizualna projekcja danych zaprojektowana w celu lepszego zrozumienia znaczenia lub skuteczniejszego przekazywania informacji.</a:t>
            </a:r>
          </a:p>
          <a:p>
            <a:endParaRPr lang="pl-PL" b="1" dirty="0" smtClean="0">
              <a:solidFill>
                <a:schemeClr val="bg1"/>
              </a:solidFill>
            </a:endParaRPr>
          </a:p>
          <a:p>
            <a:r>
              <a:rPr lang="pl-PL" b="1" dirty="0" smtClean="0">
                <a:solidFill>
                  <a:schemeClr val="bg1"/>
                </a:solidFill>
              </a:rPr>
              <a:t>Magazyn danych</a:t>
            </a:r>
          </a:p>
          <a:p>
            <a:r>
              <a:rPr lang="pl-PL" dirty="0" smtClean="0">
                <a:solidFill>
                  <a:schemeClr val="bg1"/>
                </a:solidFill>
              </a:rPr>
              <a:t>Miejsce do przechowywania danych do celów raportowania i analizy.</a:t>
            </a:r>
          </a:p>
          <a:p>
            <a:r>
              <a:rPr lang="en-US" dirty="0">
                <a:solidFill>
                  <a:schemeClr val="bg1"/>
                </a:solidFill>
              </a:rPr>
              <a:t> </a:t>
            </a:r>
          </a:p>
        </p:txBody>
      </p:sp>
    </p:spTree>
    <p:extLst>
      <p:ext uri="{BB962C8B-B14F-4D97-AF65-F5344CB8AC3E}">
        <p14:creationId xmlns="" xmlns:p14="http://schemas.microsoft.com/office/powerpoint/2010/main" val="606607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5"/>
            <a:ext cx="3302708" cy="6858004"/>
            <a:chOff x="2" y="-5"/>
            <a:chExt cx="4790545" cy="6858004"/>
          </a:xfrm>
          <a:solidFill>
            <a:srgbClr val="085156"/>
          </a:solidFill>
        </p:grpSpPr>
        <p:sp>
          <p:nvSpPr>
            <p:cNvPr id="17" name="Rectangle 16"/>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rminator 18"/>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21"/>
          <p:cNvSpPr>
            <a:spLocks noChangeArrowheads="1"/>
          </p:cNvSpPr>
          <p:nvPr/>
        </p:nvSpPr>
        <p:spPr bwMode="auto">
          <a:xfrm flipV="1">
            <a:off x="251982" y="1379040"/>
            <a:ext cx="2685239" cy="8133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21"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22" name="Text Placeholder 5"/>
          <p:cNvSpPr txBox="1">
            <a:spLocks/>
          </p:cNvSpPr>
          <p:nvPr/>
        </p:nvSpPr>
        <p:spPr>
          <a:xfrm>
            <a:off x="443191" y="681688"/>
            <a:ext cx="2328577" cy="697353"/>
          </a:xfrm>
          <a:prstGeom prst="rect">
            <a:avLst/>
          </a:prstGeom>
        </p:spPr>
        <p:txBody>
          <a:bodyPr>
            <a:normAutofit fontScale="77500" lnSpcReduction="20000"/>
          </a:bodyPr>
          <a:lstStyle>
            <a:lvl1pPr marL="0" indent="0" algn="l" defTabSz="914400" rtl="0" eaLnBrk="1" latinLnBrk="0" hangingPunct="1">
              <a:lnSpc>
                <a:spcPct val="90000"/>
              </a:lnSpc>
              <a:spcBef>
                <a:spcPts val="1000"/>
              </a:spcBef>
              <a:buFont typeface="Arial"/>
              <a:buNone/>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Aktywność nr </a:t>
            </a:r>
            <a:r>
              <a:rPr lang="en-US" dirty="0" smtClean="0"/>
              <a:t>1</a:t>
            </a:r>
            <a:endParaRPr lang="en-US" dirty="0"/>
          </a:p>
        </p:txBody>
      </p:sp>
      <p:sp>
        <p:nvSpPr>
          <p:cNvPr id="23" name="Text Placeholder 6"/>
          <p:cNvSpPr txBox="1">
            <a:spLocks/>
          </p:cNvSpPr>
          <p:nvPr/>
        </p:nvSpPr>
        <p:spPr>
          <a:xfrm>
            <a:off x="277736" y="2006615"/>
            <a:ext cx="2659485" cy="364200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sz="2800" dirty="0" smtClean="0"/>
              <a:t>Kategoryzowanie danych</a:t>
            </a:r>
            <a:endParaRPr lang="en-US" sz="2800" dirty="0"/>
          </a:p>
        </p:txBody>
      </p:sp>
      <p:sp>
        <p:nvSpPr>
          <p:cNvPr id="2" name="Rectangle 1"/>
          <p:cNvSpPr/>
          <p:nvPr/>
        </p:nvSpPr>
        <p:spPr>
          <a:xfrm>
            <a:off x="3578195" y="298455"/>
            <a:ext cx="8439633" cy="6001643"/>
          </a:xfrm>
          <a:prstGeom prst="rect">
            <a:avLst/>
          </a:prstGeom>
        </p:spPr>
        <p:txBody>
          <a:bodyPr wrap="square">
            <a:spAutoFit/>
          </a:bodyPr>
          <a:lstStyle/>
          <a:p>
            <a:pPr indent="-342900"/>
            <a:r>
              <a:rPr lang="pl-PL" sz="2400" dirty="0" smtClean="0">
                <a:solidFill>
                  <a:srgbClr val="085156"/>
                </a:solidFill>
              </a:rPr>
              <a:t>Wyobraź sobie, że Twoja firma ma centrum obsługi klienta. Masz system </a:t>
            </a:r>
            <a:r>
              <a:rPr lang="pl-PL" sz="2400" dirty="0" err="1" smtClean="0">
                <a:solidFill>
                  <a:srgbClr val="085156"/>
                </a:solidFill>
              </a:rPr>
              <a:t>VoIP</a:t>
            </a:r>
            <a:r>
              <a:rPr lang="pl-PL" sz="2400" dirty="0" smtClean="0">
                <a:solidFill>
                  <a:srgbClr val="085156"/>
                </a:solidFill>
              </a:rPr>
              <a:t> do tworzenia cyfrowych rejestrów i nagrań połączeń.</a:t>
            </a:r>
            <a:br>
              <a:rPr lang="pl-PL" sz="2400" dirty="0" smtClean="0">
                <a:solidFill>
                  <a:srgbClr val="085156"/>
                </a:solidFill>
              </a:rPr>
            </a:br>
            <a:endParaRPr lang="pl-PL" sz="2400" dirty="0" smtClean="0">
              <a:solidFill>
                <a:srgbClr val="085156"/>
              </a:solidFill>
            </a:endParaRPr>
          </a:p>
          <a:p>
            <a:pPr marL="342900" indent="-342900"/>
            <a:r>
              <a:rPr lang="pl-PL" sz="2400" dirty="0" smtClean="0">
                <a:solidFill>
                  <a:srgbClr val="085156"/>
                </a:solidFill>
              </a:rPr>
              <a:t>Napisz listę wszystkich danych, które możesz gromadzić i analizować, oraz ich cechy:</a:t>
            </a:r>
          </a:p>
          <a:p>
            <a:pPr marL="342900" indent="-342900">
              <a:buAutoNum type="alphaLcParenR"/>
            </a:pPr>
            <a:r>
              <a:rPr lang="pl-PL" sz="2400" dirty="0" smtClean="0">
                <a:solidFill>
                  <a:srgbClr val="085156"/>
                </a:solidFill>
              </a:rPr>
              <a:t>Gdzie są przechowywane te dane?</a:t>
            </a:r>
          </a:p>
          <a:p>
            <a:pPr marL="342900" indent="-342900">
              <a:buAutoNum type="alphaLcParenR"/>
            </a:pPr>
            <a:r>
              <a:rPr lang="pl-PL" sz="2400" dirty="0" smtClean="0">
                <a:solidFill>
                  <a:srgbClr val="085156"/>
                </a:solidFill>
              </a:rPr>
              <a:t>Czy ma to charakter ilościowy czy jakościowy?</a:t>
            </a:r>
          </a:p>
          <a:p>
            <a:pPr marL="342900" indent="-342900">
              <a:buAutoNum type="alphaLcParenR"/>
            </a:pPr>
            <a:r>
              <a:rPr lang="pl-PL" sz="2400" dirty="0" smtClean="0">
                <a:solidFill>
                  <a:srgbClr val="085156"/>
                </a:solidFill>
              </a:rPr>
              <a:t>Czy jest to wartość nominalna, porządkowa, interwałowa lub </a:t>
            </a:r>
            <a:r>
              <a:rPr lang="pl-PL" sz="2400" dirty="0" err="1" smtClean="0">
                <a:solidFill>
                  <a:srgbClr val="085156"/>
                </a:solidFill>
              </a:rPr>
              <a:t>ratio</a:t>
            </a:r>
            <a:r>
              <a:rPr lang="pl-PL" sz="2400" dirty="0" smtClean="0">
                <a:solidFill>
                  <a:srgbClr val="085156"/>
                </a:solidFill>
              </a:rPr>
              <a:t>? Czy są to dane oddzielne czy ciągłe?</a:t>
            </a:r>
          </a:p>
          <a:p>
            <a:pPr marL="342900" indent="-342900">
              <a:buAutoNum type="alphaLcParenR"/>
            </a:pPr>
            <a:r>
              <a:rPr lang="pl-PL" sz="2400" dirty="0" smtClean="0">
                <a:solidFill>
                  <a:srgbClr val="085156"/>
                </a:solidFill>
              </a:rPr>
              <a:t>Jaki rodzaj analiz byłby odpowiedni do pracy na tych danych w celu wyodrębnienia znaczenia?</a:t>
            </a:r>
            <a:br>
              <a:rPr lang="pl-PL" sz="2400" dirty="0" smtClean="0">
                <a:solidFill>
                  <a:srgbClr val="085156"/>
                </a:solidFill>
              </a:rPr>
            </a:br>
            <a:endParaRPr lang="pl-PL" sz="2400" dirty="0" smtClean="0">
              <a:solidFill>
                <a:srgbClr val="085156"/>
              </a:solidFill>
            </a:endParaRPr>
          </a:p>
          <a:p>
            <a:pPr marL="342900" indent="-342900"/>
            <a:r>
              <a:rPr lang="pl-PL" sz="2400" dirty="0" smtClean="0">
                <a:solidFill>
                  <a:srgbClr val="085156"/>
                </a:solidFill>
              </a:rPr>
              <a:t>Przykłady:</a:t>
            </a:r>
          </a:p>
          <a:p>
            <a:pPr marL="342900" indent="-342900"/>
            <a:r>
              <a:rPr lang="pl-PL" sz="2400" i="1" dirty="0" smtClean="0">
                <a:solidFill>
                  <a:srgbClr val="085156"/>
                </a:solidFill>
              </a:rPr>
              <a:t>Dane demograficzne dzwoniącego: nazwa i kod wybierania</a:t>
            </a:r>
          </a:p>
          <a:p>
            <a:pPr marL="342900" indent="-342900"/>
            <a:r>
              <a:rPr lang="pl-PL" sz="2400" i="1" dirty="0" smtClean="0">
                <a:solidFill>
                  <a:srgbClr val="085156"/>
                </a:solidFill>
              </a:rPr>
              <a:t>Podany powód połączenia</a:t>
            </a:r>
          </a:p>
          <a:p>
            <a:pPr marL="342900" indent="-342900"/>
            <a:r>
              <a:rPr lang="pl-PL" sz="2400" i="1" dirty="0" smtClean="0">
                <a:solidFill>
                  <a:srgbClr val="085156"/>
                </a:solidFill>
              </a:rPr>
              <a:t>Długość połączenia</a:t>
            </a:r>
          </a:p>
        </p:txBody>
      </p:sp>
    </p:spTree>
    <p:extLst>
      <p:ext uri="{BB962C8B-B14F-4D97-AF65-F5344CB8AC3E}">
        <p14:creationId xmlns="" xmlns:p14="http://schemas.microsoft.com/office/powerpoint/2010/main" val="18486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5"/>
            <a:ext cx="3302708" cy="6858004"/>
            <a:chOff x="2" y="-5"/>
            <a:chExt cx="4790545" cy="6858004"/>
          </a:xfrm>
          <a:solidFill>
            <a:srgbClr val="085156"/>
          </a:solidFill>
        </p:grpSpPr>
        <p:sp>
          <p:nvSpPr>
            <p:cNvPr id="17" name="Rectangle 16"/>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rminator 18"/>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21"/>
          <p:cNvSpPr>
            <a:spLocks noChangeArrowheads="1"/>
          </p:cNvSpPr>
          <p:nvPr/>
        </p:nvSpPr>
        <p:spPr bwMode="auto">
          <a:xfrm flipV="1">
            <a:off x="251982" y="1379040"/>
            <a:ext cx="2685239" cy="8133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21"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22" name="Text Placeholder 5"/>
          <p:cNvSpPr txBox="1">
            <a:spLocks/>
          </p:cNvSpPr>
          <p:nvPr/>
        </p:nvSpPr>
        <p:spPr>
          <a:xfrm>
            <a:off x="443191" y="681688"/>
            <a:ext cx="2328577" cy="697353"/>
          </a:xfrm>
          <a:prstGeom prst="rect">
            <a:avLst/>
          </a:prstGeom>
        </p:spPr>
        <p:txBody>
          <a:bodyPr>
            <a:normAutofit fontScale="77500" lnSpcReduction="20000"/>
          </a:bodyPr>
          <a:lstStyle>
            <a:lvl1pPr marL="0" indent="0" algn="l" defTabSz="914400" rtl="0" eaLnBrk="1" latinLnBrk="0" hangingPunct="1">
              <a:lnSpc>
                <a:spcPct val="90000"/>
              </a:lnSpc>
              <a:spcBef>
                <a:spcPts val="1000"/>
              </a:spcBef>
              <a:buFont typeface="Arial"/>
              <a:buNone/>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smtClean="0"/>
              <a:t>Aktywność nr </a:t>
            </a:r>
            <a:r>
              <a:rPr lang="en-US" dirty="0" smtClean="0"/>
              <a:t>2</a:t>
            </a:r>
            <a:endParaRPr lang="en-US" dirty="0"/>
          </a:p>
        </p:txBody>
      </p:sp>
      <p:sp>
        <p:nvSpPr>
          <p:cNvPr id="23" name="Text Placeholder 6"/>
          <p:cNvSpPr txBox="1">
            <a:spLocks/>
          </p:cNvSpPr>
          <p:nvPr/>
        </p:nvSpPr>
        <p:spPr>
          <a:xfrm>
            <a:off x="277736" y="2006615"/>
            <a:ext cx="2659485" cy="3642009"/>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sz="3200" dirty="0" smtClean="0"/>
              <a:t>Łączenie danych z określonym celem. </a:t>
            </a:r>
            <a:endParaRPr lang="en-US" sz="3200" dirty="0"/>
          </a:p>
        </p:txBody>
      </p:sp>
      <p:sp>
        <p:nvSpPr>
          <p:cNvPr id="2" name="Rectangle 1"/>
          <p:cNvSpPr/>
          <p:nvPr/>
        </p:nvSpPr>
        <p:spPr>
          <a:xfrm>
            <a:off x="3627180" y="972161"/>
            <a:ext cx="8439633" cy="3416320"/>
          </a:xfrm>
          <a:prstGeom prst="rect">
            <a:avLst/>
          </a:prstGeom>
        </p:spPr>
        <p:txBody>
          <a:bodyPr wrap="square">
            <a:spAutoFit/>
          </a:bodyPr>
          <a:lstStyle/>
          <a:p>
            <a:r>
              <a:rPr lang="pl-PL" sz="2400" dirty="0" smtClean="0">
                <a:solidFill>
                  <a:srgbClr val="085156"/>
                </a:solidFill>
              </a:rPr>
              <a:t>Jakie źródło danych będzie najbardziej przydatne w następujących zadaniach? </a:t>
            </a:r>
          </a:p>
          <a:p>
            <a:endParaRPr lang="pl-PL" sz="2400" dirty="0" smtClean="0">
              <a:solidFill>
                <a:srgbClr val="085156"/>
              </a:solidFill>
            </a:endParaRPr>
          </a:p>
          <a:p>
            <a:pPr marL="457200" indent="-457200">
              <a:buAutoNum type="arabicPeriod"/>
            </a:pPr>
            <a:r>
              <a:rPr lang="pl-PL" sz="2400" dirty="0" smtClean="0">
                <a:solidFill>
                  <a:srgbClr val="085156"/>
                </a:solidFill>
              </a:rPr>
              <a:t>Zrozumienie zachowania i motywacji klienta </a:t>
            </a:r>
          </a:p>
          <a:p>
            <a:pPr marL="457200" indent="-457200">
              <a:buAutoNum type="arabicPeriod"/>
            </a:pPr>
            <a:r>
              <a:rPr lang="pl-PL" sz="2400" dirty="0" smtClean="0">
                <a:solidFill>
                  <a:srgbClr val="085156"/>
                </a:solidFill>
              </a:rPr>
              <a:t>Identyfikowanie trendów</a:t>
            </a:r>
            <a:endParaRPr lang="en-US" sz="2400" dirty="0">
              <a:solidFill>
                <a:srgbClr val="085156"/>
              </a:solidFill>
            </a:endParaRPr>
          </a:p>
          <a:p>
            <a:pPr marL="457200" lvl="0" indent="-457200">
              <a:buFont typeface="+mj-lt"/>
              <a:buAutoNum type="arabicPeriod"/>
            </a:pPr>
            <a:r>
              <a:rPr lang="pl-PL" sz="2400" dirty="0" smtClean="0">
                <a:solidFill>
                  <a:srgbClr val="085156"/>
                </a:solidFill>
              </a:rPr>
              <a:t>Sprawdzanie konkurencji</a:t>
            </a:r>
            <a:endParaRPr lang="en-US" sz="2400" dirty="0">
              <a:solidFill>
                <a:srgbClr val="085156"/>
              </a:solidFill>
            </a:endParaRPr>
          </a:p>
          <a:p>
            <a:pPr marL="457200" lvl="0" indent="-457200">
              <a:buFont typeface="+mj-lt"/>
              <a:buAutoNum type="arabicPeriod"/>
            </a:pPr>
            <a:r>
              <a:rPr lang="pl-PL" sz="2400" dirty="0" smtClean="0">
                <a:solidFill>
                  <a:srgbClr val="085156"/>
                </a:solidFill>
              </a:rPr>
              <a:t>Ulepszanie operacji</a:t>
            </a:r>
            <a:endParaRPr lang="en-US" sz="2400" dirty="0">
              <a:solidFill>
                <a:srgbClr val="085156"/>
              </a:solidFill>
            </a:endParaRPr>
          </a:p>
          <a:p>
            <a:pPr marL="457200" lvl="0" indent="-457200">
              <a:buFont typeface="+mj-lt"/>
              <a:buAutoNum type="arabicPeriod"/>
            </a:pPr>
            <a:r>
              <a:rPr lang="pl-PL" sz="2400" dirty="0" smtClean="0">
                <a:solidFill>
                  <a:srgbClr val="085156"/>
                </a:solidFill>
              </a:rPr>
              <a:t>Rekrutowanie i zarządzanie talentami</a:t>
            </a:r>
            <a:endParaRPr lang="en-US" sz="2400" dirty="0">
              <a:solidFill>
                <a:srgbClr val="085156"/>
              </a:solidFill>
            </a:endParaRPr>
          </a:p>
          <a:p>
            <a:pPr marL="457200" lvl="0" indent="-457200">
              <a:buFont typeface="+mj-lt"/>
              <a:buAutoNum type="arabicPeriod"/>
            </a:pPr>
            <a:r>
              <a:rPr lang="pl-PL" sz="2400" dirty="0" smtClean="0">
                <a:solidFill>
                  <a:srgbClr val="085156"/>
                </a:solidFill>
              </a:rPr>
              <a:t>Poprawianie swojego </a:t>
            </a:r>
            <a:r>
              <a:rPr lang="pl-PL" sz="2400" smtClean="0">
                <a:solidFill>
                  <a:srgbClr val="085156"/>
                </a:solidFill>
              </a:rPr>
              <a:t>modelu biznesowego</a:t>
            </a:r>
            <a:endParaRPr lang="en-US" sz="2400" dirty="0">
              <a:solidFill>
                <a:srgbClr val="085156"/>
              </a:solidFill>
            </a:endParaRPr>
          </a:p>
        </p:txBody>
      </p:sp>
      <p:sp>
        <p:nvSpPr>
          <p:cNvPr id="3" name="Rectangle 2"/>
          <p:cNvSpPr/>
          <p:nvPr/>
        </p:nvSpPr>
        <p:spPr>
          <a:xfrm>
            <a:off x="3896693" y="4574491"/>
            <a:ext cx="6096000" cy="369332"/>
          </a:xfrm>
          <a:prstGeom prst="rect">
            <a:avLst/>
          </a:prstGeom>
        </p:spPr>
        <p:txBody>
          <a:bodyPr>
            <a:spAutoFit/>
          </a:bodyPr>
          <a:lstStyle/>
          <a:p>
            <a:endParaRPr lang="en-US" dirty="0"/>
          </a:p>
        </p:txBody>
      </p:sp>
    </p:spTree>
    <p:extLst>
      <p:ext uri="{BB962C8B-B14F-4D97-AF65-F5344CB8AC3E}">
        <p14:creationId xmlns="" xmlns:p14="http://schemas.microsoft.com/office/powerpoint/2010/main" val="93068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flipH="1">
            <a:off x="4651525" y="1252068"/>
            <a:ext cx="264812" cy="264812"/>
          </a:xfrm>
          <a:prstGeom prst="ellipse">
            <a:avLst/>
          </a:prstGeom>
          <a:solidFill>
            <a:srgbClr val="95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flipH="1">
            <a:off x="4775509" y="3583784"/>
            <a:ext cx="264812" cy="264812"/>
          </a:xfrm>
          <a:prstGeom prst="ellipse">
            <a:avLst/>
          </a:prstGeom>
          <a:solidFill>
            <a:srgbClr val="F1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flipH="1">
            <a:off x="4651525" y="4763262"/>
            <a:ext cx="264812" cy="264812"/>
          </a:xfrm>
          <a:prstGeom prst="ellipse">
            <a:avLst/>
          </a:prstGeom>
          <a:solidFill>
            <a:srgbClr val="ED2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1"/>
          <p:cNvSpPr>
            <a:spLocks noChangeArrowheads="1"/>
          </p:cNvSpPr>
          <p:nvPr/>
        </p:nvSpPr>
        <p:spPr bwMode="auto">
          <a:xfrm>
            <a:off x="6751114" y="1050662"/>
            <a:ext cx="527050" cy="525463"/>
          </a:xfrm>
          <a:prstGeom prst="ellipse">
            <a:avLst/>
          </a:prstGeom>
          <a:solidFill>
            <a:srgbClr val="95D600"/>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dirty="0">
                <a:solidFill>
                  <a:schemeClr val="bg1"/>
                </a:solidFill>
                <a:latin typeface="Calibri" charset="0"/>
              </a:rPr>
              <a:t>2</a:t>
            </a:r>
          </a:p>
        </p:txBody>
      </p:sp>
      <p:sp>
        <p:nvSpPr>
          <p:cNvPr id="7" name="Oval 42"/>
          <p:cNvSpPr>
            <a:spLocks noChangeArrowheads="1"/>
          </p:cNvSpPr>
          <p:nvPr/>
        </p:nvSpPr>
        <p:spPr bwMode="auto">
          <a:xfrm>
            <a:off x="6902448" y="3419191"/>
            <a:ext cx="525462" cy="527050"/>
          </a:xfrm>
          <a:prstGeom prst="ellipse">
            <a:avLst/>
          </a:prstGeom>
          <a:solidFill>
            <a:srgbClr val="F15A2A"/>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dirty="0">
                <a:solidFill>
                  <a:schemeClr val="bg1"/>
                </a:solidFill>
                <a:latin typeface="Calibri" charset="0"/>
              </a:rPr>
              <a:t>4</a:t>
            </a:r>
          </a:p>
        </p:txBody>
      </p:sp>
      <p:sp>
        <p:nvSpPr>
          <p:cNvPr id="8" name="Oval 48"/>
          <p:cNvSpPr>
            <a:spLocks noChangeArrowheads="1"/>
          </p:cNvSpPr>
          <p:nvPr/>
        </p:nvSpPr>
        <p:spPr bwMode="auto">
          <a:xfrm>
            <a:off x="6890607" y="4632143"/>
            <a:ext cx="527050" cy="527050"/>
          </a:xfrm>
          <a:prstGeom prst="ellipse">
            <a:avLst/>
          </a:prstGeom>
          <a:solidFill>
            <a:srgbClr val="ED2891"/>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dirty="0">
                <a:solidFill>
                  <a:schemeClr val="bg1"/>
                </a:solidFill>
                <a:latin typeface="Calibri" charset="0"/>
              </a:rPr>
              <a:t>5</a:t>
            </a:r>
          </a:p>
        </p:txBody>
      </p:sp>
      <p:cxnSp>
        <p:nvCxnSpPr>
          <p:cNvPr id="10" name="Straight Connector 9"/>
          <p:cNvCxnSpPr/>
          <p:nvPr/>
        </p:nvCxnSpPr>
        <p:spPr>
          <a:xfrm flipH="1">
            <a:off x="4825298" y="1343431"/>
            <a:ext cx="1925816" cy="0"/>
          </a:xfrm>
          <a:prstGeom prst="line">
            <a:avLst/>
          </a:prstGeom>
          <a:ln>
            <a:solidFill>
              <a:srgbClr val="95D6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988970" y="3701081"/>
            <a:ext cx="1977166" cy="0"/>
          </a:xfrm>
          <a:prstGeom prst="line">
            <a:avLst/>
          </a:prstGeom>
          <a:ln>
            <a:solidFill>
              <a:srgbClr val="F15A2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783931" y="4912849"/>
            <a:ext cx="2077778" cy="0"/>
          </a:xfrm>
          <a:prstGeom prst="line">
            <a:avLst/>
          </a:prstGeom>
          <a:ln>
            <a:solidFill>
              <a:srgbClr val="ED2891"/>
            </a:solidFill>
          </a:ln>
        </p:spPr>
        <p:style>
          <a:lnRef idx="1">
            <a:schemeClr val="accent1"/>
          </a:lnRef>
          <a:fillRef idx="0">
            <a:schemeClr val="accent1"/>
          </a:fillRef>
          <a:effectRef idx="0">
            <a:schemeClr val="accent1"/>
          </a:effectRef>
          <a:fontRef idx="minor">
            <a:schemeClr val="tx1"/>
          </a:fontRef>
        </p:style>
      </p:cxnSp>
      <p:sp>
        <p:nvSpPr>
          <p:cNvPr id="16" name="Text Placeholder 63"/>
          <p:cNvSpPr txBox="1">
            <a:spLocks/>
          </p:cNvSpPr>
          <p:nvPr/>
        </p:nvSpPr>
        <p:spPr>
          <a:xfrm>
            <a:off x="7427910" y="963368"/>
            <a:ext cx="3901150" cy="380063"/>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pl-PL" dirty="0" smtClean="0"/>
              <a:t>Kolekcjonowanie danych</a:t>
            </a:r>
            <a:endParaRPr lang="en-US" dirty="0"/>
          </a:p>
          <a:p>
            <a:pPr>
              <a:lnSpc>
                <a:spcPct val="100000"/>
              </a:lnSpc>
              <a:spcBef>
                <a:spcPts val="0"/>
              </a:spcBef>
            </a:pPr>
            <a:r>
              <a:rPr lang="pl-PL" sz="2000" i="1" dirty="0" smtClean="0"/>
              <a:t>Źródła pochodzenia</a:t>
            </a:r>
            <a:endParaRPr lang="en-US" sz="2000" i="1" dirty="0"/>
          </a:p>
          <a:p>
            <a:pPr>
              <a:lnSpc>
                <a:spcPct val="100000"/>
              </a:lnSpc>
              <a:spcBef>
                <a:spcPts val="0"/>
              </a:spcBef>
            </a:pPr>
            <a:r>
              <a:rPr lang="pl-PL" sz="2000" i="1" dirty="0" smtClean="0"/>
              <a:t>Rodzaje danych</a:t>
            </a:r>
            <a:endParaRPr lang="en-US" sz="2000" i="1" dirty="0"/>
          </a:p>
        </p:txBody>
      </p:sp>
      <p:cxnSp>
        <p:nvCxnSpPr>
          <p:cNvPr id="27" name="Straight Connector 26"/>
          <p:cNvCxnSpPr/>
          <p:nvPr/>
        </p:nvCxnSpPr>
        <p:spPr>
          <a:xfrm flipH="1">
            <a:off x="4876120" y="2658474"/>
            <a:ext cx="1977166" cy="0"/>
          </a:xfrm>
          <a:prstGeom prst="line">
            <a:avLst/>
          </a:prstGeom>
          <a:ln>
            <a:solidFill>
              <a:srgbClr val="FFD700"/>
            </a:solidFill>
          </a:ln>
        </p:spPr>
        <p:style>
          <a:lnRef idx="1">
            <a:schemeClr val="accent1"/>
          </a:lnRef>
          <a:fillRef idx="0">
            <a:schemeClr val="accent1"/>
          </a:fillRef>
          <a:effectRef idx="0">
            <a:schemeClr val="accent1"/>
          </a:effectRef>
          <a:fontRef idx="minor">
            <a:schemeClr val="tx1"/>
          </a:fontRef>
        </p:style>
      </p:cxnSp>
      <p:sp>
        <p:nvSpPr>
          <p:cNvPr id="28" name="Oval 48"/>
          <p:cNvSpPr>
            <a:spLocks noChangeArrowheads="1"/>
          </p:cNvSpPr>
          <p:nvPr/>
        </p:nvSpPr>
        <p:spPr bwMode="auto">
          <a:xfrm>
            <a:off x="6853286" y="2363073"/>
            <a:ext cx="527050" cy="527050"/>
          </a:xfrm>
          <a:prstGeom prst="ellipse">
            <a:avLst/>
          </a:prstGeom>
          <a:solidFill>
            <a:srgbClr val="FFD700"/>
          </a:solidFill>
          <a:ln>
            <a:solidFill>
              <a:srgbClr val="FFD700"/>
            </a:solid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dirty="0">
                <a:solidFill>
                  <a:schemeClr val="bg1"/>
                </a:solidFill>
                <a:latin typeface="Calibri" charset="0"/>
              </a:rPr>
              <a:t>3</a:t>
            </a:r>
          </a:p>
        </p:txBody>
      </p:sp>
      <p:sp>
        <p:nvSpPr>
          <p:cNvPr id="30" name="Oval 29"/>
          <p:cNvSpPr/>
          <p:nvPr/>
        </p:nvSpPr>
        <p:spPr>
          <a:xfrm flipH="1">
            <a:off x="4724158" y="2522284"/>
            <a:ext cx="264812" cy="264812"/>
          </a:xfrm>
          <a:prstGeom prst="ellipse">
            <a:avLst/>
          </a:prstGeom>
          <a:solidFill>
            <a:srgbClr val="FFD700"/>
          </a:solidFill>
          <a:ln>
            <a:solidFill>
              <a:srgbClr val="FFD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95921" y="1929725"/>
            <a:ext cx="2255426" cy="707886"/>
          </a:xfrm>
          <a:prstGeom prst="rect">
            <a:avLst/>
          </a:prstGeom>
        </p:spPr>
        <p:txBody>
          <a:bodyPr wrap="none">
            <a:spAutoFit/>
          </a:bodyPr>
          <a:lstStyle/>
          <a:p>
            <a:r>
              <a:rPr lang="pl-PL" sz="4000" dirty="0" smtClean="0">
                <a:solidFill>
                  <a:schemeClr val="bg1"/>
                </a:solidFill>
              </a:rPr>
              <a:t>Spis treści</a:t>
            </a:r>
            <a:endParaRPr lang="es-ES_tradnl" sz="2800" dirty="0">
              <a:solidFill>
                <a:schemeClr val="bg1"/>
              </a:solidFill>
            </a:endParaRPr>
          </a:p>
        </p:txBody>
      </p:sp>
      <p:sp>
        <p:nvSpPr>
          <p:cNvPr id="21" name="Text Placeholder 63"/>
          <p:cNvSpPr txBox="1">
            <a:spLocks/>
          </p:cNvSpPr>
          <p:nvPr/>
        </p:nvSpPr>
        <p:spPr>
          <a:xfrm>
            <a:off x="7528419" y="2060946"/>
            <a:ext cx="4063118" cy="829177"/>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pl-PL" dirty="0" smtClean="0"/>
              <a:t>Magazynowanie danych</a:t>
            </a:r>
            <a:endParaRPr lang="en-US" dirty="0"/>
          </a:p>
          <a:p>
            <a:pPr>
              <a:lnSpc>
                <a:spcPct val="100000"/>
              </a:lnSpc>
              <a:spcBef>
                <a:spcPts val="0"/>
              </a:spcBef>
            </a:pPr>
            <a:r>
              <a:rPr lang="pl-PL" sz="2000" dirty="0" smtClean="0"/>
              <a:t>Przechowywanie na miejscu </a:t>
            </a:r>
            <a:r>
              <a:rPr lang="pl-PL" sz="2000" dirty="0" err="1" smtClean="0"/>
              <a:t>vs</a:t>
            </a:r>
            <a:r>
              <a:rPr lang="pl-PL" sz="2000" dirty="0" smtClean="0"/>
              <a:t> przechowywanie na odległość</a:t>
            </a:r>
            <a:endParaRPr lang="en-US" sz="2000" i="1" dirty="0"/>
          </a:p>
        </p:txBody>
      </p:sp>
      <p:sp>
        <p:nvSpPr>
          <p:cNvPr id="22" name="Text Placeholder 63"/>
          <p:cNvSpPr txBox="1">
            <a:spLocks/>
          </p:cNvSpPr>
          <p:nvPr/>
        </p:nvSpPr>
        <p:spPr>
          <a:xfrm>
            <a:off x="7528419" y="3222087"/>
            <a:ext cx="3523235" cy="1253018"/>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pl-PL" dirty="0" smtClean="0"/>
              <a:t>Analiza danych</a:t>
            </a:r>
            <a:endParaRPr lang="en-US" dirty="0"/>
          </a:p>
          <a:p>
            <a:pPr>
              <a:lnSpc>
                <a:spcPct val="100000"/>
              </a:lnSpc>
              <a:spcBef>
                <a:spcPts val="0"/>
              </a:spcBef>
            </a:pPr>
            <a:r>
              <a:rPr lang="pl-PL" sz="2000" i="1" dirty="0" smtClean="0"/>
              <a:t>Podstawowe techniki</a:t>
            </a:r>
          </a:p>
          <a:p>
            <a:pPr>
              <a:lnSpc>
                <a:spcPct val="100000"/>
              </a:lnSpc>
              <a:spcBef>
                <a:spcPts val="0"/>
              </a:spcBef>
            </a:pPr>
            <a:r>
              <a:rPr lang="pl-PL" sz="2000" i="1" dirty="0" smtClean="0"/>
              <a:t>Zaawansowane techniki</a:t>
            </a:r>
          </a:p>
        </p:txBody>
      </p:sp>
      <p:sp>
        <p:nvSpPr>
          <p:cNvPr id="23" name="Text Placeholder 63"/>
          <p:cNvSpPr txBox="1">
            <a:spLocks/>
          </p:cNvSpPr>
          <p:nvPr/>
        </p:nvSpPr>
        <p:spPr>
          <a:xfrm>
            <a:off x="7528419" y="4475105"/>
            <a:ext cx="4406282" cy="1253018"/>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pl-PL" sz="2400" dirty="0" smtClean="0"/>
              <a:t>Interpretacja i wykorzystanie danych</a:t>
            </a:r>
            <a:endParaRPr lang="en-US" sz="2400" dirty="0"/>
          </a:p>
          <a:p>
            <a:pPr>
              <a:lnSpc>
                <a:spcPct val="100000"/>
              </a:lnSpc>
              <a:spcBef>
                <a:spcPts val="0"/>
              </a:spcBef>
            </a:pPr>
            <a:r>
              <a:rPr lang="pl-PL" sz="1800" i="1" dirty="0" smtClean="0"/>
              <a:t>Wizualizacja danych</a:t>
            </a:r>
            <a:endParaRPr lang="en-US" sz="1800" i="1" dirty="0"/>
          </a:p>
          <a:p>
            <a:pPr>
              <a:lnSpc>
                <a:spcPct val="100000"/>
              </a:lnSpc>
              <a:spcBef>
                <a:spcPts val="0"/>
              </a:spcBef>
            </a:pPr>
            <a:r>
              <a:rPr lang="en-US" sz="1800" i="1" dirty="0" err="1" smtClean="0"/>
              <a:t>Implemen</a:t>
            </a:r>
            <a:r>
              <a:rPr lang="pl-PL" sz="1800" i="1" dirty="0" err="1" smtClean="0"/>
              <a:t>tacja</a:t>
            </a:r>
            <a:r>
              <a:rPr lang="pl-PL" sz="1800" i="1" dirty="0" smtClean="0"/>
              <a:t> wniosków</a:t>
            </a:r>
            <a:endParaRPr lang="en-US" sz="1800" i="1" dirty="0"/>
          </a:p>
        </p:txBody>
      </p:sp>
      <p:sp>
        <p:nvSpPr>
          <p:cNvPr id="19" name="Oval 18"/>
          <p:cNvSpPr>
            <a:spLocks noChangeArrowheads="1"/>
          </p:cNvSpPr>
          <p:nvPr/>
        </p:nvSpPr>
        <p:spPr bwMode="auto">
          <a:xfrm>
            <a:off x="6774577" y="304655"/>
            <a:ext cx="527050" cy="525463"/>
          </a:xfrm>
          <a:prstGeom prst="ellipse">
            <a:avLst/>
          </a:prstGeom>
          <a:solidFill>
            <a:srgbClr val="085156"/>
          </a:solidFill>
          <a:ln>
            <a:noFill/>
          </a:ln>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r>
              <a:rPr lang="en-US" altLang="x-none" sz="2400" dirty="0">
                <a:solidFill>
                  <a:schemeClr val="bg1"/>
                </a:solidFill>
                <a:latin typeface="Calibri" charset="0"/>
              </a:rPr>
              <a:t>1</a:t>
            </a:r>
          </a:p>
        </p:txBody>
      </p:sp>
      <p:sp>
        <p:nvSpPr>
          <p:cNvPr id="20" name="Oval 19"/>
          <p:cNvSpPr/>
          <p:nvPr/>
        </p:nvSpPr>
        <p:spPr>
          <a:xfrm flipH="1">
            <a:off x="3877334" y="413471"/>
            <a:ext cx="264812" cy="264812"/>
          </a:xfrm>
          <a:prstGeom prst="ellipse">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a:stCxn id="19" idx="2"/>
            <a:endCxn id="20" idx="2"/>
          </p:cNvCxnSpPr>
          <p:nvPr/>
        </p:nvCxnSpPr>
        <p:spPr>
          <a:xfrm flipH="1" flipV="1">
            <a:off x="4142146" y="545877"/>
            <a:ext cx="2632431" cy="21510"/>
          </a:xfrm>
          <a:prstGeom prst="line">
            <a:avLst/>
          </a:prstGeom>
          <a:ln>
            <a:solidFill>
              <a:srgbClr val="085156"/>
            </a:solidFill>
          </a:ln>
        </p:spPr>
        <p:style>
          <a:lnRef idx="1">
            <a:schemeClr val="accent1"/>
          </a:lnRef>
          <a:fillRef idx="0">
            <a:schemeClr val="accent1"/>
          </a:fillRef>
          <a:effectRef idx="0">
            <a:schemeClr val="accent1"/>
          </a:effectRef>
          <a:fontRef idx="minor">
            <a:schemeClr val="tx1"/>
          </a:fontRef>
        </p:style>
      </p:cxnSp>
      <p:sp>
        <p:nvSpPr>
          <p:cNvPr id="25" name="Text Placeholder 63"/>
          <p:cNvSpPr txBox="1">
            <a:spLocks/>
          </p:cNvSpPr>
          <p:nvPr/>
        </p:nvSpPr>
        <p:spPr>
          <a:xfrm>
            <a:off x="7427910" y="304384"/>
            <a:ext cx="3523235" cy="380063"/>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rgbClr val="085156"/>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rgbClr val="085156"/>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rgbClr val="085156"/>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rgbClr val="08515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pPr>
            <a:r>
              <a:rPr lang="pl-PL" dirty="0" smtClean="0"/>
              <a:t>Łańcuch danych</a:t>
            </a:r>
            <a:endParaRPr lang="en-US" dirty="0"/>
          </a:p>
        </p:txBody>
      </p:sp>
    </p:spTree>
    <p:extLst>
      <p:ext uri="{BB962C8B-B14F-4D97-AF65-F5344CB8AC3E}">
        <p14:creationId xmlns="" xmlns:p14="http://schemas.microsoft.com/office/powerpoint/2010/main" val="2101192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a:xfrm>
            <a:off x="5763986" y="707995"/>
            <a:ext cx="5988186" cy="1724962"/>
          </a:xfrm>
        </p:spPr>
        <p:txBody>
          <a:bodyPr/>
          <a:lstStyle/>
          <a:p>
            <a:pPr algn="r"/>
            <a:r>
              <a:rPr lang="pl-PL" sz="3200" i="0" dirty="0" smtClean="0"/>
              <a:t>Studium przypadku</a:t>
            </a:r>
          </a:p>
          <a:p>
            <a:pPr algn="r"/>
            <a:r>
              <a:rPr lang="es-ES_tradnl" sz="3200" i="0" dirty="0" smtClean="0"/>
              <a:t>(</a:t>
            </a:r>
            <a:r>
              <a:rPr lang="pl-PL" sz="3200" i="0" dirty="0" smtClean="0"/>
              <a:t>wykorzystaj plik z notatkami do modułu 2</a:t>
            </a:r>
            <a:r>
              <a:rPr lang="es-ES_tradnl" sz="3200" i="0" dirty="0" smtClean="0"/>
              <a:t>)</a:t>
            </a:r>
            <a:endParaRPr lang="es-ES_tradnl" sz="3200" i="0" dirty="0"/>
          </a:p>
          <a:p>
            <a:pPr algn="r"/>
            <a:r>
              <a:rPr lang="es-ES_tradnl" sz="6000" i="0" dirty="0"/>
              <a:t>Tesco </a:t>
            </a:r>
            <a:r>
              <a:rPr lang="es-ES_tradnl" sz="6000" i="0" dirty="0" err="1"/>
              <a:t>Clubcard</a:t>
            </a:r>
            <a:endParaRPr lang="es-ES_tradnl" sz="6000" i="0" dirty="0"/>
          </a:p>
          <a:p>
            <a:pPr algn="r"/>
            <a:endParaRPr lang="es-ES_tradnl" sz="1800" i="0" dirty="0"/>
          </a:p>
          <a:p>
            <a:pPr algn="r"/>
            <a:r>
              <a:rPr lang="es-ES_tradnl" sz="3200" i="0" dirty="0" smtClean="0"/>
              <a:t>“</a:t>
            </a:r>
            <a:r>
              <a:rPr lang="pl-PL" sz="3200" dirty="0" smtClean="0"/>
              <a:t>Cóż, to mnie naprawdę martwi, ponieważ wydaje mi się, że dowiedziałeś się więcej o mojej firmie w trzy miesiące, niż ja nauczyłem się przez 30 lat</a:t>
            </a:r>
            <a:r>
              <a:rPr lang="en-US" sz="3200" dirty="0" smtClean="0"/>
              <a:t>.”</a:t>
            </a:r>
            <a:endParaRPr lang="en-US" sz="3200" dirty="0"/>
          </a:p>
          <a:p>
            <a:pPr algn="r"/>
            <a:r>
              <a:rPr lang="en-US" sz="2400" dirty="0"/>
              <a:t>Lord Ian </a:t>
            </a:r>
            <a:r>
              <a:rPr lang="en-US" sz="2400" dirty="0" err="1"/>
              <a:t>MacLaurin</a:t>
            </a:r>
            <a:r>
              <a:rPr lang="en-US" sz="2400" dirty="0"/>
              <a:t>, Chairman </a:t>
            </a:r>
            <a:endParaRPr lang="es-ES_tradnl" sz="2400" i="0" dirty="0"/>
          </a:p>
        </p:txBody>
      </p:sp>
      <p:pic>
        <p:nvPicPr>
          <p:cNvPr id="5" name="Picture Placeholder 4"/>
          <p:cNvPicPr>
            <a:picLocks noGrp="1" noChangeAspect="1"/>
          </p:cNvPicPr>
          <p:nvPr>
            <p:ph type="pic" sz="quarter" idx="24"/>
          </p:nvPr>
        </p:nvPicPr>
        <p:blipFill>
          <a:blip r:embed="rId3">
            <a:extLst>
              <a:ext uri="{28A0092B-C50C-407E-A947-70E740481C1C}">
                <a14:useLocalDpi xmlns="" xmlns:a14="http://schemas.microsoft.com/office/drawing/2010/main" val="0"/>
              </a:ext>
            </a:extLst>
          </a:blip>
          <a:srcRect t="2325" b="2325"/>
          <a:stretch>
            <a:fillRect/>
          </a:stretch>
        </p:blipFill>
        <p:spPr/>
      </p:pic>
    </p:spTree>
    <p:extLst>
      <p:ext uri="{BB962C8B-B14F-4D97-AF65-F5344CB8AC3E}">
        <p14:creationId xmlns="" xmlns:p14="http://schemas.microsoft.com/office/powerpoint/2010/main" val="631557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285042" y="2059037"/>
            <a:ext cx="6022451" cy="2497338"/>
          </a:xfrm>
        </p:spPr>
        <p:txBody>
          <a:bodyPr>
            <a:noAutofit/>
          </a:bodyPr>
          <a:lstStyle/>
          <a:p>
            <a:r>
              <a:rPr lang="pl-PL" sz="3600" dirty="0" smtClean="0"/>
              <a:t>Nie da się zarządzać tym, czego nie da się zmierzyć. </a:t>
            </a:r>
          </a:p>
          <a:p>
            <a:r>
              <a:rPr lang="en-US" sz="1600" dirty="0" smtClean="0"/>
              <a:t>W</a:t>
            </a:r>
            <a:r>
              <a:rPr lang="en-US" sz="1600" dirty="0"/>
              <a:t>. Edwards Deming </a:t>
            </a:r>
            <a:r>
              <a:rPr lang="pl-PL" sz="1600" dirty="0" smtClean="0"/>
              <a:t>i </a:t>
            </a:r>
            <a:r>
              <a:rPr lang="en-US" sz="1600" dirty="0" smtClean="0"/>
              <a:t>Peter </a:t>
            </a:r>
            <a:r>
              <a:rPr lang="en-US" sz="1600" dirty="0"/>
              <a:t>Drucker</a:t>
            </a:r>
          </a:p>
        </p:txBody>
      </p:sp>
      <p:sp>
        <p:nvSpPr>
          <p:cNvPr id="3" name="Text Placeholder 23"/>
          <p:cNvSpPr txBox="1">
            <a:spLocks/>
          </p:cNvSpPr>
          <p:nvPr/>
        </p:nvSpPr>
        <p:spPr>
          <a:xfrm>
            <a:off x="5328871" y="4402483"/>
            <a:ext cx="785328" cy="1056986"/>
          </a:xfrm>
          <a:prstGeom prst="rect">
            <a:avLst/>
          </a:prstGeom>
        </p:spPr>
        <p:txBody>
          <a:bodyPr anchor="t">
            <a:normAutofit fontScale="85000" lnSpcReduction="20000"/>
          </a:bodyPr>
          <a:lstStyle>
            <a:lvl1pPr marL="0" indent="0" algn="r" defTabSz="914400" rtl="0" eaLnBrk="1" latinLnBrk="0" hangingPunct="1">
              <a:lnSpc>
                <a:spcPct val="90000"/>
              </a:lnSpc>
              <a:spcBef>
                <a:spcPts val="1000"/>
              </a:spcBef>
              <a:buFont typeface="Arial"/>
              <a:buNone/>
              <a:defRPr sz="9600" b="1" i="0" kern="1200" baseline="0">
                <a:solidFill>
                  <a:srgbClr val="95D600"/>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a:t>
            </a:r>
            <a:endParaRPr lang="en-US" dirty="0"/>
          </a:p>
        </p:txBody>
      </p:sp>
      <p:sp>
        <p:nvSpPr>
          <p:cNvPr id="5" name="Text Placeholder 23"/>
          <p:cNvSpPr txBox="1">
            <a:spLocks/>
          </p:cNvSpPr>
          <p:nvPr/>
        </p:nvSpPr>
        <p:spPr>
          <a:xfrm>
            <a:off x="625611" y="1679591"/>
            <a:ext cx="2613204" cy="1221666"/>
          </a:xfrm>
          <a:prstGeom prst="rect">
            <a:avLst/>
          </a:prstGeom>
        </p:spPr>
        <p:txBody>
          <a:bodyPr anchor="t">
            <a:normAutofit fontScale="92500" lnSpcReduction="10000"/>
          </a:bodyPr>
          <a:lstStyle>
            <a:lvl1pPr marL="0" indent="0" algn="l" defTabSz="914400" rtl="0" eaLnBrk="1" latinLnBrk="0" hangingPunct="1">
              <a:lnSpc>
                <a:spcPct val="90000"/>
              </a:lnSpc>
              <a:spcBef>
                <a:spcPts val="1000"/>
              </a:spcBef>
              <a:buFont typeface="Arial"/>
              <a:buNone/>
              <a:defRPr sz="9600" b="1" i="0" kern="1200" baseline="0">
                <a:solidFill>
                  <a:srgbClr val="95D600"/>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a:t>
            </a:r>
          </a:p>
        </p:txBody>
      </p:sp>
    </p:spTree>
    <p:extLst>
      <p:ext uri="{BB962C8B-B14F-4D97-AF65-F5344CB8AC3E}">
        <p14:creationId xmlns="" xmlns:p14="http://schemas.microsoft.com/office/powerpoint/2010/main" val="1566720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1826506685"/>
              </p:ext>
            </p:extLst>
          </p:nvPr>
        </p:nvGraphicFramePr>
        <p:xfrm>
          <a:off x="335902" y="814375"/>
          <a:ext cx="11594842" cy="1924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397747" y="2575960"/>
            <a:ext cx="2065535" cy="4093428"/>
          </a:xfrm>
          <a:prstGeom prst="rect">
            <a:avLst/>
          </a:prstGeom>
        </p:spPr>
        <p:txBody>
          <a:bodyPr wrap="square">
            <a:spAutoFit/>
          </a:bodyPr>
          <a:lstStyle/>
          <a:p>
            <a:r>
              <a:rPr lang="pl-PL" sz="2000" b="1" dirty="0" smtClean="0">
                <a:solidFill>
                  <a:srgbClr val="085156"/>
                </a:solidFill>
                <a:ea typeface="Calibri" charset="0"/>
              </a:rPr>
              <a:t>Dane są zbierane lub tworzone</a:t>
            </a:r>
          </a:p>
          <a:p>
            <a:endParaRPr lang="en-US" sz="2000" b="1" dirty="0">
              <a:solidFill>
                <a:srgbClr val="085156"/>
              </a:solidFill>
            </a:endParaRPr>
          </a:p>
          <a:p>
            <a:r>
              <a:rPr lang="pl-PL" sz="2000" dirty="0" smtClean="0">
                <a:solidFill>
                  <a:srgbClr val="085156"/>
                </a:solidFill>
              </a:rPr>
              <a:t>Upewnij się, że proces jest dokładny, konsekwentny u celowy.</a:t>
            </a:r>
          </a:p>
          <a:p>
            <a:endParaRPr lang="es-ES" sz="2000" dirty="0">
              <a:solidFill>
                <a:srgbClr val="085156"/>
              </a:solidFill>
            </a:endParaRPr>
          </a:p>
          <a:p>
            <a:r>
              <a:rPr lang="pl-PL" sz="2000" dirty="0" smtClean="0">
                <a:solidFill>
                  <a:srgbClr val="085156"/>
                </a:solidFill>
              </a:rPr>
              <a:t>Zdecyduj czego potrzebujesz zanim zaczniesz zbierać dane. </a:t>
            </a:r>
            <a:endParaRPr lang="en-US" sz="2000" dirty="0">
              <a:solidFill>
                <a:srgbClr val="085156"/>
              </a:solidFill>
            </a:endParaRPr>
          </a:p>
        </p:txBody>
      </p:sp>
      <p:sp>
        <p:nvSpPr>
          <p:cNvPr id="4" name="Text Placeholder 6">
            <a:extLst>
              <a:ext uri="{FF2B5EF4-FFF2-40B4-BE49-F238E27FC236}">
                <a16:creationId xmlns="" xmlns:a16="http://schemas.microsoft.com/office/drawing/2014/main" id="{E99A4937-6944-46E6-8E98-8E859A4C0C99}"/>
              </a:ext>
            </a:extLst>
          </p:cNvPr>
          <p:cNvSpPr txBox="1">
            <a:spLocks/>
          </p:cNvSpPr>
          <p:nvPr/>
        </p:nvSpPr>
        <p:spPr>
          <a:xfrm>
            <a:off x="397746" y="158499"/>
            <a:ext cx="11286253" cy="857158"/>
          </a:xfrm>
          <a:prstGeom prst="rect">
            <a:avLst/>
          </a:prstGeom>
          <a:solidFill>
            <a:schemeClr val="bg1"/>
          </a:solidFill>
        </p:spPr>
        <p:txBody>
          <a:bodyPr vert="horz" lIns="91440" tIns="45720" rIns="91440" bIns="45720" rtlCol="0" anchor="t">
            <a:normAutofit fontScale="92500" lnSpcReduction="20000"/>
          </a:bodyPr>
          <a:lstStyle>
            <a:lvl1pPr marL="0" indent="0" algn="l" defTabSz="914400" rtl="0" eaLnBrk="1" latinLnBrk="0" hangingPunct="1">
              <a:lnSpc>
                <a:spcPct val="90000"/>
              </a:lnSpc>
              <a:spcBef>
                <a:spcPts val="1000"/>
              </a:spcBef>
              <a:buFont typeface="Arial"/>
              <a:buNone/>
              <a:defRPr sz="3600" i="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70000"/>
              </a:lnSpc>
            </a:pPr>
            <a:r>
              <a:rPr lang="en-US" b="1" dirty="0"/>
              <a:t>1. </a:t>
            </a:r>
            <a:r>
              <a:rPr lang="pl-PL" b="1" dirty="0" smtClean="0"/>
              <a:t>ŁAŃCUCH DANYCH</a:t>
            </a:r>
            <a:r>
              <a:rPr lang="en-US" b="1" dirty="0" smtClean="0"/>
              <a:t> </a:t>
            </a:r>
            <a:r>
              <a:rPr lang="en-US" b="1" dirty="0"/>
              <a:t>– </a:t>
            </a:r>
            <a:r>
              <a:rPr lang="pl-PL" sz="2600" b="1" dirty="0" smtClean="0">
                <a:solidFill>
                  <a:srgbClr val="ED2891"/>
                </a:solidFill>
              </a:rPr>
              <a:t>przegląd etapów</a:t>
            </a:r>
            <a:endParaRPr lang="en-US" b="1" dirty="0">
              <a:solidFill>
                <a:srgbClr val="ED2891"/>
              </a:solidFill>
            </a:endParaRPr>
          </a:p>
        </p:txBody>
      </p:sp>
      <p:sp>
        <p:nvSpPr>
          <p:cNvPr id="5" name="Rectangle 4"/>
          <p:cNvSpPr/>
          <p:nvPr/>
        </p:nvSpPr>
        <p:spPr>
          <a:xfrm>
            <a:off x="3289041" y="2575960"/>
            <a:ext cx="2442288" cy="3970318"/>
          </a:xfrm>
          <a:prstGeom prst="rect">
            <a:avLst/>
          </a:prstGeom>
        </p:spPr>
        <p:txBody>
          <a:bodyPr wrap="square">
            <a:spAutoFit/>
          </a:bodyPr>
          <a:lstStyle/>
          <a:p>
            <a:r>
              <a:rPr lang="pl-PL" b="1" dirty="0" smtClean="0">
                <a:solidFill>
                  <a:srgbClr val="085156"/>
                </a:solidFill>
                <a:ea typeface="Calibri" charset="0"/>
              </a:rPr>
              <a:t>Dane są przechowywane bezpiecznie. </a:t>
            </a:r>
          </a:p>
          <a:p>
            <a:endParaRPr lang="pl-PL" dirty="0" smtClean="0">
              <a:solidFill>
                <a:srgbClr val="085156"/>
              </a:solidFill>
            </a:endParaRPr>
          </a:p>
          <a:p>
            <a:r>
              <a:rPr lang="pl-PL" dirty="0" smtClean="0">
                <a:solidFill>
                  <a:srgbClr val="085156"/>
                </a:solidFill>
              </a:rPr>
              <a:t>Zapoznaj się z bieżącym wykorzystaniem i ilością miejsca, które będziesz potrzebować w przyszłości.</a:t>
            </a:r>
          </a:p>
          <a:p>
            <a:endParaRPr lang="en-US" dirty="0" smtClean="0">
              <a:solidFill>
                <a:srgbClr val="085156"/>
              </a:solidFill>
            </a:endParaRPr>
          </a:p>
          <a:p>
            <a:r>
              <a:rPr lang="pl-PL" dirty="0" smtClean="0">
                <a:solidFill>
                  <a:srgbClr val="085156"/>
                </a:solidFill>
              </a:rPr>
              <a:t>Weź pod uwagę szybkość dostępu i łatwość tworzenia kopii zapasowych.</a:t>
            </a:r>
            <a:endParaRPr lang="en-US" dirty="0">
              <a:solidFill>
                <a:srgbClr val="085156"/>
              </a:solidFill>
            </a:endParaRPr>
          </a:p>
        </p:txBody>
      </p:sp>
      <p:sp>
        <p:nvSpPr>
          <p:cNvPr id="7" name="Rectangle 6"/>
          <p:cNvSpPr/>
          <p:nvPr/>
        </p:nvSpPr>
        <p:spPr>
          <a:xfrm>
            <a:off x="6133323" y="2590671"/>
            <a:ext cx="2332654" cy="3477875"/>
          </a:xfrm>
          <a:prstGeom prst="rect">
            <a:avLst/>
          </a:prstGeom>
        </p:spPr>
        <p:txBody>
          <a:bodyPr wrap="square">
            <a:spAutoFit/>
          </a:bodyPr>
          <a:lstStyle/>
          <a:p>
            <a:r>
              <a:rPr lang="pl-PL" sz="2000" b="1" dirty="0" smtClean="0">
                <a:solidFill>
                  <a:srgbClr val="085156"/>
                </a:solidFill>
                <a:ea typeface="Calibri" charset="0"/>
              </a:rPr>
              <a:t>Dane są przetwarzane w celu wyodrębnienia znaczenia.</a:t>
            </a:r>
            <a:r>
              <a:rPr lang="pl-PL" sz="2000" dirty="0" smtClean="0"/>
              <a:t/>
            </a:r>
            <a:br>
              <a:rPr lang="pl-PL" sz="2000" dirty="0" smtClean="0"/>
            </a:br>
            <a:r>
              <a:rPr lang="pl-PL" sz="2000" dirty="0" smtClean="0"/>
              <a:t/>
            </a:r>
            <a:br>
              <a:rPr lang="pl-PL" sz="2000" dirty="0" smtClean="0"/>
            </a:br>
            <a:r>
              <a:rPr lang="pl-PL" sz="2000" dirty="0" smtClean="0">
                <a:solidFill>
                  <a:srgbClr val="085156"/>
                </a:solidFill>
                <a:ea typeface="Calibri" charset="0"/>
              </a:rPr>
              <a:t>Wybierz odpowiednie metodologie analizy.</a:t>
            </a:r>
            <a:endParaRPr lang="es-ES" sz="2000" dirty="0">
              <a:solidFill>
                <a:srgbClr val="085156"/>
              </a:solidFill>
              <a:ea typeface="Calibri" charset="0"/>
            </a:endParaRPr>
          </a:p>
          <a:p>
            <a:endParaRPr lang="es-ES" sz="2000" dirty="0">
              <a:solidFill>
                <a:srgbClr val="085156"/>
              </a:solidFill>
              <a:ea typeface="Calibri" charset="0"/>
            </a:endParaRPr>
          </a:p>
          <a:p>
            <a:endParaRPr lang="en-US" sz="2000" b="1" dirty="0">
              <a:solidFill>
                <a:srgbClr val="085156"/>
              </a:solidFill>
            </a:endParaRPr>
          </a:p>
          <a:p>
            <a:endParaRPr lang="es-ES_tradnl" sz="2000" dirty="0">
              <a:solidFill>
                <a:srgbClr val="085156"/>
              </a:solidFill>
            </a:endParaRPr>
          </a:p>
        </p:txBody>
      </p:sp>
      <p:sp>
        <p:nvSpPr>
          <p:cNvPr id="8" name="Rectangle 7"/>
          <p:cNvSpPr/>
          <p:nvPr/>
        </p:nvSpPr>
        <p:spPr>
          <a:xfrm>
            <a:off x="9095014" y="2590671"/>
            <a:ext cx="2835729" cy="2862322"/>
          </a:xfrm>
          <a:prstGeom prst="rect">
            <a:avLst/>
          </a:prstGeom>
        </p:spPr>
        <p:txBody>
          <a:bodyPr wrap="square">
            <a:spAutoFit/>
          </a:bodyPr>
          <a:lstStyle/>
          <a:p>
            <a:r>
              <a:rPr lang="pl-PL" b="1" dirty="0" smtClean="0">
                <a:solidFill>
                  <a:srgbClr val="085156"/>
                </a:solidFill>
                <a:ea typeface="Calibri" charset="0"/>
              </a:rPr>
              <a:t>Dane służą do podejmowania decyzji.</a:t>
            </a:r>
            <a:br>
              <a:rPr lang="pl-PL" b="1" dirty="0" smtClean="0">
                <a:solidFill>
                  <a:srgbClr val="085156"/>
                </a:solidFill>
                <a:ea typeface="Calibri" charset="0"/>
              </a:rPr>
            </a:br>
            <a:endParaRPr lang="pl-PL" b="1" dirty="0" smtClean="0">
              <a:solidFill>
                <a:srgbClr val="085156"/>
              </a:solidFill>
              <a:ea typeface="Calibri" charset="0"/>
            </a:endParaRPr>
          </a:p>
          <a:p>
            <a:r>
              <a:rPr lang="pl-PL" dirty="0" smtClean="0">
                <a:solidFill>
                  <a:srgbClr val="085156"/>
                </a:solidFill>
                <a:ea typeface="Calibri" charset="0"/>
              </a:rPr>
              <a:t>Zastanów się, jak prezentowane są wyniki, aby umożliwić interpretację.</a:t>
            </a:r>
            <a:r>
              <a:rPr lang="pl-PL" dirty="0" smtClean="0"/>
              <a:t/>
            </a:r>
            <a:br>
              <a:rPr lang="pl-PL" dirty="0" smtClean="0"/>
            </a:br>
            <a:r>
              <a:rPr lang="pl-PL" dirty="0" smtClean="0">
                <a:solidFill>
                  <a:srgbClr val="085156"/>
                </a:solidFill>
                <a:ea typeface="Calibri" charset="0"/>
              </a:rPr>
              <a:t/>
            </a:r>
            <a:br>
              <a:rPr lang="pl-PL" dirty="0" smtClean="0">
                <a:solidFill>
                  <a:srgbClr val="085156"/>
                </a:solidFill>
                <a:ea typeface="Calibri" charset="0"/>
              </a:rPr>
            </a:br>
            <a:r>
              <a:rPr lang="pl-PL" dirty="0" smtClean="0">
                <a:solidFill>
                  <a:srgbClr val="085156"/>
                </a:solidFill>
                <a:ea typeface="Calibri" charset="0"/>
              </a:rPr>
              <a:t>Zdecyduj, kto powinien otrzymywać dane i działać na ich podstawie.</a:t>
            </a:r>
            <a:endParaRPr lang="es-ES_tradnl" dirty="0">
              <a:solidFill>
                <a:srgbClr val="085156"/>
              </a:solidFill>
              <a:ea typeface="Calibri" charset="0"/>
            </a:endParaRPr>
          </a:p>
        </p:txBody>
      </p:sp>
      <p:sp>
        <p:nvSpPr>
          <p:cNvPr id="6" name="TextBox 5">
            <a:extLst>
              <a:ext uri="{FF2B5EF4-FFF2-40B4-BE49-F238E27FC236}">
                <a16:creationId xmlns="" xmlns:a16="http://schemas.microsoft.com/office/drawing/2014/main" id="{142804A3-48C5-47B9-9EE2-B4AD294E8E3B}"/>
              </a:ext>
            </a:extLst>
          </p:cNvPr>
          <p:cNvSpPr txBox="1"/>
          <p:nvPr/>
        </p:nvSpPr>
        <p:spPr>
          <a:xfrm>
            <a:off x="5731328" y="5899269"/>
            <a:ext cx="6199415" cy="338554"/>
          </a:xfrm>
          <a:prstGeom prst="rect">
            <a:avLst/>
          </a:prstGeom>
          <a:noFill/>
          <a:ln w="3175">
            <a:solidFill>
              <a:schemeClr val="tx1"/>
            </a:solidFill>
          </a:ln>
        </p:spPr>
        <p:txBody>
          <a:bodyPr wrap="square" rtlCol="0">
            <a:spAutoFit/>
          </a:bodyPr>
          <a:lstStyle/>
          <a:p>
            <a:r>
              <a:rPr lang="pl-PL" sz="1600" b="1" dirty="0" smtClean="0">
                <a:solidFill>
                  <a:srgbClr val="ED2891"/>
                </a:solidFill>
              </a:rPr>
              <a:t>Następny slajd prezentuje bardziej kompleksowe podejście </a:t>
            </a:r>
            <a:endParaRPr lang="en-IE" sz="1600" b="1" dirty="0">
              <a:solidFill>
                <a:srgbClr val="ED2891"/>
              </a:solidFill>
            </a:endParaRPr>
          </a:p>
        </p:txBody>
      </p:sp>
      <p:sp>
        <p:nvSpPr>
          <p:cNvPr id="9" name="Arrow: Right 8">
            <a:extLst>
              <a:ext uri="{FF2B5EF4-FFF2-40B4-BE49-F238E27FC236}">
                <a16:creationId xmlns="" xmlns:a16="http://schemas.microsoft.com/office/drawing/2014/main" id="{18125C97-9954-4440-ACD7-B711010EABA1}"/>
              </a:ext>
            </a:extLst>
          </p:cNvPr>
          <p:cNvSpPr/>
          <p:nvPr/>
        </p:nvSpPr>
        <p:spPr>
          <a:xfrm>
            <a:off x="10973489" y="5899269"/>
            <a:ext cx="710510" cy="3378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 xmlns:p14="http://schemas.microsoft.com/office/powerpoint/2010/main" val="1869761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34434" y="6523480"/>
            <a:ext cx="6049433" cy="276999"/>
          </a:xfrm>
          <a:prstGeom prst="rect">
            <a:avLst/>
          </a:prstGeom>
          <a:solidFill>
            <a:srgbClr val="085156"/>
          </a:solidFill>
        </p:spPr>
        <p:txBody>
          <a:bodyPr wrap="square" rtlCol="0">
            <a:spAutoFit/>
          </a:bodyPr>
          <a:lstStyle/>
          <a:p>
            <a:r>
              <a:rPr lang="pl-PL" sz="1200" dirty="0" smtClean="0">
                <a:solidFill>
                  <a:schemeClr val="bg1"/>
                </a:solidFill>
              </a:rPr>
              <a:t>Źródło</a:t>
            </a:r>
            <a:r>
              <a:rPr lang="es-ES_tradnl" sz="1200" dirty="0" smtClean="0">
                <a:solidFill>
                  <a:schemeClr val="bg1"/>
                </a:solidFill>
              </a:rPr>
              <a:t>: </a:t>
            </a:r>
            <a:r>
              <a:rPr lang="es-ES_tradnl" sz="1200" dirty="0">
                <a:solidFill>
                  <a:schemeClr val="bg1"/>
                </a:solidFill>
              </a:rPr>
              <a:t>Accenture: </a:t>
            </a:r>
            <a:r>
              <a:rPr lang="es-ES_tradnl" sz="1200" dirty="0" smtClean="0">
                <a:solidFill>
                  <a:schemeClr val="bg1"/>
                </a:solidFill>
              </a:rPr>
              <a:t>r</a:t>
            </a:r>
            <a:r>
              <a:rPr lang="pl-PL" sz="1200" dirty="0" smtClean="0">
                <a:solidFill>
                  <a:schemeClr val="bg1"/>
                </a:solidFill>
              </a:rPr>
              <a:t>a</a:t>
            </a:r>
            <a:r>
              <a:rPr lang="es-ES_tradnl" sz="1200" dirty="0" smtClean="0">
                <a:solidFill>
                  <a:schemeClr val="bg1"/>
                </a:solidFill>
              </a:rPr>
              <a:t>port </a:t>
            </a:r>
            <a:r>
              <a:rPr lang="es-ES_tradnl" sz="1200" dirty="0">
                <a:solidFill>
                  <a:schemeClr val="bg1"/>
                </a:solidFill>
              </a:rPr>
              <a:t>“Building digital trust: The role of data ethics in the digital age.”</a:t>
            </a:r>
          </a:p>
        </p:txBody>
      </p:sp>
      <p:pic>
        <p:nvPicPr>
          <p:cNvPr id="1027" name="Picture 3"/>
          <p:cNvPicPr>
            <a:picLocks noChangeAspect="1" noChangeArrowheads="1"/>
          </p:cNvPicPr>
          <p:nvPr/>
        </p:nvPicPr>
        <p:blipFill>
          <a:blip r:embed="rId3"/>
          <a:srcRect/>
          <a:stretch>
            <a:fillRect/>
          </a:stretch>
        </p:blipFill>
        <p:spPr bwMode="auto">
          <a:xfrm>
            <a:off x="295275" y="0"/>
            <a:ext cx="11896725" cy="6572250"/>
          </a:xfrm>
          <a:prstGeom prst="rect">
            <a:avLst/>
          </a:prstGeom>
          <a:noFill/>
          <a:ln w="9525">
            <a:noFill/>
            <a:miter lim="800000"/>
            <a:headEnd/>
            <a:tailEnd/>
          </a:ln>
        </p:spPr>
      </p:pic>
    </p:spTree>
    <p:extLst>
      <p:ext uri="{BB962C8B-B14F-4D97-AF65-F5344CB8AC3E}">
        <p14:creationId xmlns="" xmlns:p14="http://schemas.microsoft.com/office/powerpoint/2010/main" val="23306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821"/>
            <a:ext cx="3526971" cy="6858004"/>
            <a:chOff x="2" y="-5"/>
            <a:chExt cx="4790546" cy="6858004"/>
          </a:xfrm>
          <a:solidFill>
            <a:srgbClr val="085156"/>
          </a:solidFill>
        </p:grpSpPr>
        <p:sp>
          <p:nvSpPr>
            <p:cNvPr id="3" name="Rectangle 2"/>
            <p:cNvSpPr/>
            <p:nvPr/>
          </p:nvSpPr>
          <p:spPr>
            <a:xfrm rot="16200000">
              <a:off x="-1562725" y="1562722"/>
              <a:ext cx="6858004" cy="3732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rminator 3"/>
            <p:cNvSpPr/>
            <p:nvPr/>
          </p:nvSpPr>
          <p:spPr>
            <a:xfrm rot="16200000">
              <a:off x="303550" y="2371002"/>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21"/>
          <p:cNvSpPr>
            <a:spLocks noChangeArrowheads="1"/>
          </p:cNvSpPr>
          <p:nvPr/>
        </p:nvSpPr>
        <p:spPr bwMode="auto">
          <a:xfrm flipV="1">
            <a:off x="452014" y="1412831"/>
            <a:ext cx="3456000" cy="4754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6"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9" name="TextBox 8"/>
          <p:cNvSpPr txBox="1"/>
          <p:nvPr/>
        </p:nvSpPr>
        <p:spPr>
          <a:xfrm>
            <a:off x="5461129" y="277576"/>
            <a:ext cx="4355064" cy="646331"/>
          </a:xfrm>
          <a:prstGeom prst="rect">
            <a:avLst/>
          </a:prstGeom>
          <a:noFill/>
        </p:spPr>
        <p:txBody>
          <a:bodyPr wrap="square" rtlCol="0">
            <a:spAutoFit/>
          </a:bodyPr>
          <a:lstStyle/>
          <a:p>
            <a:pPr algn="ctr"/>
            <a:r>
              <a:rPr lang="pl-PL" sz="3600" b="1" dirty="0" smtClean="0">
                <a:solidFill>
                  <a:srgbClr val="085156"/>
                </a:solidFill>
              </a:rPr>
              <a:t>ŹRÓDŁA DANYCH</a:t>
            </a:r>
            <a:endParaRPr lang="es-ES_tradnl" sz="3600" b="1" dirty="0">
              <a:solidFill>
                <a:srgbClr val="085156"/>
              </a:solidFill>
            </a:endParaRPr>
          </a:p>
        </p:txBody>
      </p:sp>
      <p:sp>
        <p:nvSpPr>
          <p:cNvPr id="10" name="TextBox 9"/>
          <p:cNvSpPr txBox="1"/>
          <p:nvPr/>
        </p:nvSpPr>
        <p:spPr>
          <a:xfrm>
            <a:off x="3865983" y="1649707"/>
            <a:ext cx="3582956" cy="523220"/>
          </a:xfrm>
          <a:prstGeom prst="rect">
            <a:avLst/>
          </a:prstGeom>
          <a:solidFill>
            <a:srgbClr val="B52372"/>
          </a:solidFill>
        </p:spPr>
        <p:txBody>
          <a:bodyPr wrap="square" rtlCol="0">
            <a:spAutoFit/>
          </a:bodyPr>
          <a:lstStyle/>
          <a:p>
            <a:pPr algn="ctr"/>
            <a:r>
              <a:rPr lang="pl-PL" sz="2800" b="1" dirty="0" smtClean="0">
                <a:solidFill>
                  <a:schemeClr val="bg1"/>
                </a:solidFill>
              </a:rPr>
              <a:t>Wewnętrzne</a:t>
            </a:r>
            <a:endParaRPr lang="es-ES_tradnl" sz="2800" b="1" dirty="0">
              <a:solidFill>
                <a:schemeClr val="bg1"/>
              </a:solidFill>
            </a:endParaRPr>
          </a:p>
        </p:txBody>
      </p:sp>
      <p:sp>
        <p:nvSpPr>
          <p:cNvPr id="11" name="TextBox 10"/>
          <p:cNvSpPr txBox="1"/>
          <p:nvPr/>
        </p:nvSpPr>
        <p:spPr>
          <a:xfrm>
            <a:off x="8377974" y="1649707"/>
            <a:ext cx="3184341" cy="523220"/>
          </a:xfrm>
          <a:prstGeom prst="rect">
            <a:avLst/>
          </a:prstGeom>
          <a:solidFill>
            <a:srgbClr val="ED2891"/>
          </a:solidFill>
        </p:spPr>
        <p:txBody>
          <a:bodyPr wrap="square" rtlCol="0">
            <a:spAutoFit/>
          </a:bodyPr>
          <a:lstStyle/>
          <a:p>
            <a:pPr algn="ctr"/>
            <a:r>
              <a:rPr lang="pl-PL" sz="2800" b="1" dirty="0" smtClean="0">
                <a:solidFill>
                  <a:schemeClr val="bg1"/>
                </a:solidFill>
              </a:rPr>
              <a:t>Zewnętrzne</a:t>
            </a:r>
            <a:endParaRPr lang="es-ES_tradnl" sz="2800" b="1" dirty="0">
              <a:solidFill>
                <a:schemeClr val="bg1"/>
              </a:solidFill>
            </a:endParaRPr>
          </a:p>
        </p:txBody>
      </p:sp>
      <p:sp>
        <p:nvSpPr>
          <p:cNvPr id="12" name="TextBox 11"/>
          <p:cNvSpPr txBox="1"/>
          <p:nvPr/>
        </p:nvSpPr>
        <p:spPr>
          <a:xfrm>
            <a:off x="8377974" y="2387144"/>
            <a:ext cx="3184341" cy="1200329"/>
          </a:xfrm>
          <a:prstGeom prst="rect">
            <a:avLst/>
          </a:prstGeom>
          <a:solidFill>
            <a:schemeClr val="bg1"/>
          </a:solidFill>
        </p:spPr>
        <p:txBody>
          <a:bodyPr wrap="square" rtlCol="0">
            <a:spAutoFit/>
          </a:bodyPr>
          <a:lstStyle/>
          <a:p>
            <a:pPr algn="ctr"/>
            <a:r>
              <a:rPr lang="pl-PL" sz="2400" dirty="0" smtClean="0">
                <a:solidFill>
                  <a:srgbClr val="085156"/>
                </a:solidFill>
              </a:rPr>
              <a:t>Dane zastrzeżone podmiotów zewnętrznych</a:t>
            </a:r>
            <a:endParaRPr lang="es-ES_tradnl" sz="2400" dirty="0">
              <a:solidFill>
                <a:srgbClr val="085156"/>
              </a:solidFill>
            </a:endParaRPr>
          </a:p>
        </p:txBody>
      </p:sp>
      <p:sp>
        <p:nvSpPr>
          <p:cNvPr id="13" name="Rectangle 12"/>
          <p:cNvSpPr/>
          <p:nvPr/>
        </p:nvSpPr>
        <p:spPr>
          <a:xfrm>
            <a:off x="3865984" y="2387144"/>
            <a:ext cx="3582956" cy="3416320"/>
          </a:xfrm>
          <a:prstGeom prst="rect">
            <a:avLst/>
          </a:prstGeom>
          <a:solidFill>
            <a:schemeClr val="bg1"/>
          </a:solidFill>
        </p:spPr>
        <p:txBody>
          <a:bodyPr wrap="square">
            <a:spAutoFit/>
          </a:bodyPr>
          <a:lstStyle/>
          <a:p>
            <a:pPr marL="342900" indent="-342900">
              <a:buFont typeface="Arial" charset="0"/>
              <a:buChar char="•"/>
            </a:pPr>
            <a:r>
              <a:rPr lang="pl-PL" sz="2400" dirty="0" smtClean="0">
                <a:solidFill>
                  <a:srgbClr val="085156"/>
                </a:solidFill>
              </a:rPr>
              <a:t>Dane firmy</a:t>
            </a:r>
            <a:endParaRPr lang="en-US" sz="2400" dirty="0">
              <a:solidFill>
                <a:srgbClr val="085156"/>
              </a:solidFill>
            </a:endParaRPr>
          </a:p>
          <a:p>
            <a:pPr marL="342900" indent="-342900">
              <a:buFont typeface="Arial" charset="0"/>
              <a:buChar char="•"/>
            </a:pPr>
            <a:r>
              <a:rPr lang="pl-PL" sz="2400" dirty="0" smtClean="0">
                <a:solidFill>
                  <a:srgbClr val="085156"/>
                </a:solidFill>
              </a:rPr>
              <a:t>Dane pracowników</a:t>
            </a:r>
            <a:endParaRPr lang="en-US" sz="2400" dirty="0">
              <a:solidFill>
                <a:srgbClr val="085156"/>
              </a:solidFill>
            </a:endParaRPr>
          </a:p>
          <a:p>
            <a:pPr marL="342900" indent="-342900">
              <a:buFont typeface="Arial" charset="0"/>
              <a:buChar char="•"/>
            </a:pPr>
            <a:r>
              <a:rPr lang="pl-PL" sz="2400" dirty="0" smtClean="0">
                <a:solidFill>
                  <a:srgbClr val="085156"/>
                </a:solidFill>
              </a:rPr>
              <a:t>Dane kontaktowe klientów</a:t>
            </a:r>
            <a:endParaRPr lang="en-US" sz="2400" dirty="0">
              <a:solidFill>
                <a:srgbClr val="085156"/>
              </a:solidFill>
            </a:endParaRPr>
          </a:p>
          <a:p>
            <a:pPr marL="342900" indent="-342900">
              <a:buFont typeface="Arial" charset="0"/>
              <a:buChar char="•"/>
            </a:pPr>
            <a:r>
              <a:rPr lang="pl-PL" sz="2400" dirty="0" smtClean="0">
                <a:solidFill>
                  <a:srgbClr val="085156"/>
                </a:solidFill>
              </a:rPr>
              <a:t>Dane podróży klienta</a:t>
            </a:r>
            <a:endParaRPr lang="en-US" sz="2400" dirty="0">
              <a:solidFill>
                <a:srgbClr val="085156"/>
              </a:solidFill>
            </a:endParaRPr>
          </a:p>
          <a:p>
            <a:pPr marL="342900" indent="-342900">
              <a:buFont typeface="Arial" charset="0"/>
              <a:buChar char="•"/>
            </a:pPr>
            <a:r>
              <a:rPr lang="pl-PL" sz="2400" dirty="0" smtClean="0">
                <a:solidFill>
                  <a:srgbClr val="085156"/>
                </a:solidFill>
              </a:rPr>
              <a:t>Dane jakości zarządzania</a:t>
            </a:r>
            <a:endParaRPr lang="en-US" sz="2400" dirty="0">
              <a:solidFill>
                <a:srgbClr val="085156"/>
              </a:solidFill>
            </a:endParaRPr>
          </a:p>
          <a:p>
            <a:pPr marL="342900" indent="-342900">
              <a:buFont typeface="Arial" charset="0"/>
              <a:buChar char="•"/>
            </a:pPr>
            <a:r>
              <a:rPr lang="pl-PL" sz="2400" dirty="0" smtClean="0">
                <a:solidFill>
                  <a:srgbClr val="085156"/>
                </a:solidFill>
              </a:rPr>
              <a:t>Dane księgowe</a:t>
            </a:r>
            <a:endParaRPr lang="en-US" sz="2400" dirty="0">
              <a:solidFill>
                <a:srgbClr val="085156"/>
              </a:solidFill>
            </a:endParaRPr>
          </a:p>
          <a:p>
            <a:pPr marL="342900" indent="-342900">
              <a:buFont typeface="Arial" charset="0"/>
              <a:buChar char="•"/>
            </a:pPr>
            <a:r>
              <a:rPr lang="pl-PL" sz="2400" dirty="0" smtClean="0">
                <a:solidFill>
                  <a:srgbClr val="085156"/>
                </a:solidFill>
              </a:rPr>
              <a:t>Dane siedzi </a:t>
            </a:r>
            <a:r>
              <a:rPr lang="pl-PL" sz="2400" dirty="0" err="1" smtClean="0">
                <a:solidFill>
                  <a:srgbClr val="085156"/>
                </a:solidFill>
              </a:rPr>
              <a:t>społecznościowych</a:t>
            </a:r>
            <a:endParaRPr lang="en-US" sz="2400" dirty="0">
              <a:solidFill>
                <a:srgbClr val="085156"/>
              </a:solidFill>
            </a:endParaRPr>
          </a:p>
        </p:txBody>
      </p:sp>
      <p:sp>
        <p:nvSpPr>
          <p:cNvPr id="14" name="TextBox 13"/>
          <p:cNvSpPr txBox="1"/>
          <p:nvPr/>
        </p:nvSpPr>
        <p:spPr>
          <a:xfrm>
            <a:off x="8377972" y="3772138"/>
            <a:ext cx="3184341" cy="461665"/>
          </a:xfrm>
          <a:prstGeom prst="rect">
            <a:avLst/>
          </a:prstGeom>
          <a:solidFill>
            <a:schemeClr val="bg1"/>
          </a:solidFill>
        </p:spPr>
        <p:txBody>
          <a:bodyPr wrap="square" rtlCol="0">
            <a:spAutoFit/>
          </a:bodyPr>
          <a:lstStyle/>
          <a:p>
            <a:pPr algn="ctr"/>
            <a:r>
              <a:rPr lang="pl-PL" sz="2400" dirty="0" smtClean="0">
                <a:solidFill>
                  <a:srgbClr val="085156"/>
                </a:solidFill>
              </a:rPr>
              <a:t>Dane ogólnodostępne</a:t>
            </a:r>
            <a:endParaRPr lang="es-ES_tradnl" sz="2400" dirty="0">
              <a:solidFill>
                <a:srgbClr val="085156"/>
              </a:solidFill>
            </a:endParaRPr>
          </a:p>
        </p:txBody>
      </p:sp>
      <p:sp>
        <p:nvSpPr>
          <p:cNvPr id="15" name="TextBox 14"/>
          <p:cNvSpPr txBox="1"/>
          <p:nvPr/>
        </p:nvSpPr>
        <p:spPr>
          <a:xfrm>
            <a:off x="8377972" y="4603135"/>
            <a:ext cx="3184341" cy="830997"/>
          </a:xfrm>
          <a:prstGeom prst="rect">
            <a:avLst/>
          </a:prstGeom>
          <a:solidFill>
            <a:schemeClr val="bg1"/>
          </a:solidFill>
        </p:spPr>
        <p:txBody>
          <a:bodyPr wrap="square" rtlCol="0">
            <a:spAutoFit/>
          </a:bodyPr>
          <a:lstStyle/>
          <a:p>
            <a:pPr algn="ctr"/>
            <a:r>
              <a:rPr lang="pl-PL" sz="2400" dirty="0" smtClean="0">
                <a:solidFill>
                  <a:srgbClr val="085156"/>
                </a:solidFill>
              </a:rPr>
              <a:t>Dane generowane zbiorowo</a:t>
            </a:r>
            <a:endParaRPr lang="es-ES_tradnl" sz="2400" dirty="0">
              <a:solidFill>
                <a:srgbClr val="085156"/>
              </a:solidFill>
            </a:endParaRPr>
          </a:p>
        </p:txBody>
      </p:sp>
      <p:sp>
        <p:nvSpPr>
          <p:cNvPr id="16" name="Bent-Up Arrow 15"/>
          <p:cNvSpPr/>
          <p:nvPr/>
        </p:nvSpPr>
        <p:spPr>
          <a:xfrm rot="10800000">
            <a:off x="5271018" y="1027877"/>
            <a:ext cx="2367643" cy="55399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Bent-Up Arrow 16"/>
          <p:cNvSpPr/>
          <p:nvPr/>
        </p:nvSpPr>
        <p:spPr>
          <a:xfrm rot="10800000" flipH="1">
            <a:off x="7800971" y="1027876"/>
            <a:ext cx="2169174" cy="55399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Text Placeholder 1"/>
          <p:cNvSpPr txBox="1">
            <a:spLocks/>
          </p:cNvSpPr>
          <p:nvPr/>
        </p:nvSpPr>
        <p:spPr>
          <a:xfrm>
            <a:off x="322770" y="315330"/>
            <a:ext cx="2728934" cy="697353"/>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_tradnl" sz="2400" dirty="0">
                <a:solidFill>
                  <a:schemeClr val="bg1"/>
                </a:solidFill>
              </a:rPr>
              <a:t>2. </a:t>
            </a:r>
            <a:r>
              <a:rPr lang="pl-PL" sz="2400" dirty="0" smtClean="0">
                <a:solidFill>
                  <a:schemeClr val="bg1"/>
                </a:solidFill>
              </a:rPr>
              <a:t>Kolekcjonowanie danych</a:t>
            </a:r>
            <a:endParaRPr lang="es-ES_tradnl" sz="2400" dirty="0">
              <a:solidFill>
                <a:schemeClr val="bg1"/>
              </a:solidFill>
            </a:endParaRPr>
          </a:p>
        </p:txBody>
      </p:sp>
      <p:sp>
        <p:nvSpPr>
          <p:cNvPr id="19" name="Text Placeholder 2"/>
          <p:cNvSpPr txBox="1">
            <a:spLocks/>
          </p:cNvSpPr>
          <p:nvPr/>
        </p:nvSpPr>
        <p:spPr>
          <a:xfrm>
            <a:off x="179619" y="1915234"/>
            <a:ext cx="2872085" cy="453108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pl-PL" dirty="0" smtClean="0">
                <a:solidFill>
                  <a:schemeClr val="bg1"/>
                </a:solidFill>
              </a:rPr>
              <a:t>Proces gromadzenia informacji o zmiennych będących przedmiotem zainteresowania w systematyczny sposób.</a:t>
            </a:r>
          </a:p>
          <a:p>
            <a:pPr marL="0" indent="0">
              <a:buNone/>
            </a:pPr>
            <a:endParaRPr lang="pl-PL" dirty="0" smtClean="0">
              <a:solidFill>
                <a:schemeClr val="bg1"/>
              </a:solidFill>
            </a:endParaRPr>
          </a:p>
          <a:p>
            <a:pPr marL="0" indent="0">
              <a:buNone/>
            </a:pPr>
            <a:r>
              <a:rPr lang="pl-PL" dirty="0" smtClean="0">
                <a:solidFill>
                  <a:schemeClr val="bg1"/>
                </a:solidFill>
              </a:rPr>
              <a:t>Jakie są zalety i wady każdego źródła danych?</a:t>
            </a:r>
            <a:endParaRPr lang="es-ES_tradnl" dirty="0">
              <a:solidFill>
                <a:schemeClr val="bg1"/>
              </a:solidFill>
            </a:endParaRPr>
          </a:p>
        </p:txBody>
      </p:sp>
      <p:sp>
        <p:nvSpPr>
          <p:cNvPr id="20" name="Rectangle 6">
            <a:extLst>
              <a:ext uri="{FF2B5EF4-FFF2-40B4-BE49-F238E27FC236}">
                <a16:creationId xmlns:a16="http://schemas.microsoft.com/office/drawing/2014/main" xmlns="" id="{245692DE-706A-499D-8F74-35D7084DA772}"/>
              </a:ext>
            </a:extLst>
          </p:cNvPr>
          <p:cNvSpPr/>
          <p:nvPr/>
        </p:nvSpPr>
        <p:spPr>
          <a:xfrm>
            <a:off x="7112874" y="6580424"/>
            <a:ext cx="6096000" cy="246221"/>
          </a:xfrm>
          <a:prstGeom prst="rect">
            <a:avLst/>
          </a:prstGeom>
        </p:spPr>
        <p:txBody>
          <a:bodyPr>
            <a:spAutoFit/>
          </a:bodyPr>
          <a:lstStyle/>
          <a:p>
            <a:r>
              <a:rPr lang="pl-PL" sz="1000" dirty="0" smtClean="0"/>
              <a:t>Źródło</a:t>
            </a:r>
            <a:r>
              <a:rPr lang="en-IE" sz="1000" dirty="0" smtClean="0"/>
              <a:t>: </a:t>
            </a:r>
            <a:r>
              <a:rPr lang="en-IE" sz="1000" dirty="0">
                <a:hlinkClick r:id="rId2"/>
              </a:rPr>
              <a:t>https://ori.hhs.gov/education/products/n_illinois_u/datamanagement/dctopic.html</a:t>
            </a:r>
            <a:r>
              <a:rPr lang="en-IE" sz="1000" dirty="0"/>
              <a:t> </a:t>
            </a:r>
          </a:p>
        </p:txBody>
      </p:sp>
    </p:spTree>
    <p:extLst>
      <p:ext uri="{BB962C8B-B14F-4D97-AF65-F5344CB8AC3E}">
        <p14:creationId xmlns="" xmlns:p14="http://schemas.microsoft.com/office/powerpoint/2010/main" val="2065860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451430" y="-8"/>
            <a:ext cx="10765835" cy="6858006"/>
          </a:xfrm>
          <a:prstGeom prst="rect">
            <a:avLst/>
          </a:prstGeom>
        </p:spPr>
      </p:pic>
      <p:pic>
        <p:nvPicPr>
          <p:cNvPr id="13" name="Picture 12"/>
          <p:cNvPicPr>
            <a:picLocks noChangeAspect="1"/>
          </p:cNvPicPr>
          <p:nvPr/>
        </p:nvPicPr>
        <p:blipFill rotWithShape="1">
          <a:blip r:embed="rId3">
            <a:alphaModFix amt="7000"/>
            <a:extLst>
              <a:ext uri="{28A0092B-C50C-407E-A947-70E740481C1C}">
                <a14:useLocalDpi xmlns="" xmlns:a14="http://schemas.microsoft.com/office/drawing/2010/main" val="0"/>
              </a:ext>
            </a:extLst>
          </a:blip>
          <a:srcRect b="26629"/>
          <a:stretch/>
        </p:blipFill>
        <p:spPr>
          <a:xfrm rot="16200000">
            <a:off x="9606814" y="-656112"/>
            <a:ext cx="2762230" cy="2304637"/>
          </a:xfrm>
          <a:prstGeom prst="rect">
            <a:avLst/>
          </a:prstGeom>
        </p:spPr>
      </p:pic>
      <p:grpSp>
        <p:nvGrpSpPr>
          <p:cNvPr id="6" name="Group 5"/>
          <p:cNvGrpSpPr/>
          <p:nvPr/>
        </p:nvGrpSpPr>
        <p:grpSpPr>
          <a:xfrm>
            <a:off x="1" y="-6"/>
            <a:ext cx="6400799" cy="6858004"/>
            <a:chOff x="1487841" y="-6"/>
            <a:chExt cx="3302706" cy="6858004"/>
          </a:xfrm>
          <a:solidFill>
            <a:srgbClr val="085156"/>
          </a:solidFill>
        </p:grpSpPr>
        <p:sp>
          <p:nvSpPr>
            <p:cNvPr id="7" name="Rectangle 6"/>
            <p:cNvSpPr/>
            <p:nvPr/>
          </p:nvSpPr>
          <p:spPr>
            <a:xfrm rot="16200000">
              <a:off x="-818805" y="2306640"/>
              <a:ext cx="6858004" cy="22447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rminator 7"/>
            <p:cNvSpPr/>
            <p:nvPr/>
          </p:nvSpPr>
          <p:spPr>
            <a:xfrm rot="16200000">
              <a:off x="303549" y="2371001"/>
              <a:ext cx="6858003" cy="2115992"/>
            </a:xfrm>
            <a:prstGeom prst="flowChartTermina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21"/>
          <p:cNvSpPr>
            <a:spLocks noChangeArrowheads="1"/>
          </p:cNvSpPr>
          <p:nvPr/>
        </p:nvSpPr>
        <p:spPr bwMode="auto">
          <a:xfrm>
            <a:off x="252966" y="1519408"/>
            <a:ext cx="2394213" cy="45719"/>
          </a:xfrm>
          <a:prstGeom prst="rect">
            <a:avLst/>
          </a:prstGeom>
          <a:solidFill>
            <a:schemeClr val="bg1"/>
          </a:solidFill>
          <a:ln>
            <a:noFill/>
          </a:ln>
        </p:spPr>
        <p:txBody>
          <a:bodyPr lIns="0"/>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414140"/>
              </a:solidFill>
              <a:ea typeface="ＭＳ Ｐゴシック" charset="-128"/>
              <a:cs typeface="ＭＳ Ｐゴシック" charset="-128"/>
            </a:endParaRPr>
          </a:p>
        </p:txBody>
      </p:sp>
      <p:sp>
        <p:nvSpPr>
          <p:cNvPr id="14" name="テキスト プレースホルダー 36"/>
          <p:cNvSpPr txBox="1">
            <a:spLocks/>
          </p:cNvSpPr>
          <p:nvPr/>
        </p:nvSpPr>
        <p:spPr bwMode="auto">
          <a:xfrm>
            <a:off x="520505" y="6357538"/>
            <a:ext cx="11042038" cy="410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615F5D"/>
                </a:solidFill>
                <a:latin typeface="Calibri" charset="0"/>
              </a:rPr>
              <a:t>GENERATION DATA </a:t>
            </a:r>
            <a:r>
              <a:rPr lang="en-US" altLang="ja-JP" sz="1100" b="1" dirty="0">
                <a:solidFill>
                  <a:srgbClr val="F15A2A"/>
                </a:solidFill>
                <a:latin typeface="Calibri" charset="0"/>
              </a:rPr>
              <a:t>|</a:t>
            </a:r>
            <a:r>
              <a:rPr lang="en-US" altLang="ja-JP" sz="1100" dirty="0">
                <a:solidFill>
                  <a:srgbClr val="615F5D"/>
                </a:solidFill>
                <a:latin typeface="Calibri" charset="0"/>
              </a:rPr>
              <a:t> USING DATA FOR PROFIT</a:t>
            </a:r>
            <a:endParaRPr kumimoji="1" lang="ja-JP" altLang="en-US" sz="1100" dirty="0">
              <a:solidFill>
                <a:srgbClr val="615F5D"/>
              </a:solidFill>
              <a:latin typeface="Calibri" charset="0"/>
            </a:endParaRPr>
          </a:p>
        </p:txBody>
      </p:sp>
      <p:sp>
        <p:nvSpPr>
          <p:cNvPr id="2" name="TextBox 1"/>
          <p:cNvSpPr txBox="1"/>
          <p:nvPr/>
        </p:nvSpPr>
        <p:spPr>
          <a:xfrm>
            <a:off x="144898" y="86890"/>
            <a:ext cx="6059911" cy="1200329"/>
          </a:xfrm>
          <a:prstGeom prst="rect">
            <a:avLst/>
          </a:prstGeom>
          <a:noFill/>
        </p:spPr>
        <p:txBody>
          <a:bodyPr wrap="square" rtlCol="0">
            <a:spAutoFit/>
          </a:bodyPr>
          <a:lstStyle/>
          <a:p>
            <a:r>
              <a:rPr lang="pl-PL" sz="3600" dirty="0" smtClean="0">
                <a:solidFill>
                  <a:schemeClr val="bg1"/>
                </a:solidFill>
              </a:rPr>
              <a:t>Czy zewnętrzne dane są warte swojej ceny?</a:t>
            </a:r>
            <a:endParaRPr lang="es-ES_tradnl" dirty="0">
              <a:solidFill>
                <a:schemeClr val="bg1"/>
              </a:solidFill>
            </a:endParaRPr>
          </a:p>
        </p:txBody>
      </p:sp>
      <p:sp>
        <p:nvSpPr>
          <p:cNvPr id="17" name="TextBox 16"/>
          <p:cNvSpPr txBox="1"/>
          <p:nvPr/>
        </p:nvSpPr>
        <p:spPr>
          <a:xfrm>
            <a:off x="184780" y="1609051"/>
            <a:ext cx="6059911" cy="4154984"/>
          </a:xfrm>
          <a:prstGeom prst="rect">
            <a:avLst/>
          </a:prstGeom>
          <a:noFill/>
        </p:spPr>
        <p:txBody>
          <a:bodyPr wrap="square" rtlCol="0">
            <a:spAutoFit/>
          </a:bodyPr>
          <a:lstStyle/>
          <a:p>
            <a:endParaRPr lang="es-ES" sz="2400" dirty="0">
              <a:solidFill>
                <a:schemeClr val="bg1"/>
              </a:solidFill>
            </a:endParaRPr>
          </a:p>
          <a:p>
            <a:r>
              <a:rPr lang="pl-PL" sz="2400" dirty="0" smtClean="0">
                <a:solidFill>
                  <a:schemeClr val="bg1"/>
                </a:solidFill>
              </a:rPr>
              <a:t>W projekcie badawczym:</a:t>
            </a:r>
            <a:endParaRPr lang="es-ES" sz="2400" dirty="0">
              <a:solidFill>
                <a:schemeClr val="bg1"/>
              </a:solidFill>
            </a:endParaRPr>
          </a:p>
          <a:p>
            <a:endParaRPr lang="es-ES" sz="2400" dirty="0">
              <a:solidFill>
                <a:schemeClr val="bg1"/>
              </a:solidFill>
            </a:endParaRPr>
          </a:p>
          <a:p>
            <a:pPr marL="285750" indent="-285750">
              <a:buFont typeface="Arial" charset="0"/>
              <a:buChar char="•"/>
            </a:pPr>
            <a:r>
              <a:rPr lang="es-ES" sz="2400" dirty="0" smtClean="0">
                <a:solidFill>
                  <a:schemeClr val="bg1"/>
                </a:solidFill>
              </a:rPr>
              <a:t>7</a:t>
            </a:r>
            <a:r>
              <a:rPr lang="pl-PL" sz="2400" dirty="0" smtClean="0">
                <a:solidFill>
                  <a:schemeClr val="bg1"/>
                </a:solidFill>
              </a:rPr>
              <a:t> małych firm z Północnej Irlandii zajmujących się sprzedażą przetworzonej żywności otrzymało dostęp do danych sieci dużych supermarketów</a:t>
            </a:r>
            <a:r>
              <a:rPr lang="es-ES" sz="2400" dirty="0" smtClean="0">
                <a:solidFill>
                  <a:schemeClr val="bg1"/>
                </a:solidFill>
              </a:rPr>
              <a:t>.</a:t>
            </a:r>
            <a:endParaRPr lang="es-ES" sz="2400" dirty="0">
              <a:solidFill>
                <a:schemeClr val="bg1"/>
              </a:solidFill>
            </a:endParaRPr>
          </a:p>
          <a:p>
            <a:pPr marL="285750" indent="-285750">
              <a:buFont typeface="Arial" charset="0"/>
              <a:buChar char="•"/>
            </a:pPr>
            <a:endParaRPr lang="es-ES" sz="2400" dirty="0">
              <a:solidFill>
                <a:schemeClr val="bg1"/>
              </a:solidFill>
            </a:endParaRPr>
          </a:p>
          <a:p>
            <a:pPr marL="285750" indent="-285750">
              <a:buFont typeface="Arial" charset="0"/>
              <a:buChar char="•"/>
            </a:pPr>
            <a:r>
              <a:rPr lang="pl-PL" sz="2400" dirty="0" smtClean="0">
                <a:solidFill>
                  <a:schemeClr val="bg1"/>
                </a:solidFill>
              </a:rPr>
              <a:t>Właściciele i menadżerowie brali udział w warsztatach aby nauczyć się jak pozyskiwać i analizować najbardziej istotne dane</a:t>
            </a:r>
            <a:endParaRPr lang="es-ES" sz="2400" dirty="0">
              <a:solidFill>
                <a:schemeClr val="bg1"/>
              </a:solidFill>
            </a:endParaRPr>
          </a:p>
        </p:txBody>
      </p:sp>
      <p:sp>
        <p:nvSpPr>
          <p:cNvPr id="12" name="Rectangle 3">
            <a:extLst>
              <a:ext uri="{FF2B5EF4-FFF2-40B4-BE49-F238E27FC236}">
                <a16:creationId xmlns:a16="http://schemas.microsoft.com/office/drawing/2014/main" xmlns="" id="{5CAB1D35-AA43-4CF3-A685-EC4CC69A22AA}"/>
              </a:ext>
            </a:extLst>
          </p:cNvPr>
          <p:cNvSpPr/>
          <p:nvPr/>
        </p:nvSpPr>
        <p:spPr>
          <a:xfrm>
            <a:off x="601365" y="6443845"/>
            <a:ext cx="3797835" cy="246221"/>
          </a:xfrm>
          <a:prstGeom prst="rect">
            <a:avLst/>
          </a:prstGeom>
        </p:spPr>
        <p:txBody>
          <a:bodyPr wrap="none">
            <a:spAutoFit/>
          </a:bodyPr>
          <a:lstStyle/>
          <a:p>
            <a:r>
              <a:rPr lang="pl-PL" sz="1000" dirty="0" smtClean="0"/>
              <a:t>Źródło</a:t>
            </a:r>
            <a:r>
              <a:rPr lang="en-IE" sz="1000" dirty="0" smtClean="0"/>
              <a:t>: </a:t>
            </a:r>
            <a:r>
              <a:rPr lang="en-IE" sz="1000" dirty="0">
                <a:hlinkClick r:id="rId4"/>
              </a:rPr>
              <a:t>https://hbr.org/2013/12/small-businesses-need-big-data-too</a:t>
            </a:r>
            <a:r>
              <a:rPr lang="en-IE" sz="1000" dirty="0"/>
              <a:t> </a:t>
            </a:r>
          </a:p>
        </p:txBody>
      </p:sp>
    </p:spTree>
    <p:extLst>
      <p:ext uri="{BB962C8B-B14F-4D97-AF65-F5344CB8AC3E}">
        <p14:creationId xmlns="" xmlns:p14="http://schemas.microsoft.com/office/powerpoint/2010/main" val="1460086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5673</TotalTime>
  <Words>1791</Words>
  <Application>Microsoft Office PowerPoint</Application>
  <PresentationFormat>Niestandardowy</PresentationFormat>
  <Paragraphs>320</Paragraphs>
  <Slides>27</Slides>
  <Notes>7</Notes>
  <HiddenSlides>0</HiddenSlides>
  <MMClips>0</MMClips>
  <ScaleCrop>false</ScaleCrop>
  <HeadingPairs>
    <vt:vector size="4" baseType="variant">
      <vt:variant>
        <vt:lpstr>Motyw</vt:lpstr>
      </vt:variant>
      <vt:variant>
        <vt:i4>1</vt:i4>
      </vt:variant>
      <vt:variant>
        <vt:lpstr>Tytuły slajdów</vt:lpstr>
      </vt:variant>
      <vt:variant>
        <vt:i4>27</vt:i4>
      </vt:variant>
    </vt:vector>
  </HeadingPairs>
  <TitlesOfParts>
    <vt:vector size="28" baseType="lpstr">
      <vt:lpstr>Office Theme</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BZ</cp:lastModifiedBy>
  <cp:revision>550</cp:revision>
  <dcterms:created xsi:type="dcterms:W3CDTF">2017-11-02T15:05:13Z</dcterms:created>
  <dcterms:modified xsi:type="dcterms:W3CDTF">2020-02-19T07:50:02Z</dcterms:modified>
</cp:coreProperties>
</file>