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67" r:id="rId2"/>
    <p:sldId id="368" r:id="rId3"/>
    <p:sldId id="369" r:id="rId4"/>
    <p:sldId id="371" r:id="rId5"/>
    <p:sldId id="409" r:id="rId6"/>
    <p:sldId id="399" r:id="rId7"/>
    <p:sldId id="384" r:id="rId8"/>
    <p:sldId id="419" r:id="rId9"/>
    <p:sldId id="436" r:id="rId10"/>
    <p:sldId id="400" r:id="rId11"/>
    <p:sldId id="421" r:id="rId12"/>
    <p:sldId id="422" r:id="rId13"/>
    <p:sldId id="435" r:id="rId14"/>
    <p:sldId id="434" r:id="rId15"/>
    <p:sldId id="401" r:id="rId16"/>
    <p:sldId id="423" r:id="rId17"/>
    <p:sldId id="410" r:id="rId18"/>
    <p:sldId id="432" r:id="rId19"/>
    <p:sldId id="437" r:id="rId20"/>
    <p:sldId id="438" r:id="rId21"/>
    <p:sldId id="427" r:id="rId22"/>
    <p:sldId id="416" r:id="rId23"/>
    <p:sldId id="439" r:id="rId24"/>
    <p:sldId id="433" r:id="rId25"/>
    <p:sldId id="43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D700"/>
    <a:srgbClr val="6D6E71"/>
    <a:srgbClr val="B52372"/>
    <a:srgbClr val="085156"/>
    <a:srgbClr val="95D600"/>
    <a:srgbClr val="ED2891"/>
    <a:srgbClr val="F15A2A"/>
    <a:srgbClr val="3E1151"/>
    <a:srgbClr val="66C5B1"/>
    <a:srgbClr val="B993C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0" autoAdjust="0"/>
    <p:restoredTop sz="91107"/>
  </p:normalViewPr>
  <p:slideViewPr>
    <p:cSldViewPr snapToGrid="0" snapToObjects="1">
      <p:cViewPr varScale="1">
        <p:scale>
          <a:sx n="80" d="100"/>
          <a:sy n="80" d="100"/>
        </p:scale>
        <p:origin x="-96" y="-492"/>
      </p:cViewPr>
      <p:guideLst>
        <p:guide orient="horz" pos="2160"/>
        <p:guide pos="3840"/>
      </p:guideLst>
    </p:cSldViewPr>
  </p:slideViewPr>
  <p:notesTextViewPr>
    <p:cViewPr>
      <p:scale>
        <a:sx n="1" d="1"/>
        <a:sy n="1" d="1"/>
      </p:scale>
      <p:origin x="0" y="0"/>
    </p:cViewPr>
  </p:notesTextViewPr>
  <p:sorterViewPr>
    <p:cViewPr>
      <p:scale>
        <a:sx n="120" d="100"/>
        <a:sy n="12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7C4A2-7988-6643-81CC-A0DA021CADC6}" type="datetimeFigureOut">
              <a:rPr lang="en-US" smtClean="0"/>
              <a:pPr/>
              <a:t>2/19/2020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25547-4A32-6147-ADC5-EFE816487606}" type="slidenum">
              <a:rPr lang="en-US" smtClean="0"/>
              <a:pPr/>
              <a:t>‹#›</a:t>
            </a:fld>
            <a:endParaRPr lang="en-US"/>
          </a:p>
        </p:txBody>
      </p:sp>
    </p:spTree>
    <p:extLst>
      <p:ext uri="{BB962C8B-B14F-4D97-AF65-F5344CB8AC3E}">
        <p14:creationId xmlns="" xmlns:p14="http://schemas.microsoft.com/office/powerpoint/2010/main" val="1959946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1</a:t>
            </a:fld>
            <a:endParaRPr lang="en-US"/>
          </a:p>
        </p:txBody>
      </p:sp>
    </p:spTree>
    <p:extLst>
      <p:ext uri="{BB962C8B-B14F-4D97-AF65-F5344CB8AC3E}">
        <p14:creationId xmlns="" xmlns:p14="http://schemas.microsoft.com/office/powerpoint/2010/main" val="2715964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19</a:t>
            </a:fld>
            <a:endParaRPr lang="en-US"/>
          </a:p>
        </p:txBody>
      </p:sp>
    </p:spTree>
    <p:extLst>
      <p:ext uri="{BB962C8B-B14F-4D97-AF65-F5344CB8AC3E}">
        <p14:creationId xmlns:p14="http://schemas.microsoft.com/office/powerpoint/2010/main" xmlns="" val="2117600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9AE25547-4A32-6147-ADC5-EFE816487606}"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2</a:t>
            </a:fld>
            <a:endParaRPr lang="en-US"/>
          </a:p>
        </p:txBody>
      </p:sp>
    </p:spTree>
    <p:extLst>
      <p:ext uri="{BB962C8B-B14F-4D97-AF65-F5344CB8AC3E}">
        <p14:creationId xmlns="" xmlns:p14="http://schemas.microsoft.com/office/powerpoint/2010/main" val="21664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4</a:t>
            </a:fld>
            <a:endParaRPr lang="en-US"/>
          </a:p>
        </p:txBody>
      </p:sp>
    </p:spTree>
    <p:extLst>
      <p:ext uri="{BB962C8B-B14F-4D97-AF65-F5344CB8AC3E}">
        <p14:creationId xmlns="" xmlns:p14="http://schemas.microsoft.com/office/powerpoint/2010/main" val="1095520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9</a:t>
            </a:fld>
            <a:endParaRPr lang="en-US"/>
          </a:p>
        </p:txBody>
      </p:sp>
    </p:spTree>
    <p:extLst>
      <p:ext uri="{BB962C8B-B14F-4D97-AF65-F5344CB8AC3E}">
        <p14:creationId xmlns:p14="http://schemas.microsoft.com/office/powerpoint/2010/main" xmlns="" val="880786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10</a:t>
            </a:fld>
            <a:endParaRPr lang="en-US"/>
          </a:p>
        </p:txBody>
      </p:sp>
    </p:spTree>
    <p:extLst>
      <p:ext uri="{BB962C8B-B14F-4D97-AF65-F5344CB8AC3E}">
        <p14:creationId xmlns="" xmlns:p14="http://schemas.microsoft.com/office/powerpoint/2010/main" val="231093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9AE25547-4A32-6147-ADC5-EFE816487606}"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10"/>
          </p:nvPr>
        </p:nvSpPr>
        <p:spPr/>
        <p:txBody>
          <a:bodyPr/>
          <a:lstStyle/>
          <a:p>
            <a:fld id="{9AE25547-4A32-6147-ADC5-EFE816487606}"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15</a:t>
            </a:fld>
            <a:endParaRPr lang="en-US"/>
          </a:p>
        </p:txBody>
      </p:sp>
    </p:spTree>
    <p:extLst>
      <p:ext uri="{BB962C8B-B14F-4D97-AF65-F5344CB8AC3E}">
        <p14:creationId xmlns="" xmlns:p14="http://schemas.microsoft.com/office/powerpoint/2010/main" val="2107541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9AE25547-4A32-6147-ADC5-EFE816487606}"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9" name="Rectangle 8"/>
          <p:cNvSpPr/>
          <p:nvPr userDrawn="1"/>
        </p:nvSpPr>
        <p:spPr>
          <a:xfrm>
            <a:off x="0" y="-1"/>
            <a:ext cx="12192000" cy="6858001"/>
          </a:xfrm>
          <a:prstGeom prst="rect">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4669" y="389988"/>
            <a:ext cx="5666415" cy="2123658"/>
          </a:xfrm>
          <a:prstGeom prst="rect">
            <a:avLst/>
          </a:prstGeom>
        </p:spPr>
        <p:txBody>
          <a:bodyPr wrap="square">
            <a:spAutoFit/>
          </a:bodyPr>
          <a:lstStyle/>
          <a:p>
            <a:pPr fontAlgn="base"/>
            <a:r>
              <a:rPr lang="en-IE" sz="4400" b="0" i="0" u="none" strike="noStrike" kern="1200" dirty="0">
                <a:solidFill>
                  <a:schemeClr val="bg1"/>
                </a:solidFill>
                <a:effectLst/>
                <a:latin typeface="+mn-lt"/>
                <a:ea typeface="+mn-ea"/>
                <a:cs typeface="+mn-cs"/>
              </a:rPr>
              <a:t>WELCOME TO THE </a:t>
            </a:r>
          </a:p>
          <a:p>
            <a:pPr fontAlgn="base"/>
            <a:r>
              <a:rPr lang="en-IE" sz="4400" b="1" i="0" u="none" strike="noStrike" kern="1200" dirty="0">
                <a:solidFill>
                  <a:schemeClr val="bg1"/>
                </a:solidFill>
                <a:effectLst/>
                <a:latin typeface="+mn-lt"/>
                <a:ea typeface="+mn-ea"/>
                <a:cs typeface="+mn-cs"/>
              </a:rPr>
              <a:t>GENERATION</a:t>
            </a:r>
            <a:r>
              <a:rPr lang="en-IE" sz="4400" b="1" i="0" u="none" strike="noStrike" kern="1200" baseline="0" dirty="0">
                <a:solidFill>
                  <a:schemeClr val="bg1"/>
                </a:solidFill>
                <a:effectLst/>
                <a:latin typeface="+mn-lt"/>
                <a:ea typeface="+mn-ea"/>
                <a:cs typeface="+mn-cs"/>
              </a:rPr>
              <a:t> DATA </a:t>
            </a:r>
            <a:r>
              <a:rPr lang="en-IE" sz="4400" b="0" i="0" u="none" strike="noStrike" kern="1200" dirty="0">
                <a:solidFill>
                  <a:schemeClr val="bg1"/>
                </a:solidFill>
                <a:effectLst/>
                <a:latin typeface="+mn-lt"/>
                <a:ea typeface="+mn-ea"/>
                <a:cs typeface="+mn-cs"/>
              </a:rPr>
              <a:t>POWERPOINT</a:t>
            </a:r>
            <a:endParaRPr lang="en-IE" sz="3600" baseline="0" dirty="0">
              <a:solidFill>
                <a:schemeClr val="bg1"/>
              </a:solidFill>
              <a:latin typeface="+mn-lt"/>
              <a:ea typeface="Quattrocento Sans"/>
              <a:cs typeface="Quattrocento Sans"/>
              <a:sym typeface="Quattrocento Sans"/>
            </a:endParaRPr>
          </a:p>
        </p:txBody>
      </p:sp>
      <p:sp>
        <p:nvSpPr>
          <p:cNvPr id="11" name="Rectangle 10"/>
          <p:cNvSpPr/>
          <p:nvPr userDrawn="1"/>
        </p:nvSpPr>
        <p:spPr>
          <a:xfrm>
            <a:off x="6515753" y="479961"/>
            <a:ext cx="5282381" cy="5078313"/>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FEATURES OF THE</a:t>
            </a:r>
          </a:p>
          <a:p>
            <a:pPr fontAlgn="base"/>
            <a:r>
              <a:rPr lang="en-IE" sz="3000" b="1" i="0" u="none" strike="noStrike" kern="1200" dirty="0">
                <a:solidFill>
                  <a:schemeClr val="bg1"/>
                </a:solidFill>
                <a:effectLst/>
                <a:latin typeface="+mn-lt"/>
                <a:ea typeface="+mn-ea"/>
                <a:cs typeface="+mn-cs"/>
              </a:rPr>
              <a:t>GENERATION DATA </a:t>
            </a:r>
            <a:r>
              <a:rPr lang="en-IE" sz="3000" b="0" i="0" u="none" strike="noStrike" kern="1200" dirty="0">
                <a:solidFill>
                  <a:schemeClr val="bg1"/>
                </a:solidFill>
                <a:effectLst/>
                <a:latin typeface="+mn-lt"/>
                <a:ea typeface="+mn-ea"/>
                <a:cs typeface="+mn-cs"/>
              </a:rPr>
              <a:t>POWERPOINT:</a:t>
            </a:r>
          </a:p>
          <a:p>
            <a:pPr fontAlgn="base"/>
            <a:endParaRPr lang="en-IE" sz="3000" b="0" i="0" u="none" strike="noStrike" kern="1200" dirty="0">
              <a:solidFill>
                <a:schemeClr val="bg1"/>
              </a:solidFill>
              <a:effectLst/>
              <a:latin typeface="+mn-lt"/>
              <a:ea typeface="+mn-ea"/>
              <a:cs typeface="+mn-cs"/>
            </a:endParaRPr>
          </a:p>
          <a:p>
            <a:pPr marL="342900" indent="-342900" fontAlgn="base">
              <a:buFont typeface="Arial" charset="0"/>
              <a:buChar char="•"/>
            </a:pPr>
            <a:r>
              <a:rPr lang="en-IE"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using the </a:t>
            </a:r>
            <a:r>
              <a:rPr lang="en-IE" sz="2400" b="1" i="0" u="none" strike="noStrike" kern="1200" dirty="0">
                <a:solidFill>
                  <a:schemeClr val="bg1"/>
                </a:solidFill>
                <a:effectLst/>
                <a:latin typeface="+mn-lt"/>
                <a:ea typeface="+mn-ea"/>
                <a:cs typeface="+mn-cs"/>
              </a:rPr>
              <a:t>GENERATION DATA </a:t>
            </a:r>
            <a:r>
              <a:rPr lang="en-IE"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b="0" i="0" u="none" strike="noStrike" kern="1200" dirty="0">
                <a:solidFill>
                  <a:schemeClr val="bg1"/>
                </a:solidFill>
                <a:effectLst/>
                <a:latin typeface="+mn-lt"/>
                <a:ea typeface="+mn-ea"/>
                <a:cs typeface="+mn-cs"/>
              </a:rPr>
              <a:t>		</a:t>
            </a:r>
            <a:endParaRPr lang="en-IE" sz="3600" baseline="0" dirty="0">
              <a:solidFill>
                <a:schemeClr val="bg1"/>
              </a:solidFill>
              <a:latin typeface="+mn-lt"/>
              <a:ea typeface="Quattrocento Sans"/>
              <a:cs typeface="Quattrocento Sans"/>
              <a:sym typeface="Quattrocento Sans"/>
            </a:endParaRPr>
          </a:p>
        </p:txBody>
      </p:sp>
      <p:sp>
        <p:nvSpPr>
          <p:cNvPr id="12" name="Rectangle 11"/>
          <p:cNvSpPr/>
          <p:nvPr userDrawn="1"/>
        </p:nvSpPr>
        <p:spPr>
          <a:xfrm>
            <a:off x="424669" y="2804118"/>
            <a:ext cx="5518931" cy="2308324"/>
          </a:xfrm>
          <a:prstGeom prst="rect">
            <a:avLst/>
          </a:prstGeom>
        </p:spPr>
        <p:txBody>
          <a:bodyPr wrap="square">
            <a:spAutoFit/>
          </a:bodyPr>
          <a:lstStyle/>
          <a:p>
            <a:pPr fontAlgn="base"/>
            <a:r>
              <a:rPr lang="en-IE"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IE" sz="2400" b="0" i="0" u="none" strike="noStrike" kern="1200">
                <a:solidFill>
                  <a:schemeClr val="bg1"/>
                </a:solidFill>
                <a:effectLst/>
                <a:latin typeface="+mn-lt"/>
                <a:ea typeface="+mn-ea"/>
                <a:cs typeface="+mn-cs"/>
              </a:rPr>
              <a:t>.</a:t>
            </a:r>
            <a:r>
              <a:rPr lang="en-IE" sz="2400" b="0" i="0" u="none" strike="noStrike" kern="1200" baseline="0">
                <a:solidFill>
                  <a:schemeClr val="bg1"/>
                </a:solidFill>
                <a:effectLst/>
                <a:latin typeface="+mn-lt"/>
                <a:ea typeface="+mn-ea"/>
                <a:cs typeface="+mn-cs"/>
              </a:rPr>
              <a:t>  </a:t>
            </a:r>
            <a:r>
              <a:rPr lang="en-IE" sz="2400" b="0" i="0" u="none" strike="noStrike" kern="1200" dirty="0">
                <a:solidFill>
                  <a:schemeClr val="bg1"/>
                </a:solidFill>
                <a:effectLst/>
                <a:latin typeface="+mn-lt"/>
                <a:ea typeface="+mn-ea"/>
                <a:cs typeface="+mn-cs"/>
              </a:rPr>
              <a:t>The slide layouts within this PowerPoint  will give you a great deal of creative </a:t>
            </a:r>
            <a:r>
              <a:rPr lang="en-IE" sz="2400" b="0" i="0" u="none" strike="noStrike" kern="1200" dirty="0" err="1">
                <a:solidFill>
                  <a:schemeClr val="bg1"/>
                </a:solidFill>
                <a:effectLst/>
                <a:latin typeface="+mn-lt"/>
                <a:ea typeface="+mn-ea"/>
                <a:cs typeface="+mn-cs"/>
              </a:rPr>
              <a:t>flexibily</a:t>
            </a:r>
            <a:r>
              <a:rPr lang="en-IE" sz="2400" b="0" i="0" u="none" strike="noStrike" kern="1200" dirty="0">
                <a:solidFill>
                  <a:schemeClr val="bg1"/>
                </a:solidFill>
                <a:effectLst/>
                <a:latin typeface="+mn-lt"/>
                <a:ea typeface="+mn-ea"/>
                <a:cs typeface="+mn-cs"/>
              </a:rPr>
              <a:t> when creating your Presentation.</a:t>
            </a:r>
            <a:endParaRPr lang="en-IE" sz="3600" baseline="0" dirty="0">
              <a:solidFill>
                <a:schemeClr val="bg1"/>
              </a:solidFill>
              <a:latin typeface="+mn-lt"/>
              <a:ea typeface="Quattrocento Sans"/>
              <a:cs typeface="Quattrocento Sans"/>
              <a:sym typeface="Quattrocento Sans"/>
            </a:endParaRPr>
          </a:p>
        </p:txBody>
      </p:sp>
      <p:cxnSp>
        <p:nvCxnSpPr>
          <p:cNvPr id="13" name="Straight Connector 12"/>
          <p:cNvCxnSpPr/>
          <p:nvPr userDrawn="1"/>
        </p:nvCxnSpPr>
        <p:spPr>
          <a:xfrm>
            <a:off x="6102669" y="-14749"/>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1" y="2691206"/>
            <a:ext cx="6091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6" name="Straight Connector 15"/>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3220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Left Text Right">
    <p:spTree>
      <p:nvGrpSpPr>
        <p:cNvPr id="1" name=""/>
        <p:cNvGrpSpPr/>
        <p:nvPr/>
      </p:nvGrpSpPr>
      <p:grpSpPr>
        <a:xfrm>
          <a:off x="0" y="0"/>
          <a:ext cx="0" cy="0"/>
          <a:chOff x="0" y="0"/>
          <a:chExt cx="0" cy="0"/>
        </a:xfrm>
      </p:grpSpPr>
      <p:sp>
        <p:nvSpPr>
          <p:cNvPr id="8" name="Chord 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ord 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1"/>
          <p:cNvSpPr>
            <a:spLocks noChangeArrowheads="1"/>
          </p:cNvSpPr>
          <p:nvPr userDrawn="1"/>
        </p:nvSpPr>
        <p:spPr bwMode="auto">
          <a:xfrm flipV="1">
            <a:off x="6532149" y="1595505"/>
            <a:ext cx="5040000" cy="36000"/>
          </a:xfrm>
          <a:prstGeom prst="rect">
            <a:avLst/>
          </a:prstGeom>
          <a:solidFill>
            <a:srgbClr val="FFD700"/>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19" name="テキスト プレースホルダー 36"/>
          <p:cNvSpPr txBox="1">
            <a:spLocks/>
          </p:cNvSpPr>
          <p:nvPr userDrawn="1"/>
        </p:nvSpPr>
        <p:spPr bwMode="auto">
          <a:xfrm>
            <a:off x="7486649" y="6357538"/>
            <a:ext cx="4075893"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20" name="Text Placeholder 25"/>
          <p:cNvSpPr>
            <a:spLocks noGrp="1"/>
          </p:cNvSpPr>
          <p:nvPr>
            <p:ph type="body" sz="quarter" idx="20" hasCustomPrompt="1"/>
          </p:nvPr>
        </p:nvSpPr>
        <p:spPr>
          <a:xfrm>
            <a:off x="6694542" y="1879024"/>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p:cNvSpPr>
            <a:spLocks noGrp="1"/>
          </p:cNvSpPr>
          <p:nvPr>
            <p:ph type="body" sz="quarter" idx="22" hasCustomPrompt="1"/>
          </p:nvPr>
        </p:nvSpPr>
        <p:spPr>
          <a:xfrm>
            <a:off x="6669218" y="767883"/>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22" name="Text Placeholder 25"/>
          <p:cNvSpPr>
            <a:spLocks noGrp="1"/>
          </p:cNvSpPr>
          <p:nvPr>
            <p:ph type="body" sz="quarter" idx="23" hasCustomPrompt="1"/>
          </p:nvPr>
        </p:nvSpPr>
        <p:spPr>
          <a:xfrm>
            <a:off x="6694542" y="2864893"/>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26" name="Picture Placeholder 25"/>
          <p:cNvSpPr>
            <a:spLocks noGrp="1"/>
          </p:cNvSpPr>
          <p:nvPr>
            <p:ph type="pic" sz="quarter" idx="24" hasCustomPrompt="1"/>
          </p:nvPr>
        </p:nvSpPr>
        <p:spPr>
          <a:xfrm>
            <a:off x="-8497" y="-688"/>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p:spPr>
        <p:txBody>
          <a:bodyPr anchor="ctr"/>
          <a:lstStyle>
            <a:lvl1pPr marL="0" indent="0" algn="l">
              <a:buNone/>
              <a:defRPr baseline="0"/>
            </a:lvl1pPr>
          </a:lstStyle>
          <a:p>
            <a:r>
              <a:rPr lang="en-US" dirty="0"/>
              <a:t>               Click here</a:t>
            </a:r>
          </a:p>
          <a:p>
            <a:r>
              <a:rPr lang="en-US" dirty="0"/>
              <a:t>              to add photo</a:t>
            </a:r>
          </a:p>
        </p:txBody>
      </p:sp>
    </p:spTree>
    <p:extLst>
      <p:ext uri="{BB962C8B-B14F-4D97-AF65-F5344CB8AC3E}">
        <p14:creationId xmlns="" xmlns:p14="http://schemas.microsoft.com/office/powerpoint/2010/main" val="103506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hoto Left Text Right">
    <p:spTree>
      <p:nvGrpSpPr>
        <p:cNvPr id="1" name=""/>
        <p:cNvGrpSpPr/>
        <p:nvPr/>
      </p:nvGrpSpPr>
      <p:grpSpPr>
        <a:xfrm>
          <a:off x="0" y="0"/>
          <a:ext cx="0" cy="0"/>
          <a:chOff x="0" y="0"/>
          <a:chExt cx="0" cy="0"/>
        </a:xfrm>
      </p:grpSpPr>
      <p:sp>
        <p:nvSpPr>
          <p:cNvPr id="8" name="Chord 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ord 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テキスト プレースホルダー 36"/>
          <p:cNvSpPr txBox="1">
            <a:spLocks/>
          </p:cNvSpPr>
          <p:nvPr userDrawn="1"/>
        </p:nvSpPr>
        <p:spPr bwMode="auto">
          <a:xfrm>
            <a:off x="7486649" y="6357538"/>
            <a:ext cx="4075893"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20" name="Text Placeholder 25"/>
          <p:cNvSpPr>
            <a:spLocks noGrp="1"/>
          </p:cNvSpPr>
          <p:nvPr>
            <p:ph type="body" sz="quarter" idx="20" hasCustomPrompt="1"/>
          </p:nvPr>
        </p:nvSpPr>
        <p:spPr>
          <a:xfrm>
            <a:off x="6694542" y="1879024"/>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p:cNvSpPr>
            <a:spLocks noGrp="1"/>
          </p:cNvSpPr>
          <p:nvPr>
            <p:ph type="body" sz="quarter" idx="22" hasCustomPrompt="1"/>
          </p:nvPr>
        </p:nvSpPr>
        <p:spPr>
          <a:xfrm>
            <a:off x="6669218" y="767883"/>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22" name="Text Placeholder 25"/>
          <p:cNvSpPr>
            <a:spLocks noGrp="1"/>
          </p:cNvSpPr>
          <p:nvPr>
            <p:ph type="body" sz="quarter" idx="23" hasCustomPrompt="1"/>
          </p:nvPr>
        </p:nvSpPr>
        <p:spPr>
          <a:xfrm>
            <a:off x="6694542" y="2864893"/>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26" name="Picture Placeholder 25"/>
          <p:cNvSpPr>
            <a:spLocks noGrp="1"/>
          </p:cNvSpPr>
          <p:nvPr>
            <p:ph type="pic" sz="quarter" idx="24" hasCustomPrompt="1"/>
          </p:nvPr>
        </p:nvSpPr>
        <p:spPr>
          <a:xfrm>
            <a:off x="-8497" y="-688"/>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p:spPr>
        <p:txBody>
          <a:bodyPr anchor="ctr"/>
          <a:lstStyle>
            <a:lvl1pPr marL="0" indent="0" algn="l">
              <a:buNone/>
              <a:defRPr baseline="0"/>
            </a:lvl1pPr>
          </a:lstStyle>
          <a:p>
            <a:r>
              <a:rPr lang="en-US" dirty="0"/>
              <a:t>               Click here</a:t>
            </a:r>
          </a:p>
          <a:p>
            <a:r>
              <a:rPr lang="en-US" dirty="0"/>
              <a:t>              to add photo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hoto Right">
    <p:spTree>
      <p:nvGrpSpPr>
        <p:cNvPr id="1" name=""/>
        <p:cNvGrpSpPr/>
        <p:nvPr/>
      </p:nvGrpSpPr>
      <p:grpSpPr>
        <a:xfrm>
          <a:off x="0" y="0"/>
          <a:ext cx="0" cy="0"/>
          <a:chOff x="0" y="0"/>
          <a:chExt cx="0" cy="0"/>
        </a:xfrm>
      </p:grpSpPr>
      <p:grpSp>
        <p:nvGrpSpPr>
          <p:cNvPr id="44" name="Group 43"/>
          <p:cNvGrpSpPr/>
          <p:nvPr userDrawn="1"/>
        </p:nvGrpSpPr>
        <p:grpSpPr>
          <a:xfrm flipH="1">
            <a:off x="-10978" y="-458449"/>
            <a:ext cx="8045310" cy="7534873"/>
            <a:chOff x="4146690" y="-429874"/>
            <a:chExt cx="8045310" cy="7534873"/>
          </a:xfrm>
        </p:grpSpPr>
        <p:sp>
          <p:nvSpPr>
            <p:cNvPr id="38" name="Chord 3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hord 3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33" name="Rectangle 21"/>
          <p:cNvSpPr>
            <a:spLocks noChangeArrowheads="1"/>
          </p:cNvSpPr>
          <p:nvPr userDrawn="1"/>
        </p:nvSpPr>
        <p:spPr bwMode="auto">
          <a:xfrm flipV="1">
            <a:off x="443941" y="1545620"/>
            <a:ext cx="5040000" cy="36000"/>
          </a:xfrm>
          <a:prstGeom prst="rect">
            <a:avLst/>
          </a:prstGeom>
          <a:solidFill>
            <a:srgbClr val="FFD700"/>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4" name="Text Placeholder 25"/>
          <p:cNvSpPr>
            <a:spLocks noGrp="1"/>
          </p:cNvSpPr>
          <p:nvPr>
            <p:ph type="body" sz="quarter" idx="20" hasCustomPrompt="1"/>
          </p:nvPr>
        </p:nvSpPr>
        <p:spPr>
          <a:xfrm>
            <a:off x="606334" y="1829139"/>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3"/>
          <p:cNvSpPr>
            <a:spLocks noGrp="1"/>
          </p:cNvSpPr>
          <p:nvPr>
            <p:ph type="body" sz="quarter" idx="22" hasCustomPrompt="1"/>
          </p:nvPr>
        </p:nvSpPr>
        <p:spPr>
          <a:xfrm>
            <a:off x="581010" y="717998"/>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36" name="Text Placeholder 25"/>
          <p:cNvSpPr>
            <a:spLocks noGrp="1"/>
          </p:cNvSpPr>
          <p:nvPr>
            <p:ph type="body" sz="quarter" idx="23" hasCustomPrompt="1"/>
          </p:nvPr>
        </p:nvSpPr>
        <p:spPr>
          <a:xfrm>
            <a:off x="606334" y="2815008"/>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37" name="Picture Placeholder 25"/>
          <p:cNvSpPr>
            <a:spLocks noGrp="1"/>
          </p:cNvSpPr>
          <p:nvPr>
            <p:ph type="pic" sz="quarter" idx="24" hasCustomPrompt="1"/>
          </p:nvPr>
        </p:nvSpPr>
        <p:spPr>
          <a:xfrm flipH="1">
            <a:off x="4988311" y="-10406"/>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a:noFill/>
        </p:spPr>
        <p:txBody>
          <a:bodyPr anchor="ctr"/>
          <a:lstStyle>
            <a:lvl1pPr marL="0" indent="0" algn="l">
              <a:buNone/>
              <a:defRPr baseline="0"/>
            </a:lvl1pPr>
          </a:lstStyle>
          <a:p>
            <a:r>
              <a:rPr lang="en-US" dirty="0"/>
              <a:t>                                                    Click here</a:t>
            </a:r>
          </a:p>
          <a:p>
            <a:r>
              <a:rPr lang="en-US" dirty="0"/>
              <a:t>                                                  to add photo</a:t>
            </a:r>
          </a:p>
        </p:txBody>
      </p:sp>
    </p:spTree>
    <p:extLst>
      <p:ext uri="{BB962C8B-B14F-4D97-AF65-F5344CB8AC3E}">
        <p14:creationId xmlns="" xmlns:p14="http://schemas.microsoft.com/office/powerpoint/2010/main" val="764034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Left Photo Right">
    <p:spTree>
      <p:nvGrpSpPr>
        <p:cNvPr id="1" name=""/>
        <p:cNvGrpSpPr/>
        <p:nvPr/>
      </p:nvGrpSpPr>
      <p:grpSpPr>
        <a:xfrm>
          <a:off x="0" y="0"/>
          <a:ext cx="0" cy="0"/>
          <a:chOff x="0" y="0"/>
          <a:chExt cx="0" cy="0"/>
        </a:xfrm>
      </p:grpSpPr>
      <p:grpSp>
        <p:nvGrpSpPr>
          <p:cNvPr id="44" name="Group 43"/>
          <p:cNvGrpSpPr/>
          <p:nvPr userDrawn="1"/>
        </p:nvGrpSpPr>
        <p:grpSpPr>
          <a:xfrm flipH="1">
            <a:off x="-10978" y="-458449"/>
            <a:ext cx="8045310" cy="7534873"/>
            <a:chOff x="4146690" y="-429874"/>
            <a:chExt cx="8045310" cy="7534873"/>
          </a:xfrm>
        </p:grpSpPr>
        <p:sp>
          <p:nvSpPr>
            <p:cNvPr id="38" name="Chord 3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hord 3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34" name="Text Placeholder 25"/>
          <p:cNvSpPr>
            <a:spLocks noGrp="1"/>
          </p:cNvSpPr>
          <p:nvPr>
            <p:ph type="body" sz="quarter" idx="20" hasCustomPrompt="1"/>
          </p:nvPr>
        </p:nvSpPr>
        <p:spPr>
          <a:xfrm>
            <a:off x="606334" y="1829139"/>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3"/>
          <p:cNvSpPr>
            <a:spLocks noGrp="1"/>
          </p:cNvSpPr>
          <p:nvPr>
            <p:ph type="body" sz="quarter" idx="22" hasCustomPrompt="1"/>
          </p:nvPr>
        </p:nvSpPr>
        <p:spPr>
          <a:xfrm>
            <a:off x="581010" y="717998"/>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36" name="Text Placeholder 25"/>
          <p:cNvSpPr>
            <a:spLocks noGrp="1"/>
          </p:cNvSpPr>
          <p:nvPr>
            <p:ph type="body" sz="quarter" idx="23" hasCustomPrompt="1"/>
          </p:nvPr>
        </p:nvSpPr>
        <p:spPr>
          <a:xfrm>
            <a:off x="606334" y="2815008"/>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37" name="Picture Placeholder 25"/>
          <p:cNvSpPr>
            <a:spLocks noGrp="1"/>
          </p:cNvSpPr>
          <p:nvPr>
            <p:ph type="pic" sz="quarter" idx="24" hasCustomPrompt="1"/>
          </p:nvPr>
        </p:nvSpPr>
        <p:spPr>
          <a:xfrm flipH="1">
            <a:off x="4988311" y="-10406"/>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a:noFill/>
        </p:spPr>
        <p:txBody>
          <a:bodyPr anchor="ctr"/>
          <a:lstStyle>
            <a:lvl1pPr marL="0" indent="0" algn="l">
              <a:buNone/>
              <a:defRPr baseline="0"/>
            </a:lvl1pPr>
          </a:lstStyle>
          <a:p>
            <a:r>
              <a:rPr lang="en-US" dirty="0"/>
              <a:t>                                                    Click here</a:t>
            </a:r>
          </a:p>
          <a:p>
            <a:r>
              <a:rPr lang="en-US" dirty="0"/>
              <a:t>                                                  to add photo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cons with Title">
    <p:spTree>
      <p:nvGrpSpPr>
        <p:cNvPr id="1" name=""/>
        <p:cNvGrpSpPr/>
        <p:nvPr/>
      </p:nvGrpSpPr>
      <p:grpSpPr>
        <a:xfrm>
          <a:off x="0" y="0"/>
          <a:ext cx="0" cy="0"/>
          <a:chOff x="0" y="0"/>
          <a:chExt cx="0" cy="0"/>
        </a:xfrm>
      </p:grpSpPr>
      <p:sp>
        <p:nvSpPr>
          <p:cNvPr id="10" name="Teardrop 9"/>
          <p:cNvSpPr/>
          <p:nvPr userDrawn="1"/>
        </p:nvSpPr>
        <p:spPr>
          <a:xfrm>
            <a:off x="7147121" y="3799936"/>
            <a:ext cx="1948566" cy="1948566"/>
          </a:xfrm>
          <a:prstGeom prst="teardrop">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userDrawn="1"/>
        </p:nvSpPr>
        <p:spPr>
          <a:xfrm flipH="1">
            <a:off x="2965492" y="3791349"/>
            <a:ext cx="1948566" cy="1948566"/>
          </a:xfrm>
          <a:prstGeom prst="teardrop">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userDrawn="1"/>
        </p:nvSpPr>
        <p:spPr>
          <a:xfrm flipH="1" flipV="1">
            <a:off x="9083931" y="1842560"/>
            <a:ext cx="1948566" cy="1948566"/>
          </a:xfrm>
          <a:prstGeom prst="teardrop">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userDrawn="1"/>
        </p:nvSpPr>
        <p:spPr>
          <a:xfrm flipV="1">
            <a:off x="1022804" y="1842783"/>
            <a:ext cx="1948566" cy="1948566"/>
          </a:xfrm>
          <a:prstGeom prst="teardrop">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0" y="-1416"/>
            <a:ext cx="12192000" cy="1110069"/>
            <a:chOff x="0" y="-1416"/>
            <a:chExt cx="12192000" cy="1110069"/>
          </a:xfrm>
          <a:solidFill>
            <a:srgbClr val="085156"/>
          </a:solidFill>
        </p:grpSpPr>
        <p:sp>
          <p:nvSpPr>
            <p:cNvPr id="23" name="Rectangle 22"/>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rminator 23"/>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a:alphaModFix amt="7000"/>
            <a:extLst>
              <a:ext uri="{28A0092B-C50C-407E-A947-70E740481C1C}">
                <a14:useLocalDpi xmlns="" xmlns:a14="http://schemas.microsoft.com/office/drawing/2010/main" val="0"/>
              </a:ext>
            </a:extLst>
          </a:blip>
          <a:srcRect b="26629"/>
          <a:stretch/>
        </p:blipFill>
        <p:spPr>
          <a:xfrm rot="16200000">
            <a:off x="9666337" y="-250801"/>
            <a:ext cx="2762230" cy="2304637"/>
          </a:xfrm>
          <a:prstGeom prst="rect">
            <a:avLst/>
          </a:prstGeom>
        </p:spPr>
      </p:pic>
      <p:sp>
        <p:nvSpPr>
          <p:cNvPr id="29" name="Text Placeholder 23"/>
          <p:cNvSpPr>
            <a:spLocks noGrp="1"/>
          </p:cNvSpPr>
          <p:nvPr>
            <p:ph type="body" sz="quarter" idx="14" hasCustomPrompt="1"/>
          </p:nvPr>
        </p:nvSpPr>
        <p:spPr>
          <a:xfrm>
            <a:off x="3038615" y="1354081"/>
            <a:ext cx="2407985" cy="745278"/>
          </a:xfrm>
        </p:spPr>
        <p:txBody>
          <a:bodyPr anchor="ctr">
            <a:normAutofit/>
          </a:bodyPr>
          <a:lstStyle>
            <a:lvl1pPr marL="0" indent="0" algn="l">
              <a:buNone/>
              <a:defRPr sz="3000">
                <a:solidFill>
                  <a:srgbClr val="95D600"/>
                </a:solidFill>
                <a:latin typeface="+mn-lt"/>
              </a:defRPr>
            </a:lvl1pPr>
          </a:lstStyle>
          <a:p>
            <a:pPr lvl="0"/>
            <a:r>
              <a:rPr lang="en-US"/>
              <a:t>Title</a:t>
            </a:r>
            <a:endParaRPr lang="en-US" dirty="0"/>
          </a:p>
        </p:txBody>
      </p:sp>
      <p:sp>
        <p:nvSpPr>
          <p:cNvPr id="30" name="Text Placeholder 23"/>
          <p:cNvSpPr>
            <a:spLocks noGrp="1"/>
          </p:cNvSpPr>
          <p:nvPr>
            <p:ph type="body" sz="quarter" idx="15" hasCustomPrompt="1"/>
          </p:nvPr>
        </p:nvSpPr>
        <p:spPr>
          <a:xfrm>
            <a:off x="3052903" y="2193067"/>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1" name="Text Placeholder 23"/>
          <p:cNvSpPr>
            <a:spLocks noGrp="1"/>
          </p:cNvSpPr>
          <p:nvPr>
            <p:ph type="body" sz="quarter" idx="16" hasCustomPrompt="1"/>
          </p:nvPr>
        </p:nvSpPr>
        <p:spPr>
          <a:xfrm>
            <a:off x="6586559" y="1365899"/>
            <a:ext cx="2407985" cy="745278"/>
          </a:xfrm>
        </p:spPr>
        <p:txBody>
          <a:bodyPr anchor="ctr">
            <a:normAutofit/>
          </a:bodyPr>
          <a:lstStyle>
            <a:lvl1pPr marL="0" indent="0" algn="l">
              <a:buNone/>
              <a:defRPr sz="3000">
                <a:solidFill>
                  <a:srgbClr val="FFD700"/>
                </a:solidFill>
                <a:latin typeface="+mn-lt"/>
              </a:defRPr>
            </a:lvl1pPr>
          </a:lstStyle>
          <a:p>
            <a:pPr lvl="0"/>
            <a:r>
              <a:rPr lang="en-US" dirty="0"/>
              <a:t>Title</a:t>
            </a:r>
          </a:p>
        </p:txBody>
      </p:sp>
      <p:sp>
        <p:nvSpPr>
          <p:cNvPr id="32" name="Text Placeholder 23"/>
          <p:cNvSpPr>
            <a:spLocks noGrp="1"/>
          </p:cNvSpPr>
          <p:nvPr>
            <p:ph type="body" sz="quarter" idx="17" hasCustomPrompt="1"/>
          </p:nvPr>
        </p:nvSpPr>
        <p:spPr>
          <a:xfrm>
            <a:off x="6600847" y="2204885"/>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5" name="Text Placeholder 23"/>
          <p:cNvSpPr>
            <a:spLocks noGrp="1"/>
          </p:cNvSpPr>
          <p:nvPr>
            <p:ph type="body" sz="quarter" idx="18" hasCustomPrompt="1"/>
          </p:nvPr>
        </p:nvSpPr>
        <p:spPr>
          <a:xfrm>
            <a:off x="463353" y="3867948"/>
            <a:ext cx="2407985" cy="745278"/>
          </a:xfrm>
        </p:spPr>
        <p:txBody>
          <a:bodyPr anchor="ctr">
            <a:normAutofit/>
          </a:bodyPr>
          <a:lstStyle>
            <a:lvl1pPr marL="0" indent="0" algn="l">
              <a:buNone/>
              <a:defRPr sz="3000">
                <a:solidFill>
                  <a:srgbClr val="ED2891"/>
                </a:solidFill>
                <a:latin typeface="+mn-lt"/>
              </a:defRPr>
            </a:lvl1pPr>
          </a:lstStyle>
          <a:p>
            <a:pPr lvl="0"/>
            <a:r>
              <a:rPr lang="en-US" dirty="0"/>
              <a:t>Title</a:t>
            </a:r>
          </a:p>
        </p:txBody>
      </p:sp>
      <p:sp>
        <p:nvSpPr>
          <p:cNvPr id="36" name="Text Placeholder 23"/>
          <p:cNvSpPr>
            <a:spLocks noGrp="1"/>
          </p:cNvSpPr>
          <p:nvPr>
            <p:ph type="body" sz="quarter" idx="19" hasCustomPrompt="1"/>
          </p:nvPr>
        </p:nvSpPr>
        <p:spPr>
          <a:xfrm>
            <a:off x="477641" y="4706934"/>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7" name="Text Placeholder 23"/>
          <p:cNvSpPr>
            <a:spLocks noGrp="1"/>
          </p:cNvSpPr>
          <p:nvPr>
            <p:ph type="body" sz="quarter" idx="20" hasCustomPrompt="1"/>
          </p:nvPr>
        </p:nvSpPr>
        <p:spPr>
          <a:xfrm>
            <a:off x="9198235" y="3914240"/>
            <a:ext cx="2407985" cy="745278"/>
          </a:xfrm>
        </p:spPr>
        <p:txBody>
          <a:bodyPr anchor="ctr">
            <a:normAutofit/>
          </a:bodyPr>
          <a:lstStyle>
            <a:lvl1pPr marL="0" indent="0" algn="l">
              <a:buNone/>
              <a:defRPr sz="3000">
                <a:solidFill>
                  <a:srgbClr val="F15A2A"/>
                </a:solidFill>
                <a:latin typeface="+mn-lt"/>
              </a:defRPr>
            </a:lvl1pPr>
          </a:lstStyle>
          <a:p>
            <a:pPr lvl="0"/>
            <a:r>
              <a:rPr lang="en-US" dirty="0"/>
              <a:t>Title</a:t>
            </a:r>
          </a:p>
        </p:txBody>
      </p:sp>
      <p:sp>
        <p:nvSpPr>
          <p:cNvPr id="38" name="Text Placeholder 23"/>
          <p:cNvSpPr>
            <a:spLocks noGrp="1"/>
          </p:cNvSpPr>
          <p:nvPr>
            <p:ph type="body" sz="quarter" idx="21" hasCustomPrompt="1"/>
          </p:nvPr>
        </p:nvSpPr>
        <p:spPr>
          <a:xfrm>
            <a:off x="9212523" y="4753226"/>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9"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 xmlns:p14="http://schemas.microsoft.com/office/powerpoint/2010/main" val="1759007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Icons with Title">
    <p:spTree>
      <p:nvGrpSpPr>
        <p:cNvPr id="1" name=""/>
        <p:cNvGrpSpPr/>
        <p:nvPr/>
      </p:nvGrpSpPr>
      <p:grpSpPr>
        <a:xfrm>
          <a:off x="0" y="0"/>
          <a:ext cx="0" cy="0"/>
          <a:chOff x="0" y="0"/>
          <a:chExt cx="0" cy="0"/>
        </a:xfrm>
      </p:grpSpPr>
      <p:sp>
        <p:nvSpPr>
          <p:cNvPr id="10" name="Teardrop 9"/>
          <p:cNvSpPr/>
          <p:nvPr userDrawn="1"/>
        </p:nvSpPr>
        <p:spPr>
          <a:xfrm>
            <a:off x="7810999" y="3687202"/>
            <a:ext cx="1948566" cy="1948566"/>
          </a:xfrm>
          <a:prstGeom prst="teardrop">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userDrawn="1"/>
        </p:nvSpPr>
        <p:spPr>
          <a:xfrm flipH="1">
            <a:off x="2522042" y="3650830"/>
            <a:ext cx="1948566" cy="1948566"/>
          </a:xfrm>
          <a:prstGeom prst="teardrop">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userDrawn="1"/>
        </p:nvSpPr>
        <p:spPr>
          <a:xfrm flipH="1" flipV="1">
            <a:off x="9747809" y="1729826"/>
            <a:ext cx="1948566" cy="1948566"/>
          </a:xfrm>
          <a:prstGeom prst="teardrop">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userDrawn="1"/>
        </p:nvSpPr>
        <p:spPr>
          <a:xfrm flipV="1">
            <a:off x="573476" y="1702264"/>
            <a:ext cx="1948566" cy="1948566"/>
          </a:xfrm>
          <a:prstGeom prst="teardrop">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0" y="-1416"/>
            <a:ext cx="12192000" cy="1110069"/>
            <a:chOff x="0" y="-1416"/>
            <a:chExt cx="12192000" cy="1110069"/>
          </a:xfrm>
          <a:solidFill>
            <a:srgbClr val="085156"/>
          </a:solidFill>
        </p:grpSpPr>
        <p:sp>
          <p:nvSpPr>
            <p:cNvPr id="23" name="Rectangle 22"/>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rminator 23"/>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a:alphaModFix amt="7000"/>
            <a:extLst>
              <a:ext uri="{28A0092B-C50C-407E-A947-70E740481C1C}">
                <a14:useLocalDpi xmlns="" xmlns:a14="http://schemas.microsoft.com/office/drawing/2010/main" val="0"/>
              </a:ext>
            </a:extLst>
          </a:blip>
          <a:srcRect b="26629"/>
          <a:stretch/>
        </p:blipFill>
        <p:spPr>
          <a:xfrm rot="16200000">
            <a:off x="9666337" y="-250801"/>
            <a:ext cx="2762230" cy="2304637"/>
          </a:xfrm>
          <a:prstGeom prst="rect">
            <a:avLst/>
          </a:prstGeom>
        </p:spPr>
      </p:pic>
      <p:sp>
        <p:nvSpPr>
          <p:cNvPr id="29" name="Text Placeholder 23"/>
          <p:cNvSpPr>
            <a:spLocks noGrp="1"/>
          </p:cNvSpPr>
          <p:nvPr>
            <p:ph type="body" sz="quarter" idx="14" hasCustomPrompt="1"/>
          </p:nvPr>
        </p:nvSpPr>
        <p:spPr>
          <a:xfrm>
            <a:off x="2650309" y="1203769"/>
            <a:ext cx="2088713" cy="745278"/>
          </a:xfrm>
        </p:spPr>
        <p:txBody>
          <a:bodyPr anchor="ctr">
            <a:normAutofit/>
          </a:bodyPr>
          <a:lstStyle>
            <a:lvl1pPr marL="0" indent="0" algn="l">
              <a:buNone/>
              <a:defRPr sz="3000">
                <a:solidFill>
                  <a:srgbClr val="95D600"/>
                </a:solidFill>
                <a:latin typeface="+mn-lt"/>
              </a:defRPr>
            </a:lvl1pPr>
          </a:lstStyle>
          <a:p>
            <a:pPr lvl="0"/>
            <a:r>
              <a:rPr lang="en-US"/>
              <a:t>Title</a:t>
            </a:r>
            <a:endParaRPr lang="en-US" dirty="0"/>
          </a:p>
        </p:txBody>
      </p:sp>
      <p:sp>
        <p:nvSpPr>
          <p:cNvPr id="30" name="Text Placeholder 23"/>
          <p:cNvSpPr>
            <a:spLocks noGrp="1"/>
          </p:cNvSpPr>
          <p:nvPr>
            <p:ph type="body" sz="quarter" idx="15" hasCustomPrompt="1"/>
          </p:nvPr>
        </p:nvSpPr>
        <p:spPr>
          <a:xfrm>
            <a:off x="2664597" y="2042755"/>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1" name="Text Placeholder 23"/>
          <p:cNvSpPr>
            <a:spLocks noGrp="1"/>
          </p:cNvSpPr>
          <p:nvPr>
            <p:ph type="body" sz="quarter" idx="16" hasCustomPrompt="1"/>
          </p:nvPr>
        </p:nvSpPr>
        <p:spPr>
          <a:xfrm>
            <a:off x="7463379" y="1215587"/>
            <a:ext cx="2088713" cy="745278"/>
          </a:xfrm>
        </p:spPr>
        <p:txBody>
          <a:bodyPr anchor="ctr">
            <a:normAutofit/>
          </a:bodyPr>
          <a:lstStyle>
            <a:lvl1pPr marL="0" indent="0" algn="l">
              <a:buNone/>
              <a:defRPr sz="3000">
                <a:solidFill>
                  <a:srgbClr val="FFD700"/>
                </a:solidFill>
                <a:latin typeface="+mn-lt"/>
              </a:defRPr>
            </a:lvl1pPr>
          </a:lstStyle>
          <a:p>
            <a:pPr lvl="0"/>
            <a:r>
              <a:rPr lang="en-US" dirty="0"/>
              <a:t>Title</a:t>
            </a:r>
          </a:p>
        </p:txBody>
      </p:sp>
      <p:sp>
        <p:nvSpPr>
          <p:cNvPr id="32" name="Text Placeholder 23"/>
          <p:cNvSpPr>
            <a:spLocks noGrp="1"/>
          </p:cNvSpPr>
          <p:nvPr>
            <p:ph type="body" sz="quarter" idx="17" hasCustomPrompt="1"/>
          </p:nvPr>
        </p:nvSpPr>
        <p:spPr>
          <a:xfrm>
            <a:off x="7477667" y="2054573"/>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5" name="Text Placeholder 23"/>
          <p:cNvSpPr>
            <a:spLocks noGrp="1"/>
          </p:cNvSpPr>
          <p:nvPr>
            <p:ph type="body" sz="quarter" idx="18" hasCustomPrompt="1"/>
          </p:nvPr>
        </p:nvSpPr>
        <p:spPr>
          <a:xfrm>
            <a:off x="237885" y="3830370"/>
            <a:ext cx="2088713" cy="745278"/>
          </a:xfrm>
        </p:spPr>
        <p:txBody>
          <a:bodyPr anchor="ctr">
            <a:normAutofit/>
          </a:bodyPr>
          <a:lstStyle>
            <a:lvl1pPr marL="0" indent="0" algn="l">
              <a:buNone/>
              <a:defRPr sz="3000">
                <a:solidFill>
                  <a:srgbClr val="ED2891"/>
                </a:solidFill>
                <a:latin typeface="+mn-lt"/>
              </a:defRPr>
            </a:lvl1pPr>
          </a:lstStyle>
          <a:p>
            <a:pPr lvl="0"/>
            <a:r>
              <a:rPr lang="en-US" dirty="0"/>
              <a:t>Title</a:t>
            </a:r>
          </a:p>
        </p:txBody>
      </p:sp>
      <p:sp>
        <p:nvSpPr>
          <p:cNvPr id="36" name="Text Placeholder 23"/>
          <p:cNvSpPr>
            <a:spLocks noGrp="1"/>
          </p:cNvSpPr>
          <p:nvPr>
            <p:ph type="body" sz="quarter" idx="19" hasCustomPrompt="1"/>
          </p:nvPr>
        </p:nvSpPr>
        <p:spPr>
          <a:xfrm>
            <a:off x="252173" y="4669356"/>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7" name="Text Placeholder 23"/>
          <p:cNvSpPr>
            <a:spLocks noGrp="1"/>
          </p:cNvSpPr>
          <p:nvPr>
            <p:ph type="body" sz="quarter" idx="20" hasCustomPrompt="1"/>
          </p:nvPr>
        </p:nvSpPr>
        <p:spPr>
          <a:xfrm>
            <a:off x="9887165" y="3864136"/>
            <a:ext cx="2088713" cy="745278"/>
          </a:xfrm>
        </p:spPr>
        <p:txBody>
          <a:bodyPr anchor="ctr">
            <a:normAutofit/>
          </a:bodyPr>
          <a:lstStyle>
            <a:lvl1pPr marL="0" indent="0" algn="l">
              <a:buNone/>
              <a:defRPr sz="3000">
                <a:solidFill>
                  <a:srgbClr val="F15A2A"/>
                </a:solidFill>
                <a:latin typeface="+mn-lt"/>
              </a:defRPr>
            </a:lvl1pPr>
          </a:lstStyle>
          <a:p>
            <a:pPr lvl="0"/>
            <a:r>
              <a:rPr lang="en-US" dirty="0"/>
              <a:t>Title</a:t>
            </a:r>
          </a:p>
        </p:txBody>
      </p:sp>
      <p:sp>
        <p:nvSpPr>
          <p:cNvPr id="38" name="Text Placeholder 23"/>
          <p:cNvSpPr>
            <a:spLocks noGrp="1"/>
          </p:cNvSpPr>
          <p:nvPr>
            <p:ph type="body" sz="quarter" idx="21" hasCustomPrompt="1"/>
          </p:nvPr>
        </p:nvSpPr>
        <p:spPr>
          <a:xfrm>
            <a:off x="9901453" y="4703122"/>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9"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
        <p:nvSpPr>
          <p:cNvPr id="19" name="Teardrop 18"/>
          <p:cNvSpPr/>
          <p:nvPr userDrawn="1"/>
        </p:nvSpPr>
        <p:spPr>
          <a:xfrm flipH="1">
            <a:off x="5178949" y="1702264"/>
            <a:ext cx="1948566" cy="1948566"/>
          </a:xfrm>
          <a:prstGeom prst="teardrop">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3"/>
          <p:cNvSpPr>
            <a:spLocks noGrp="1"/>
          </p:cNvSpPr>
          <p:nvPr>
            <p:ph type="body" sz="quarter" idx="22" hasCustomPrompt="1"/>
          </p:nvPr>
        </p:nvSpPr>
        <p:spPr>
          <a:xfrm>
            <a:off x="5114557" y="3861782"/>
            <a:ext cx="2088713" cy="745278"/>
          </a:xfrm>
        </p:spPr>
        <p:txBody>
          <a:bodyPr anchor="ctr">
            <a:normAutofit/>
          </a:bodyPr>
          <a:lstStyle>
            <a:lvl1pPr marL="0" indent="0" algn="l">
              <a:buNone/>
              <a:defRPr sz="3000">
                <a:solidFill>
                  <a:srgbClr val="B52372"/>
                </a:solidFill>
                <a:latin typeface="+mn-lt"/>
              </a:defRPr>
            </a:lvl1pPr>
          </a:lstStyle>
          <a:p>
            <a:pPr lvl="0"/>
            <a:r>
              <a:rPr lang="en-US" dirty="0"/>
              <a:t>Title</a:t>
            </a:r>
          </a:p>
        </p:txBody>
      </p:sp>
      <p:sp>
        <p:nvSpPr>
          <p:cNvPr id="21" name="Text Placeholder 23"/>
          <p:cNvSpPr>
            <a:spLocks noGrp="1"/>
          </p:cNvSpPr>
          <p:nvPr>
            <p:ph type="body" sz="quarter" idx="23" hasCustomPrompt="1"/>
          </p:nvPr>
        </p:nvSpPr>
        <p:spPr>
          <a:xfrm>
            <a:off x="5128845" y="4700768"/>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 Photo Bottom Text">
    <p:spTree>
      <p:nvGrpSpPr>
        <p:cNvPr id="1" name=""/>
        <p:cNvGrpSpPr/>
        <p:nvPr/>
      </p:nvGrpSpPr>
      <p:grpSpPr>
        <a:xfrm>
          <a:off x="0" y="0"/>
          <a:ext cx="0" cy="0"/>
          <a:chOff x="0" y="0"/>
          <a:chExt cx="0" cy="0"/>
        </a:xfrm>
      </p:grpSpPr>
      <p:sp>
        <p:nvSpPr>
          <p:cNvPr id="6" name="Terminator 5"/>
          <p:cNvSpPr/>
          <p:nvPr userDrawn="1"/>
        </p:nvSpPr>
        <p:spPr>
          <a:xfrm>
            <a:off x="1338" y="2797187"/>
            <a:ext cx="12192000" cy="2540097"/>
          </a:xfrm>
          <a:prstGeom prst="flowChartTerminator">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userDrawn="1"/>
        </p:nvSpPr>
        <p:spPr>
          <a:xfrm>
            <a:off x="-54476" y="3058532"/>
            <a:ext cx="12192000" cy="2488444"/>
          </a:xfrm>
          <a:prstGeom prst="flowChartTermina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86" y="4145378"/>
            <a:ext cx="12192000" cy="2712623"/>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4179034" y="3520115"/>
            <a:ext cx="0" cy="696487"/>
          </a:xfrm>
          <a:prstGeom prst="line">
            <a:avLst/>
          </a:prstGeom>
          <a:ln w="28575">
            <a:solidFill>
              <a:srgbClr val="FFD700"/>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4070353" y="2935350"/>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10660424" y="3014959"/>
            <a:ext cx="264812" cy="264812"/>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17" name="Oval 16"/>
          <p:cNvSpPr/>
          <p:nvPr userDrawn="1"/>
        </p:nvSpPr>
        <p:spPr>
          <a:xfrm>
            <a:off x="702256" y="3158510"/>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4"/>
          <p:cNvSpPr>
            <a:spLocks noGrp="1"/>
          </p:cNvSpPr>
          <p:nvPr>
            <p:ph type="body" sz="quarter" idx="25" hasCustomPrompt="1"/>
          </p:nvPr>
        </p:nvSpPr>
        <p:spPr>
          <a:xfrm>
            <a:off x="4349032" y="3553398"/>
            <a:ext cx="7066681" cy="633861"/>
          </a:xfrm>
        </p:spPr>
        <p:txBody>
          <a:bodyPr anchor="ctr">
            <a:normAutofit/>
          </a:bodyPr>
          <a:lstStyle>
            <a:lvl1pPr marL="0" indent="0" algn="l">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1" name="Text Placeholder 74"/>
          <p:cNvSpPr>
            <a:spLocks noGrp="1"/>
          </p:cNvSpPr>
          <p:nvPr>
            <p:ph type="body" sz="quarter" idx="20" hasCustomPrompt="1"/>
          </p:nvPr>
        </p:nvSpPr>
        <p:spPr>
          <a:xfrm>
            <a:off x="619244" y="3556508"/>
            <a:ext cx="3389793" cy="629984"/>
          </a:xfrm>
        </p:spPr>
        <p:txBody>
          <a:bodyPr>
            <a:noAutofit/>
          </a:bodyPr>
          <a:lstStyle>
            <a:lvl1pPr marL="0" indent="0" algn="l">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5" name="Text Placeholder 25"/>
          <p:cNvSpPr>
            <a:spLocks noGrp="1"/>
          </p:cNvSpPr>
          <p:nvPr>
            <p:ph type="body" sz="quarter" idx="23" hasCustomPrompt="1"/>
          </p:nvPr>
        </p:nvSpPr>
        <p:spPr>
          <a:xfrm>
            <a:off x="702256" y="4558542"/>
            <a:ext cx="10860287" cy="1517177"/>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29" name="Picture Placeholder 28"/>
          <p:cNvSpPr>
            <a:spLocks noGrp="1"/>
          </p:cNvSpPr>
          <p:nvPr>
            <p:ph type="pic" sz="quarter" idx="26" hasCustomPrompt="1"/>
          </p:nvPr>
        </p:nvSpPr>
        <p:spPr>
          <a:xfrm>
            <a:off x="794" y="-7675"/>
            <a:ext cx="12204799" cy="40765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2176 w 10509"/>
              <a:gd name="connsiteY0" fmla="*/ 0 h 10000"/>
              <a:gd name="connsiteX1" fmla="*/ 10509 w 10509"/>
              <a:gd name="connsiteY1" fmla="*/ 0 h 10000"/>
              <a:gd name="connsiteX2" fmla="*/ 8842 w 10509"/>
              <a:gd name="connsiteY2" fmla="*/ 5000 h 10000"/>
              <a:gd name="connsiteX3" fmla="*/ 10509 w 10509"/>
              <a:gd name="connsiteY3" fmla="*/ 10000 h 10000"/>
              <a:gd name="connsiteX4" fmla="*/ 465 w 10509"/>
              <a:gd name="connsiteY4" fmla="*/ 6647 h 10000"/>
              <a:gd name="connsiteX5" fmla="*/ 509 w 10509"/>
              <a:gd name="connsiteY5" fmla="*/ 5000 h 10000"/>
              <a:gd name="connsiteX6" fmla="*/ 2176 w 10509"/>
              <a:gd name="connsiteY6" fmla="*/ 0 h 10000"/>
              <a:gd name="connsiteX0" fmla="*/ 2176 w 10509"/>
              <a:gd name="connsiteY0" fmla="*/ 0 h 10000"/>
              <a:gd name="connsiteX1" fmla="*/ 10486 w 10509"/>
              <a:gd name="connsiteY1" fmla="*/ 8242 h 10000"/>
              <a:gd name="connsiteX2" fmla="*/ 8842 w 10509"/>
              <a:gd name="connsiteY2" fmla="*/ 5000 h 10000"/>
              <a:gd name="connsiteX3" fmla="*/ 10509 w 10509"/>
              <a:gd name="connsiteY3" fmla="*/ 10000 h 10000"/>
              <a:gd name="connsiteX4" fmla="*/ 465 w 10509"/>
              <a:gd name="connsiteY4" fmla="*/ 6647 h 10000"/>
              <a:gd name="connsiteX5" fmla="*/ 509 w 10509"/>
              <a:gd name="connsiteY5" fmla="*/ 5000 h 10000"/>
              <a:gd name="connsiteX6" fmla="*/ 2176 w 10509"/>
              <a:gd name="connsiteY6" fmla="*/ 0 h 10000"/>
              <a:gd name="connsiteX0" fmla="*/ 11035 w 11035"/>
              <a:gd name="connsiteY0" fmla="*/ 0 h 9969"/>
              <a:gd name="connsiteX1" fmla="*/ 10989 w 11035"/>
              <a:gd name="connsiteY1" fmla="*/ 8211 h 9969"/>
              <a:gd name="connsiteX2" fmla="*/ 9345 w 11035"/>
              <a:gd name="connsiteY2" fmla="*/ 4969 h 9969"/>
              <a:gd name="connsiteX3" fmla="*/ 11012 w 11035"/>
              <a:gd name="connsiteY3" fmla="*/ 9969 h 9969"/>
              <a:gd name="connsiteX4" fmla="*/ 968 w 11035"/>
              <a:gd name="connsiteY4" fmla="*/ 6616 h 9969"/>
              <a:gd name="connsiteX5" fmla="*/ 1012 w 11035"/>
              <a:gd name="connsiteY5" fmla="*/ 4969 h 9969"/>
              <a:gd name="connsiteX6" fmla="*/ 11035 w 11035"/>
              <a:gd name="connsiteY6" fmla="*/ 0 h 9969"/>
              <a:gd name="connsiteX0" fmla="*/ 9928 w 9928"/>
              <a:gd name="connsiteY0" fmla="*/ 244 h 10244"/>
              <a:gd name="connsiteX1" fmla="*/ 9886 w 9928"/>
              <a:gd name="connsiteY1" fmla="*/ 8481 h 10244"/>
              <a:gd name="connsiteX2" fmla="*/ 8397 w 9928"/>
              <a:gd name="connsiteY2" fmla="*/ 5228 h 10244"/>
              <a:gd name="connsiteX3" fmla="*/ 9907 w 9928"/>
              <a:gd name="connsiteY3" fmla="*/ 10244 h 10244"/>
              <a:gd name="connsiteX4" fmla="*/ 805 w 9928"/>
              <a:gd name="connsiteY4" fmla="*/ 6881 h 10244"/>
              <a:gd name="connsiteX5" fmla="*/ 972 w 9928"/>
              <a:gd name="connsiteY5" fmla="*/ 607 h 10244"/>
              <a:gd name="connsiteX6" fmla="*/ 9928 w 9928"/>
              <a:gd name="connsiteY6" fmla="*/ 244 h 10244"/>
              <a:gd name="connsiteX0" fmla="*/ 10241 w 10241"/>
              <a:gd name="connsiteY0" fmla="*/ 0 h 9762"/>
              <a:gd name="connsiteX1" fmla="*/ 10199 w 10241"/>
              <a:gd name="connsiteY1" fmla="*/ 8041 h 9762"/>
              <a:gd name="connsiteX2" fmla="*/ 8699 w 10241"/>
              <a:gd name="connsiteY2" fmla="*/ 4865 h 9762"/>
              <a:gd name="connsiteX3" fmla="*/ 10220 w 10241"/>
              <a:gd name="connsiteY3" fmla="*/ 9762 h 9762"/>
              <a:gd name="connsiteX4" fmla="*/ 1052 w 10241"/>
              <a:gd name="connsiteY4" fmla="*/ 6479 h 9762"/>
              <a:gd name="connsiteX5" fmla="*/ 1220 w 10241"/>
              <a:gd name="connsiteY5" fmla="*/ 355 h 9762"/>
              <a:gd name="connsiteX6" fmla="*/ 10241 w 10241"/>
              <a:gd name="connsiteY6" fmla="*/ 0 h 9762"/>
              <a:gd name="connsiteX0" fmla="*/ 10078 w 10078"/>
              <a:gd name="connsiteY0" fmla="*/ 22 h 10022"/>
              <a:gd name="connsiteX1" fmla="*/ 10037 w 10078"/>
              <a:gd name="connsiteY1" fmla="*/ 8259 h 10022"/>
              <a:gd name="connsiteX2" fmla="*/ 8572 w 10078"/>
              <a:gd name="connsiteY2" fmla="*/ 5006 h 10022"/>
              <a:gd name="connsiteX3" fmla="*/ 10057 w 10078"/>
              <a:gd name="connsiteY3" fmla="*/ 10022 h 10022"/>
              <a:gd name="connsiteX4" fmla="*/ 1105 w 10078"/>
              <a:gd name="connsiteY4" fmla="*/ 6659 h 10022"/>
              <a:gd name="connsiteX5" fmla="*/ 1144 w 10078"/>
              <a:gd name="connsiteY5" fmla="*/ 9 h 10022"/>
              <a:gd name="connsiteX6" fmla="*/ 10078 w 10078"/>
              <a:gd name="connsiteY6" fmla="*/ 22 h 10022"/>
              <a:gd name="connsiteX0" fmla="*/ 9807 w 9807"/>
              <a:gd name="connsiteY0" fmla="*/ 638 h 10638"/>
              <a:gd name="connsiteX1" fmla="*/ 9766 w 9807"/>
              <a:gd name="connsiteY1" fmla="*/ 8875 h 10638"/>
              <a:gd name="connsiteX2" fmla="*/ 8301 w 9807"/>
              <a:gd name="connsiteY2" fmla="*/ 5622 h 10638"/>
              <a:gd name="connsiteX3" fmla="*/ 9786 w 9807"/>
              <a:gd name="connsiteY3" fmla="*/ 10638 h 10638"/>
              <a:gd name="connsiteX4" fmla="*/ 897 w 9807"/>
              <a:gd name="connsiteY4" fmla="*/ 9130 h 10638"/>
              <a:gd name="connsiteX5" fmla="*/ 873 w 9807"/>
              <a:gd name="connsiteY5" fmla="*/ 625 h 10638"/>
              <a:gd name="connsiteX6" fmla="*/ 9807 w 9807"/>
              <a:gd name="connsiteY6" fmla="*/ 638 h 10638"/>
              <a:gd name="connsiteX0" fmla="*/ 10350 w 10350"/>
              <a:gd name="connsiteY0" fmla="*/ 24 h 9424"/>
              <a:gd name="connsiteX1" fmla="*/ 10308 w 10350"/>
              <a:gd name="connsiteY1" fmla="*/ 7767 h 9424"/>
              <a:gd name="connsiteX2" fmla="*/ 8814 w 10350"/>
              <a:gd name="connsiteY2" fmla="*/ 4709 h 9424"/>
              <a:gd name="connsiteX3" fmla="*/ 10329 w 10350"/>
              <a:gd name="connsiteY3" fmla="*/ 9424 h 9424"/>
              <a:gd name="connsiteX4" fmla="*/ 1265 w 10350"/>
              <a:gd name="connsiteY4" fmla="*/ 8006 h 9424"/>
              <a:gd name="connsiteX5" fmla="*/ 1240 w 10350"/>
              <a:gd name="connsiteY5" fmla="*/ 12 h 9424"/>
              <a:gd name="connsiteX6" fmla="*/ 10350 w 10350"/>
              <a:gd name="connsiteY6" fmla="*/ 24 h 9424"/>
              <a:gd name="connsiteX0" fmla="*/ 10000 w 10013"/>
              <a:gd name="connsiteY0" fmla="*/ 25 h 10000"/>
              <a:gd name="connsiteX1" fmla="*/ 10010 w 10013"/>
              <a:gd name="connsiteY1" fmla="*/ 8524 h 10000"/>
              <a:gd name="connsiteX2" fmla="*/ 8516 w 10013"/>
              <a:gd name="connsiteY2" fmla="*/ 4997 h 10000"/>
              <a:gd name="connsiteX3" fmla="*/ 9980 w 10013"/>
              <a:gd name="connsiteY3" fmla="*/ 10000 h 10000"/>
              <a:gd name="connsiteX4" fmla="*/ 1222 w 10013"/>
              <a:gd name="connsiteY4" fmla="*/ 8495 h 10000"/>
              <a:gd name="connsiteX5" fmla="*/ 1198 w 10013"/>
              <a:gd name="connsiteY5" fmla="*/ 13 h 10000"/>
              <a:gd name="connsiteX6" fmla="*/ 10000 w 10013"/>
              <a:gd name="connsiteY6" fmla="*/ 25 h 10000"/>
              <a:gd name="connsiteX0" fmla="*/ 10000 w 10013"/>
              <a:gd name="connsiteY0" fmla="*/ 25 h 10000"/>
              <a:gd name="connsiteX1" fmla="*/ 10010 w 10013"/>
              <a:gd name="connsiteY1" fmla="*/ 8524 h 10000"/>
              <a:gd name="connsiteX2" fmla="*/ 9401 w 10013"/>
              <a:gd name="connsiteY2" fmla="*/ 6784 h 10000"/>
              <a:gd name="connsiteX3" fmla="*/ 9980 w 10013"/>
              <a:gd name="connsiteY3" fmla="*/ 10000 h 10000"/>
              <a:gd name="connsiteX4" fmla="*/ 1222 w 10013"/>
              <a:gd name="connsiteY4" fmla="*/ 8495 h 10000"/>
              <a:gd name="connsiteX5" fmla="*/ 1198 w 10013"/>
              <a:gd name="connsiteY5" fmla="*/ 13 h 10000"/>
              <a:gd name="connsiteX6" fmla="*/ 10000 w 10013"/>
              <a:gd name="connsiteY6" fmla="*/ 25 h 10000"/>
              <a:gd name="connsiteX0" fmla="*/ 10000 w 10013"/>
              <a:gd name="connsiteY0" fmla="*/ 25 h 8524"/>
              <a:gd name="connsiteX1" fmla="*/ 10010 w 10013"/>
              <a:gd name="connsiteY1" fmla="*/ 8524 h 8524"/>
              <a:gd name="connsiteX2" fmla="*/ 9401 w 10013"/>
              <a:gd name="connsiteY2" fmla="*/ 6784 h 8524"/>
              <a:gd name="connsiteX3" fmla="*/ 3044 w 10013"/>
              <a:gd name="connsiteY3" fmla="*/ 6143 h 8524"/>
              <a:gd name="connsiteX4" fmla="*/ 1222 w 10013"/>
              <a:gd name="connsiteY4" fmla="*/ 8495 h 8524"/>
              <a:gd name="connsiteX5" fmla="*/ 1198 w 10013"/>
              <a:gd name="connsiteY5" fmla="*/ 13 h 8524"/>
              <a:gd name="connsiteX6" fmla="*/ 10000 w 10013"/>
              <a:gd name="connsiteY6" fmla="*/ 25 h 8524"/>
              <a:gd name="connsiteX0" fmla="*/ 9988 w 10001"/>
              <a:gd name="connsiteY0" fmla="*/ 28 h 9999"/>
              <a:gd name="connsiteX1" fmla="*/ 9998 w 10001"/>
              <a:gd name="connsiteY1" fmla="*/ 9999 h 9999"/>
              <a:gd name="connsiteX2" fmla="*/ 9390 w 10001"/>
              <a:gd name="connsiteY2" fmla="*/ 7958 h 9999"/>
              <a:gd name="connsiteX3" fmla="*/ 2681 w 10001"/>
              <a:gd name="connsiteY3" fmla="*/ 7206 h 9999"/>
              <a:gd name="connsiteX4" fmla="*/ 1221 w 10001"/>
              <a:gd name="connsiteY4" fmla="*/ 9965 h 9999"/>
              <a:gd name="connsiteX5" fmla="*/ 1197 w 10001"/>
              <a:gd name="connsiteY5" fmla="*/ 14 h 9999"/>
              <a:gd name="connsiteX6" fmla="*/ 9988 w 10001"/>
              <a:gd name="connsiteY6" fmla="*/ 28 h 9999"/>
              <a:gd name="connsiteX0" fmla="*/ 9987 w 10000"/>
              <a:gd name="connsiteY0" fmla="*/ 28 h 10000"/>
              <a:gd name="connsiteX1" fmla="*/ 9997 w 10000"/>
              <a:gd name="connsiteY1" fmla="*/ 10000 h 10000"/>
              <a:gd name="connsiteX2" fmla="*/ 8927 w 10000"/>
              <a:gd name="connsiteY2" fmla="*/ 7370 h 10000"/>
              <a:gd name="connsiteX3" fmla="*/ 2681 w 10000"/>
              <a:gd name="connsiteY3" fmla="*/ 7207 h 10000"/>
              <a:gd name="connsiteX4" fmla="*/ 1221 w 10000"/>
              <a:gd name="connsiteY4" fmla="*/ 9966 h 10000"/>
              <a:gd name="connsiteX5" fmla="*/ 1197 w 10000"/>
              <a:gd name="connsiteY5" fmla="*/ 14 h 10000"/>
              <a:gd name="connsiteX6" fmla="*/ 9987 w 10000"/>
              <a:gd name="connsiteY6" fmla="*/ 28 h 10000"/>
              <a:gd name="connsiteX0" fmla="*/ 9132 w 9145"/>
              <a:gd name="connsiteY0" fmla="*/ 15 h 9987"/>
              <a:gd name="connsiteX1" fmla="*/ 9142 w 9145"/>
              <a:gd name="connsiteY1" fmla="*/ 9987 h 9987"/>
              <a:gd name="connsiteX2" fmla="*/ 8072 w 9145"/>
              <a:gd name="connsiteY2" fmla="*/ 7357 h 9987"/>
              <a:gd name="connsiteX3" fmla="*/ 1826 w 9145"/>
              <a:gd name="connsiteY3" fmla="*/ 7194 h 9987"/>
              <a:gd name="connsiteX4" fmla="*/ 366 w 9145"/>
              <a:gd name="connsiteY4" fmla="*/ 9953 h 9987"/>
              <a:gd name="connsiteX5" fmla="*/ 342 w 9145"/>
              <a:gd name="connsiteY5" fmla="*/ 1 h 9987"/>
              <a:gd name="connsiteX6" fmla="*/ 9132 w 9145"/>
              <a:gd name="connsiteY6" fmla="*/ 15 h 9987"/>
              <a:gd name="connsiteX0" fmla="*/ 9613 w 9627"/>
              <a:gd name="connsiteY0" fmla="*/ 15 h 10000"/>
              <a:gd name="connsiteX1" fmla="*/ 9624 w 9627"/>
              <a:gd name="connsiteY1" fmla="*/ 10000 h 10000"/>
              <a:gd name="connsiteX2" fmla="*/ 8454 w 9627"/>
              <a:gd name="connsiteY2" fmla="*/ 7367 h 10000"/>
              <a:gd name="connsiteX3" fmla="*/ 1624 w 9627"/>
              <a:gd name="connsiteY3" fmla="*/ 7203 h 10000"/>
              <a:gd name="connsiteX4" fmla="*/ 27 w 9627"/>
              <a:gd name="connsiteY4" fmla="*/ 9966 h 10000"/>
              <a:gd name="connsiteX5" fmla="*/ 1 w 9627"/>
              <a:gd name="connsiteY5" fmla="*/ 1 h 10000"/>
              <a:gd name="connsiteX6" fmla="*/ 9613 w 9627"/>
              <a:gd name="connsiteY6" fmla="*/ 15 h 10000"/>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6 w 10731"/>
              <a:gd name="connsiteY0" fmla="*/ 763 h 11089"/>
              <a:gd name="connsiteX1" fmla="*/ 10728 w 10731"/>
              <a:gd name="connsiteY1" fmla="*/ 10748 h 11089"/>
              <a:gd name="connsiteX2" fmla="*/ 9513 w 10731"/>
              <a:gd name="connsiteY2" fmla="*/ 8115 h 11089"/>
              <a:gd name="connsiteX3" fmla="*/ 2418 w 10731"/>
              <a:gd name="connsiteY3" fmla="*/ 7951 h 11089"/>
              <a:gd name="connsiteX4" fmla="*/ 759 w 10731"/>
              <a:gd name="connsiteY4" fmla="*/ 10935 h 11089"/>
              <a:gd name="connsiteX5" fmla="*/ 732 w 10731"/>
              <a:gd name="connsiteY5" fmla="*/ 749 h 11089"/>
              <a:gd name="connsiteX6" fmla="*/ 10716 w 10731"/>
              <a:gd name="connsiteY6" fmla="*/ 763 h 11089"/>
              <a:gd name="connsiteX0" fmla="*/ 9992 w 10007"/>
              <a:gd name="connsiteY0" fmla="*/ 15 h 10321"/>
              <a:gd name="connsiteX1" fmla="*/ 10004 w 10007"/>
              <a:gd name="connsiteY1" fmla="*/ 10000 h 10321"/>
              <a:gd name="connsiteX2" fmla="*/ 8789 w 10007"/>
              <a:gd name="connsiteY2" fmla="*/ 7367 h 10321"/>
              <a:gd name="connsiteX3" fmla="*/ 1694 w 10007"/>
              <a:gd name="connsiteY3" fmla="*/ 7203 h 10321"/>
              <a:gd name="connsiteX4" fmla="*/ 35 w 10007"/>
              <a:gd name="connsiteY4" fmla="*/ 10187 h 10321"/>
              <a:gd name="connsiteX5" fmla="*/ 8 w 10007"/>
              <a:gd name="connsiteY5" fmla="*/ 1 h 10321"/>
              <a:gd name="connsiteX6" fmla="*/ 9992 w 10007"/>
              <a:gd name="connsiteY6" fmla="*/ 15 h 10321"/>
              <a:gd name="connsiteX0" fmla="*/ 9965 w 9980"/>
              <a:gd name="connsiteY0" fmla="*/ 15 h 10321"/>
              <a:gd name="connsiteX1" fmla="*/ 9977 w 9980"/>
              <a:gd name="connsiteY1" fmla="*/ 10000 h 10321"/>
              <a:gd name="connsiteX2" fmla="*/ 8762 w 9980"/>
              <a:gd name="connsiteY2" fmla="*/ 7367 h 10321"/>
              <a:gd name="connsiteX3" fmla="*/ 1667 w 9980"/>
              <a:gd name="connsiteY3" fmla="*/ 7203 h 10321"/>
              <a:gd name="connsiteX4" fmla="*/ 8 w 9980"/>
              <a:gd name="connsiteY4" fmla="*/ 10187 h 10321"/>
              <a:gd name="connsiteX5" fmla="*/ 16 w 9980"/>
              <a:gd name="connsiteY5" fmla="*/ 1 h 10321"/>
              <a:gd name="connsiteX6" fmla="*/ 9965 w 9980"/>
              <a:gd name="connsiteY6" fmla="*/ 15 h 10321"/>
              <a:gd name="connsiteX0" fmla="*/ 9985 w 10000"/>
              <a:gd name="connsiteY0" fmla="*/ 15 h 10000"/>
              <a:gd name="connsiteX1" fmla="*/ 9997 w 10000"/>
              <a:gd name="connsiteY1" fmla="*/ 9689 h 10000"/>
              <a:gd name="connsiteX2" fmla="*/ 8780 w 10000"/>
              <a:gd name="connsiteY2" fmla="*/ 7138 h 10000"/>
              <a:gd name="connsiteX3" fmla="*/ 1670 w 10000"/>
              <a:gd name="connsiteY3" fmla="*/ 6979 h 10000"/>
              <a:gd name="connsiteX4" fmla="*/ 8 w 10000"/>
              <a:gd name="connsiteY4" fmla="*/ 9870 h 10000"/>
              <a:gd name="connsiteX5" fmla="*/ 16 w 10000"/>
              <a:gd name="connsiteY5" fmla="*/ 1 h 10000"/>
              <a:gd name="connsiteX6" fmla="*/ 9985 w 10000"/>
              <a:gd name="connsiteY6" fmla="*/ 15 h 10000"/>
              <a:gd name="connsiteX0" fmla="*/ 9985 w 10000"/>
              <a:gd name="connsiteY0" fmla="*/ 15 h 10000"/>
              <a:gd name="connsiteX1" fmla="*/ 9997 w 10000"/>
              <a:gd name="connsiteY1" fmla="*/ 9689 h 10000"/>
              <a:gd name="connsiteX2" fmla="*/ 8780 w 10000"/>
              <a:gd name="connsiteY2" fmla="*/ 7138 h 10000"/>
              <a:gd name="connsiteX3" fmla="*/ 1670 w 10000"/>
              <a:gd name="connsiteY3" fmla="*/ 6979 h 10000"/>
              <a:gd name="connsiteX4" fmla="*/ 8 w 10000"/>
              <a:gd name="connsiteY4" fmla="*/ 9870 h 10000"/>
              <a:gd name="connsiteX5" fmla="*/ 16 w 10000"/>
              <a:gd name="connsiteY5" fmla="*/ 1 h 10000"/>
              <a:gd name="connsiteX6" fmla="*/ 9985 w 10000"/>
              <a:gd name="connsiteY6" fmla="*/ 15 h 10000"/>
              <a:gd name="connsiteX0" fmla="*/ 9985 w 10011"/>
              <a:gd name="connsiteY0" fmla="*/ 15 h 10010"/>
              <a:gd name="connsiteX1" fmla="*/ 10009 w 10011"/>
              <a:gd name="connsiteY1" fmla="*/ 10010 h 10010"/>
              <a:gd name="connsiteX2" fmla="*/ 8780 w 10011"/>
              <a:gd name="connsiteY2" fmla="*/ 7138 h 10010"/>
              <a:gd name="connsiteX3" fmla="*/ 1670 w 10011"/>
              <a:gd name="connsiteY3" fmla="*/ 6979 h 10010"/>
              <a:gd name="connsiteX4" fmla="*/ 8 w 10011"/>
              <a:gd name="connsiteY4" fmla="*/ 9870 h 10010"/>
              <a:gd name="connsiteX5" fmla="*/ 16 w 10011"/>
              <a:gd name="connsiteY5" fmla="*/ 1 h 10010"/>
              <a:gd name="connsiteX6" fmla="*/ 9985 w 10011"/>
              <a:gd name="connsiteY6" fmla="*/ 15 h 10010"/>
              <a:gd name="connsiteX0" fmla="*/ 9985 w 10009"/>
              <a:gd name="connsiteY0" fmla="*/ 15 h 10010"/>
              <a:gd name="connsiteX1" fmla="*/ 10009 w 10009"/>
              <a:gd name="connsiteY1" fmla="*/ 10010 h 10010"/>
              <a:gd name="connsiteX2" fmla="*/ 8780 w 10009"/>
              <a:gd name="connsiteY2" fmla="*/ 7138 h 10010"/>
              <a:gd name="connsiteX3" fmla="*/ 1670 w 10009"/>
              <a:gd name="connsiteY3" fmla="*/ 6979 h 10010"/>
              <a:gd name="connsiteX4" fmla="*/ 8 w 10009"/>
              <a:gd name="connsiteY4" fmla="*/ 9870 h 10010"/>
              <a:gd name="connsiteX5" fmla="*/ 16 w 10009"/>
              <a:gd name="connsiteY5" fmla="*/ 1 h 10010"/>
              <a:gd name="connsiteX6" fmla="*/ 9985 w 10009"/>
              <a:gd name="connsiteY6" fmla="*/ 15 h 10010"/>
              <a:gd name="connsiteX0" fmla="*/ 9985 w 10009"/>
              <a:gd name="connsiteY0" fmla="*/ 15 h 10010"/>
              <a:gd name="connsiteX1" fmla="*/ 10009 w 10009"/>
              <a:gd name="connsiteY1" fmla="*/ 10010 h 10010"/>
              <a:gd name="connsiteX2" fmla="*/ 8780 w 10009"/>
              <a:gd name="connsiteY2" fmla="*/ 7138 h 10010"/>
              <a:gd name="connsiteX3" fmla="*/ 1670 w 10009"/>
              <a:gd name="connsiteY3" fmla="*/ 6979 h 10010"/>
              <a:gd name="connsiteX4" fmla="*/ 8 w 10009"/>
              <a:gd name="connsiteY4" fmla="*/ 9870 h 10010"/>
              <a:gd name="connsiteX5" fmla="*/ 16 w 10009"/>
              <a:gd name="connsiteY5" fmla="*/ 1 h 10010"/>
              <a:gd name="connsiteX6" fmla="*/ 9985 w 10009"/>
              <a:gd name="connsiteY6" fmla="*/ 15 h 10010"/>
              <a:gd name="connsiteX0" fmla="*/ 9985 w 10009"/>
              <a:gd name="connsiteY0" fmla="*/ 15 h 10068"/>
              <a:gd name="connsiteX1" fmla="*/ 10009 w 10009"/>
              <a:gd name="connsiteY1" fmla="*/ 10010 h 10068"/>
              <a:gd name="connsiteX2" fmla="*/ 8780 w 10009"/>
              <a:gd name="connsiteY2" fmla="*/ 7138 h 10068"/>
              <a:gd name="connsiteX3" fmla="*/ 1670 w 10009"/>
              <a:gd name="connsiteY3" fmla="*/ 6979 h 10068"/>
              <a:gd name="connsiteX4" fmla="*/ 8 w 10009"/>
              <a:gd name="connsiteY4" fmla="*/ 9870 h 10068"/>
              <a:gd name="connsiteX5" fmla="*/ 16 w 10009"/>
              <a:gd name="connsiteY5" fmla="*/ 1 h 10068"/>
              <a:gd name="connsiteX6" fmla="*/ 9985 w 10009"/>
              <a:gd name="connsiteY6" fmla="*/ 15 h 10068"/>
              <a:gd name="connsiteX0" fmla="*/ 9985 w 10009"/>
              <a:gd name="connsiteY0" fmla="*/ 15 h 10063"/>
              <a:gd name="connsiteX1" fmla="*/ 10009 w 10009"/>
              <a:gd name="connsiteY1" fmla="*/ 10010 h 10063"/>
              <a:gd name="connsiteX2" fmla="*/ 8780 w 10009"/>
              <a:gd name="connsiteY2" fmla="*/ 7138 h 10063"/>
              <a:gd name="connsiteX3" fmla="*/ 1670 w 10009"/>
              <a:gd name="connsiteY3" fmla="*/ 6979 h 10063"/>
              <a:gd name="connsiteX4" fmla="*/ 8 w 10009"/>
              <a:gd name="connsiteY4" fmla="*/ 9870 h 10063"/>
              <a:gd name="connsiteX5" fmla="*/ 16 w 10009"/>
              <a:gd name="connsiteY5" fmla="*/ 1 h 10063"/>
              <a:gd name="connsiteX6" fmla="*/ 9985 w 10009"/>
              <a:gd name="connsiteY6" fmla="*/ 15 h 10063"/>
              <a:gd name="connsiteX0" fmla="*/ 9985 w 10009"/>
              <a:gd name="connsiteY0" fmla="*/ 15 h 10064"/>
              <a:gd name="connsiteX1" fmla="*/ 10009 w 10009"/>
              <a:gd name="connsiteY1" fmla="*/ 10010 h 10064"/>
              <a:gd name="connsiteX2" fmla="*/ 8780 w 10009"/>
              <a:gd name="connsiteY2" fmla="*/ 7138 h 10064"/>
              <a:gd name="connsiteX3" fmla="*/ 1670 w 10009"/>
              <a:gd name="connsiteY3" fmla="*/ 6979 h 10064"/>
              <a:gd name="connsiteX4" fmla="*/ 8 w 10009"/>
              <a:gd name="connsiteY4" fmla="*/ 9870 h 10064"/>
              <a:gd name="connsiteX5" fmla="*/ 16 w 10009"/>
              <a:gd name="connsiteY5" fmla="*/ 1 h 10064"/>
              <a:gd name="connsiteX6" fmla="*/ 9985 w 10009"/>
              <a:gd name="connsiteY6" fmla="*/ 15 h 10064"/>
              <a:gd name="connsiteX0" fmla="*/ 10705 w 10729"/>
              <a:gd name="connsiteY0" fmla="*/ 751 h 10901"/>
              <a:gd name="connsiteX1" fmla="*/ 10729 w 10729"/>
              <a:gd name="connsiteY1" fmla="*/ 10746 h 10901"/>
              <a:gd name="connsiteX2" fmla="*/ 9500 w 10729"/>
              <a:gd name="connsiteY2" fmla="*/ 7874 h 10901"/>
              <a:gd name="connsiteX3" fmla="*/ 2390 w 10729"/>
              <a:gd name="connsiteY3" fmla="*/ 7715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500 w 10729"/>
              <a:gd name="connsiteY2" fmla="*/ 7874 h 10901"/>
              <a:gd name="connsiteX3" fmla="*/ 2390 w 10729"/>
              <a:gd name="connsiteY3" fmla="*/ 7715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500 w 10729"/>
              <a:gd name="connsiteY2" fmla="*/ 7874 h 10901"/>
              <a:gd name="connsiteX3" fmla="*/ 238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500 w 10729"/>
              <a:gd name="connsiteY2" fmla="*/ 7874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95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95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60 h 11035"/>
              <a:gd name="connsiteX1" fmla="*/ 10729 w 10729"/>
              <a:gd name="connsiteY1" fmla="*/ 10804 h 11035"/>
              <a:gd name="connsiteX2" fmla="*/ 9320 w 10729"/>
              <a:gd name="connsiteY2" fmla="*/ 7785 h 11035"/>
              <a:gd name="connsiteX3" fmla="*/ 2307 w 10729"/>
              <a:gd name="connsiteY3" fmla="*/ 7773 h 11035"/>
              <a:gd name="connsiteX4" fmla="*/ 747 w 10729"/>
              <a:gd name="connsiteY4" fmla="*/ 10889 h 11035"/>
              <a:gd name="connsiteX5" fmla="*/ 736 w 10729"/>
              <a:gd name="connsiteY5" fmla="*/ 746 h 11035"/>
              <a:gd name="connsiteX6" fmla="*/ 10705 w 10729"/>
              <a:gd name="connsiteY6" fmla="*/ 760 h 11035"/>
              <a:gd name="connsiteX0" fmla="*/ 10703 w 10727"/>
              <a:gd name="connsiteY0" fmla="*/ 760 h 10889"/>
              <a:gd name="connsiteX1" fmla="*/ 10727 w 10727"/>
              <a:gd name="connsiteY1" fmla="*/ 10804 h 10889"/>
              <a:gd name="connsiteX2" fmla="*/ 9318 w 10727"/>
              <a:gd name="connsiteY2" fmla="*/ 7785 h 10889"/>
              <a:gd name="connsiteX3" fmla="*/ 2305 w 10727"/>
              <a:gd name="connsiteY3" fmla="*/ 7773 h 10889"/>
              <a:gd name="connsiteX4" fmla="*/ 745 w 10727"/>
              <a:gd name="connsiteY4" fmla="*/ 10889 h 10889"/>
              <a:gd name="connsiteX5" fmla="*/ 734 w 10727"/>
              <a:gd name="connsiteY5" fmla="*/ 746 h 10889"/>
              <a:gd name="connsiteX6" fmla="*/ 10703 w 10727"/>
              <a:gd name="connsiteY6" fmla="*/ 760 h 10889"/>
              <a:gd name="connsiteX0" fmla="*/ 9970 w 9994"/>
              <a:gd name="connsiteY0" fmla="*/ 25 h 10154"/>
              <a:gd name="connsiteX1" fmla="*/ 9994 w 9994"/>
              <a:gd name="connsiteY1" fmla="*/ 10069 h 10154"/>
              <a:gd name="connsiteX2" fmla="*/ 8585 w 9994"/>
              <a:gd name="connsiteY2" fmla="*/ 7050 h 10154"/>
              <a:gd name="connsiteX3" fmla="*/ 1572 w 9994"/>
              <a:gd name="connsiteY3" fmla="*/ 7038 h 10154"/>
              <a:gd name="connsiteX4" fmla="*/ 12 w 9994"/>
              <a:gd name="connsiteY4" fmla="*/ 10154 h 10154"/>
              <a:gd name="connsiteX5" fmla="*/ 1 w 9994"/>
              <a:gd name="connsiteY5" fmla="*/ 11 h 10154"/>
              <a:gd name="connsiteX6" fmla="*/ 9970 w 9994"/>
              <a:gd name="connsiteY6" fmla="*/ 25 h 10154"/>
              <a:gd name="connsiteX0" fmla="*/ 9976 w 10000"/>
              <a:gd name="connsiteY0" fmla="*/ 15 h 9990"/>
              <a:gd name="connsiteX1" fmla="*/ 10000 w 10000"/>
              <a:gd name="connsiteY1" fmla="*/ 9906 h 9990"/>
              <a:gd name="connsiteX2" fmla="*/ 8590 w 10000"/>
              <a:gd name="connsiteY2" fmla="*/ 6933 h 9990"/>
              <a:gd name="connsiteX3" fmla="*/ 1573 w 10000"/>
              <a:gd name="connsiteY3" fmla="*/ 6921 h 9990"/>
              <a:gd name="connsiteX4" fmla="*/ 12 w 10000"/>
              <a:gd name="connsiteY4" fmla="*/ 9990 h 9990"/>
              <a:gd name="connsiteX5" fmla="*/ 1 w 10000"/>
              <a:gd name="connsiteY5" fmla="*/ 1 h 9990"/>
              <a:gd name="connsiteX6" fmla="*/ 9976 w 10000"/>
              <a:gd name="connsiteY6" fmla="*/ 15 h 9990"/>
              <a:gd name="connsiteX0" fmla="*/ 9976 w 10000"/>
              <a:gd name="connsiteY0" fmla="*/ 24 h 10009"/>
              <a:gd name="connsiteX1" fmla="*/ 10000 w 10000"/>
              <a:gd name="connsiteY1" fmla="*/ 9925 h 10009"/>
              <a:gd name="connsiteX2" fmla="*/ 8590 w 10000"/>
              <a:gd name="connsiteY2" fmla="*/ 6949 h 10009"/>
              <a:gd name="connsiteX3" fmla="*/ 1573 w 10000"/>
              <a:gd name="connsiteY3" fmla="*/ 6937 h 10009"/>
              <a:gd name="connsiteX4" fmla="*/ 12 w 10000"/>
              <a:gd name="connsiteY4" fmla="*/ 10009 h 10009"/>
              <a:gd name="connsiteX5" fmla="*/ 1 w 10000"/>
              <a:gd name="connsiteY5" fmla="*/ 10 h 10009"/>
              <a:gd name="connsiteX6" fmla="*/ 9976 w 10000"/>
              <a:gd name="connsiteY6" fmla="*/ 24 h 10009"/>
              <a:gd name="connsiteX0" fmla="*/ 9978 w 10002"/>
              <a:gd name="connsiteY0" fmla="*/ 24 h 10009"/>
              <a:gd name="connsiteX1" fmla="*/ 10002 w 10002"/>
              <a:gd name="connsiteY1" fmla="*/ 9925 h 10009"/>
              <a:gd name="connsiteX2" fmla="*/ 8592 w 10002"/>
              <a:gd name="connsiteY2" fmla="*/ 6949 h 10009"/>
              <a:gd name="connsiteX3" fmla="*/ 1575 w 10002"/>
              <a:gd name="connsiteY3" fmla="*/ 6937 h 10009"/>
              <a:gd name="connsiteX4" fmla="*/ 14 w 10002"/>
              <a:gd name="connsiteY4" fmla="*/ 10009 h 10009"/>
              <a:gd name="connsiteX5" fmla="*/ 0 w 10002"/>
              <a:gd name="connsiteY5" fmla="*/ 10 h 10009"/>
              <a:gd name="connsiteX6" fmla="*/ 9978 w 10002"/>
              <a:gd name="connsiteY6" fmla="*/ 24 h 10009"/>
              <a:gd name="connsiteX0" fmla="*/ 9964 w 9988"/>
              <a:gd name="connsiteY0" fmla="*/ 24 h 10009"/>
              <a:gd name="connsiteX1" fmla="*/ 9988 w 9988"/>
              <a:gd name="connsiteY1" fmla="*/ 9925 h 10009"/>
              <a:gd name="connsiteX2" fmla="*/ 8578 w 9988"/>
              <a:gd name="connsiteY2" fmla="*/ 6949 h 10009"/>
              <a:gd name="connsiteX3" fmla="*/ 1561 w 9988"/>
              <a:gd name="connsiteY3" fmla="*/ 6937 h 10009"/>
              <a:gd name="connsiteX4" fmla="*/ 0 w 9988"/>
              <a:gd name="connsiteY4" fmla="*/ 10009 h 10009"/>
              <a:gd name="connsiteX5" fmla="*/ 2 w 9988"/>
              <a:gd name="connsiteY5" fmla="*/ 10 h 10009"/>
              <a:gd name="connsiteX6" fmla="*/ 9964 w 9988"/>
              <a:gd name="connsiteY6" fmla="*/ 24 h 10009"/>
              <a:gd name="connsiteX0" fmla="*/ 9976 w 10013"/>
              <a:gd name="connsiteY0" fmla="*/ 24 h 10000"/>
              <a:gd name="connsiteX1" fmla="*/ 10000 w 10013"/>
              <a:gd name="connsiteY1" fmla="*/ 9916 h 10000"/>
              <a:gd name="connsiteX2" fmla="*/ 8588 w 10013"/>
              <a:gd name="connsiteY2" fmla="*/ 6943 h 10000"/>
              <a:gd name="connsiteX3" fmla="*/ 1563 w 10013"/>
              <a:gd name="connsiteY3" fmla="*/ 6931 h 10000"/>
              <a:gd name="connsiteX4" fmla="*/ 0 w 10013"/>
              <a:gd name="connsiteY4" fmla="*/ 10000 h 10000"/>
              <a:gd name="connsiteX5" fmla="*/ 2 w 10013"/>
              <a:gd name="connsiteY5" fmla="*/ 10 h 10000"/>
              <a:gd name="connsiteX6" fmla="*/ 9976 w 10013"/>
              <a:gd name="connsiteY6" fmla="*/ 24 h 10000"/>
              <a:gd name="connsiteX0" fmla="*/ 9976 w 10000"/>
              <a:gd name="connsiteY0" fmla="*/ 24 h 10000"/>
              <a:gd name="connsiteX1" fmla="*/ 10000 w 10000"/>
              <a:gd name="connsiteY1" fmla="*/ 9916 h 10000"/>
              <a:gd name="connsiteX2" fmla="*/ 8588 w 10000"/>
              <a:gd name="connsiteY2" fmla="*/ 6943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16 h 10000"/>
              <a:gd name="connsiteX2" fmla="*/ 8588 w 10000"/>
              <a:gd name="connsiteY2" fmla="*/ 7008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7029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7029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7029 h 10000"/>
              <a:gd name="connsiteX4" fmla="*/ 0 w 10000"/>
              <a:gd name="connsiteY4" fmla="*/ 10000 h 10000"/>
              <a:gd name="connsiteX5" fmla="*/ 2 w 10000"/>
              <a:gd name="connsiteY5" fmla="*/ 10 h 10000"/>
              <a:gd name="connsiteX6" fmla="*/ 9976 w 10000"/>
              <a:gd name="connsiteY6" fmla="*/ 24 h 10000"/>
              <a:gd name="connsiteX0" fmla="*/ 10736 w 10741"/>
              <a:gd name="connsiteY0" fmla="*/ 749 h 10725"/>
              <a:gd name="connsiteX1" fmla="*/ 10738 w 10741"/>
              <a:gd name="connsiteY1" fmla="*/ 10674 h 10725"/>
              <a:gd name="connsiteX2" fmla="*/ 9326 w 10741"/>
              <a:gd name="connsiteY2" fmla="*/ 7733 h 10725"/>
              <a:gd name="connsiteX3" fmla="*/ 2301 w 10741"/>
              <a:gd name="connsiteY3" fmla="*/ 7754 h 10725"/>
              <a:gd name="connsiteX4" fmla="*/ 738 w 10741"/>
              <a:gd name="connsiteY4" fmla="*/ 10725 h 10725"/>
              <a:gd name="connsiteX5" fmla="*/ 740 w 10741"/>
              <a:gd name="connsiteY5" fmla="*/ 735 h 10725"/>
              <a:gd name="connsiteX6" fmla="*/ 10736 w 10741"/>
              <a:gd name="connsiteY6" fmla="*/ 749 h 10725"/>
              <a:gd name="connsiteX0" fmla="*/ 10736 w 10738"/>
              <a:gd name="connsiteY0" fmla="*/ 749 h 10725"/>
              <a:gd name="connsiteX1" fmla="*/ 10738 w 10738"/>
              <a:gd name="connsiteY1" fmla="*/ 10674 h 10725"/>
              <a:gd name="connsiteX2" fmla="*/ 9326 w 10738"/>
              <a:gd name="connsiteY2" fmla="*/ 7733 h 10725"/>
              <a:gd name="connsiteX3" fmla="*/ 2301 w 10738"/>
              <a:gd name="connsiteY3" fmla="*/ 7754 h 10725"/>
              <a:gd name="connsiteX4" fmla="*/ 738 w 10738"/>
              <a:gd name="connsiteY4" fmla="*/ 10725 h 10725"/>
              <a:gd name="connsiteX5" fmla="*/ 740 w 10738"/>
              <a:gd name="connsiteY5" fmla="*/ 735 h 10725"/>
              <a:gd name="connsiteX6" fmla="*/ 10736 w 10738"/>
              <a:gd name="connsiteY6" fmla="*/ 749 h 10725"/>
              <a:gd name="connsiteX0" fmla="*/ 10736 w 10738"/>
              <a:gd name="connsiteY0" fmla="*/ 749 h 10725"/>
              <a:gd name="connsiteX1" fmla="*/ 10738 w 10738"/>
              <a:gd name="connsiteY1" fmla="*/ 10674 h 10725"/>
              <a:gd name="connsiteX2" fmla="*/ 9326 w 10738"/>
              <a:gd name="connsiteY2" fmla="*/ 7733 h 10725"/>
              <a:gd name="connsiteX3" fmla="*/ 2301 w 10738"/>
              <a:gd name="connsiteY3" fmla="*/ 7754 h 10725"/>
              <a:gd name="connsiteX4" fmla="*/ 738 w 10738"/>
              <a:gd name="connsiteY4" fmla="*/ 10725 h 10725"/>
              <a:gd name="connsiteX5" fmla="*/ 740 w 10738"/>
              <a:gd name="connsiteY5" fmla="*/ 735 h 10725"/>
              <a:gd name="connsiteX6" fmla="*/ 10736 w 10738"/>
              <a:gd name="connsiteY6" fmla="*/ 749 h 10725"/>
              <a:gd name="connsiteX0" fmla="*/ 9998 w 10000"/>
              <a:gd name="connsiteY0" fmla="*/ 15 h 9991"/>
              <a:gd name="connsiteX1" fmla="*/ 10000 w 10000"/>
              <a:gd name="connsiteY1" fmla="*/ 9940 h 9991"/>
              <a:gd name="connsiteX2" fmla="*/ 8588 w 10000"/>
              <a:gd name="connsiteY2" fmla="*/ 6999 h 9991"/>
              <a:gd name="connsiteX3" fmla="*/ 1563 w 10000"/>
              <a:gd name="connsiteY3" fmla="*/ 7020 h 9991"/>
              <a:gd name="connsiteX4" fmla="*/ 0 w 10000"/>
              <a:gd name="connsiteY4" fmla="*/ 9991 h 9991"/>
              <a:gd name="connsiteX5" fmla="*/ 2 w 10000"/>
              <a:gd name="connsiteY5" fmla="*/ 1 h 9991"/>
              <a:gd name="connsiteX6" fmla="*/ 9998 w 10000"/>
              <a:gd name="connsiteY6" fmla="*/ 15 h 9991"/>
              <a:gd name="connsiteX0" fmla="*/ 10018 w 10020"/>
              <a:gd name="connsiteY0" fmla="*/ 5 h 9990"/>
              <a:gd name="connsiteX1" fmla="*/ 10020 w 10020"/>
              <a:gd name="connsiteY1" fmla="*/ 9939 h 9990"/>
              <a:gd name="connsiteX2" fmla="*/ 8608 w 10020"/>
              <a:gd name="connsiteY2" fmla="*/ 6995 h 9990"/>
              <a:gd name="connsiteX3" fmla="*/ 1583 w 10020"/>
              <a:gd name="connsiteY3" fmla="*/ 7016 h 9990"/>
              <a:gd name="connsiteX4" fmla="*/ 20 w 10020"/>
              <a:gd name="connsiteY4" fmla="*/ 9990 h 9990"/>
              <a:gd name="connsiteX5" fmla="*/ 0 w 10020"/>
              <a:gd name="connsiteY5" fmla="*/ 24 h 9990"/>
              <a:gd name="connsiteX6" fmla="*/ 10018 w 10020"/>
              <a:gd name="connsiteY6" fmla="*/ 5 h 9990"/>
              <a:gd name="connsiteX0" fmla="*/ 9998 w 10000"/>
              <a:gd name="connsiteY0" fmla="*/ 14 h 10009"/>
              <a:gd name="connsiteX1" fmla="*/ 10000 w 10000"/>
              <a:gd name="connsiteY1" fmla="*/ 9958 h 10009"/>
              <a:gd name="connsiteX2" fmla="*/ 8591 w 10000"/>
              <a:gd name="connsiteY2" fmla="*/ 7011 h 10009"/>
              <a:gd name="connsiteX3" fmla="*/ 1580 w 10000"/>
              <a:gd name="connsiteY3" fmla="*/ 7032 h 10009"/>
              <a:gd name="connsiteX4" fmla="*/ 20 w 10000"/>
              <a:gd name="connsiteY4" fmla="*/ 10009 h 10009"/>
              <a:gd name="connsiteX5" fmla="*/ 0 w 10000"/>
              <a:gd name="connsiteY5" fmla="*/ 0 h 10009"/>
              <a:gd name="connsiteX6" fmla="*/ 9998 w 10000"/>
              <a:gd name="connsiteY6" fmla="*/ 14 h 10009"/>
              <a:gd name="connsiteX0" fmla="*/ 10731 w 10733"/>
              <a:gd name="connsiteY0" fmla="*/ 772 h 10734"/>
              <a:gd name="connsiteX1" fmla="*/ 10733 w 10733"/>
              <a:gd name="connsiteY1" fmla="*/ 10683 h 10734"/>
              <a:gd name="connsiteX2" fmla="*/ 9324 w 10733"/>
              <a:gd name="connsiteY2" fmla="*/ 7736 h 10734"/>
              <a:gd name="connsiteX3" fmla="*/ 2313 w 10733"/>
              <a:gd name="connsiteY3" fmla="*/ 7757 h 10734"/>
              <a:gd name="connsiteX4" fmla="*/ 753 w 10733"/>
              <a:gd name="connsiteY4" fmla="*/ 10734 h 10734"/>
              <a:gd name="connsiteX5" fmla="*/ 733 w 10733"/>
              <a:gd name="connsiteY5" fmla="*/ 725 h 10734"/>
              <a:gd name="connsiteX6" fmla="*/ 10731 w 10733"/>
              <a:gd name="connsiteY6" fmla="*/ 772 h 10734"/>
              <a:gd name="connsiteX0" fmla="*/ 9999 w 10001"/>
              <a:gd name="connsiteY0" fmla="*/ 48 h 10010"/>
              <a:gd name="connsiteX1" fmla="*/ 10001 w 10001"/>
              <a:gd name="connsiteY1" fmla="*/ 9959 h 10010"/>
              <a:gd name="connsiteX2" fmla="*/ 8592 w 10001"/>
              <a:gd name="connsiteY2" fmla="*/ 7012 h 10010"/>
              <a:gd name="connsiteX3" fmla="*/ 1581 w 10001"/>
              <a:gd name="connsiteY3" fmla="*/ 7033 h 10010"/>
              <a:gd name="connsiteX4" fmla="*/ 21 w 10001"/>
              <a:gd name="connsiteY4" fmla="*/ 10010 h 10010"/>
              <a:gd name="connsiteX5" fmla="*/ 1 w 10001"/>
              <a:gd name="connsiteY5" fmla="*/ 1 h 10010"/>
              <a:gd name="connsiteX6" fmla="*/ 9999 w 10001"/>
              <a:gd name="connsiteY6" fmla="*/ 48 h 10010"/>
              <a:gd name="connsiteX0" fmla="*/ 9988 w 9990"/>
              <a:gd name="connsiteY0" fmla="*/ 80 h 10042"/>
              <a:gd name="connsiteX1" fmla="*/ 9990 w 9990"/>
              <a:gd name="connsiteY1" fmla="*/ 9991 h 10042"/>
              <a:gd name="connsiteX2" fmla="*/ 8581 w 9990"/>
              <a:gd name="connsiteY2" fmla="*/ 7044 h 10042"/>
              <a:gd name="connsiteX3" fmla="*/ 1570 w 9990"/>
              <a:gd name="connsiteY3" fmla="*/ 7065 h 10042"/>
              <a:gd name="connsiteX4" fmla="*/ 10 w 9990"/>
              <a:gd name="connsiteY4" fmla="*/ 10042 h 10042"/>
              <a:gd name="connsiteX5" fmla="*/ 1 w 9990"/>
              <a:gd name="connsiteY5" fmla="*/ 0 h 10042"/>
              <a:gd name="connsiteX6" fmla="*/ 9988 w 9990"/>
              <a:gd name="connsiteY6" fmla="*/ 80 h 10042"/>
              <a:gd name="connsiteX0" fmla="*/ 9998 w 10000"/>
              <a:gd name="connsiteY0" fmla="*/ 80 h 10000"/>
              <a:gd name="connsiteX1" fmla="*/ 10000 w 10000"/>
              <a:gd name="connsiteY1" fmla="*/ 9949 h 10000"/>
              <a:gd name="connsiteX2" fmla="*/ 8590 w 10000"/>
              <a:gd name="connsiteY2" fmla="*/ 7015 h 10000"/>
              <a:gd name="connsiteX3" fmla="*/ 1572 w 10000"/>
              <a:gd name="connsiteY3" fmla="*/ 7035 h 10000"/>
              <a:gd name="connsiteX4" fmla="*/ 10 w 10000"/>
              <a:gd name="connsiteY4" fmla="*/ 10000 h 10000"/>
              <a:gd name="connsiteX5" fmla="*/ 1 w 10000"/>
              <a:gd name="connsiteY5" fmla="*/ 0 h 10000"/>
              <a:gd name="connsiteX6" fmla="*/ 9998 w 10000"/>
              <a:gd name="connsiteY6" fmla="*/ 80 h 10000"/>
              <a:gd name="connsiteX0" fmla="*/ 9998 w 10000"/>
              <a:gd name="connsiteY0" fmla="*/ 649 h 10569"/>
              <a:gd name="connsiteX1" fmla="*/ 10000 w 10000"/>
              <a:gd name="connsiteY1" fmla="*/ 10518 h 10569"/>
              <a:gd name="connsiteX2" fmla="*/ 8590 w 10000"/>
              <a:gd name="connsiteY2" fmla="*/ 7584 h 10569"/>
              <a:gd name="connsiteX3" fmla="*/ 1572 w 10000"/>
              <a:gd name="connsiteY3" fmla="*/ 7604 h 10569"/>
              <a:gd name="connsiteX4" fmla="*/ 10 w 10000"/>
              <a:gd name="connsiteY4" fmla="*/ 10569 h 10569"/>
              <a:gd name="connsiteX5" fmla="*/ 1 w 10000"/>
              <a:gd name="connsiteY5" fmla="*/ 569 h 10569"/>
              <a:gd name="connsiteX6" fmla="*/ 9998 w 10000"/>
              <a:gd name="connsiteY6" fmla="*/ 649 h 10569"/>
              <a:gd name="connsiteX0" fmla="*/ 10001 w 10003"/>
              <a:gd name="connsiteY0" fmla="*/ 707 h 10627"/>
              <a:gd name="connsiteX1" fmla="*/ 10003 w 10003"/>
              <a:gd name="connsiteY1" fmla="*/ 10576 h 10627"/>
              <a:gd name="connsiteX2" fmla="*/ 8593 w 10003"/>
              <a:gd name="connsiteY2" fmla="*/ 7642 h 10627"/>
              <a:gd name="connsiteX3" fmla="*/ 1575 w 10003"/>
              <a:gd name="connsiteY3" fmla="*/ 7662 h 10627"/>
              <a:gd name="connsiteX4" fmla="*/ 13 w 10003"/>
              <a:gd name="connsiteY4" fmla="*/ 10627 h 10627"/>
              <a:gd name="connsiteX5" fmla="*/ 4 w 10003"/>
              <a:gd name="connsiteY5" fmla="*/ 627 h 10627"/>
              <a:gd name="connsiteX6" fmla="*/ 10001 w 10003"/>
              <a:gd name="connsiteY6" fmla="*/ 707 h 10627"/>
              <a:gd name="connsiteX0" fmla="*/ 9998 w 10000"/>
              <a:gd name="connsiteY0" fmla="*/ 81 h 10001"/>
              <a:gd name="connsiteX1" fmla="*/ 10000 w 10000"/>
              <a:gd name="connsiteY1" fmla="*/ 9950 h 10001"/>
              <a:gd name="connsiteX2" fmla="*/ 8590 w 10000"/>
              <a:gd name="connsiteY2" fmla="*/ 7016 h 10001"/>
              <a:gd name="connsiteX3" fmla="*/ 1572 w 10000"/>
              <a:gd name="connsiteY3" fmla="*/ 7036 h 10001"/>
              <a:gd name="connsiteX4" fmla="*/ 10 w 10000"/>
              <a:gd name="connsiteY4" fmla="*/ 10001 h 10001"/>
              <a:gd name="connsiteX5" fmla="*/ 1 w 10000"/>
              <a:gd name="connsiteY5" fmla="*/ 1 h 10001"/>
              <a:gd name="connsiteX6" fmla="*/ 9998 w 10000"/>
              <a:gd name="connsiteY6" fmla="*/ 81 h 10001"/>
              <a:gd name="connsiteX0" fmla="*/ 10745 w 10745"/>
              <a:gd name="connsiteY0" fmla="*/ 839 h 10694"/>
              <a:gd name="connsiteX1" fmla="*/ 10736 w 10745"/>
              <a:gd name="connsiteY1" fmla="*/ 10643 h 10694"/>
              <a:gd name="connsiteX2" fmla="*/ 9326 w 10745"/>
              <a:gd name="connsiteY2" fmla="*/ 7709 h 10694"/>
              <a:gd name="connsiteX3" fmla="*/ 2308 w 10745"/>
              <a:gd name="connsiteY3" fmla="*/ 7729 h 10694"/>
              <a:gd name="connsiteX4" fmla="*/ 746 w 10745"/>
              <a:gd name="connsiteY4" fmla="*/ 10694 h 10694"/>
              <a:gd name="connsiteX5" fmla="*/ 737 w 10745"/>
              <a:gd name="connsiteY5" fmla="*/ 694 h 10694"/>
              <a:gd name="connsiteX6" fmla="*/ 10745 w 10745"/>
              <a:gd name="connsiteY6" fmla="*/ 839 h 10694"/>
              <a:gd name="connsiteX0" fmla="*/ 10745 w 10745"/>
              <a:gd name="connsiteY0" fmla="*/ 772 h 10725"/>
              <a:gd name="connsiteX1" fmla="*/ 10736 w 10745"/>
              <a:gd name="connsiteY1" fmla="*/ 10674 h 10725"/>
              <a:gd name="connsiteX2" fmla="*/ 9326 w 10745"/>
              <a:gd name="connsiteY2" fmla="*/ 7740 h 10725"/>
              <a:gd name="connsiteX3" fmla="*/ 2308 w 10745"/>
              <a:gd name="connsiteY3" fmla="*/ 7760 h 10725"/>
              <a:gd name="connsiteX4" fmla="*/ 746 w 10745"/>
              <a:gd name="connsiteY4" fmla="*/ 10725 h 10725"/>
              <a:gd name="connsiteX5" fmla="*/ 737 w 10745"/>
              <a:gd name="connsiteY5" fmla="*/ 725 h 10725"/>
              <a:gd name="connsiteX6" fmla="*/ 10745 w 10745"/>
              <a:gd name="connsiteY6" fmla="*/ 772 h 10725"/>
              <a:gd name="connsiteX0" fmla="*/ 10721 w 10721"/>
              <a:gd name="connsiteY0" fmla="*/ 607 h 10560"/>
              <a:gd name="connsiteX1" fmla="*/ 10712 w 10721"/>
              <a:gd name="connsiteY1" fmla="*/ 10509 h 10560"/>
              <a:gd name="connsiteX2" fmla="*/ 9302 w 10721"/>
              <a:gd name="connsiteY2" fmla="*/ 7575 h 10560"/>
              <a:gd name="connsiteX3" fmla="*/ 2284 w 10721"/>
              <a:gd name="connsiteY3" fmla="*/ 7595 h 10560"/>
              <a:gd name="connsiteX4" fmla="*/ 722 w 10721"/>
              <a:gd name="connsiteY4" fmla="*/ 10560 h 10560"/>
              <a:gd name="connsiteX5" fmla="*/ 746 w 10721"/>
              <a:gd name="connsiteY5" fmla="*/ 788 h 10560"/>
              <a:gd name="connsiteX6" fmla="*/ 10721 w 10721"/>
              <a:gd name="connsiteY6" fmla="*/ 607 h 10560"/>
              <a:gd name="connsiteX0" fmla="*/ 9999 w 9999"/>
              <a:gd name="connsiteY0" fmla="*/ 5 h 9958"/>
              <a:gd name="connsiteX1" fmla="*/ 9990 w 9999"/>
              <a:gd name="connsiteY1" fmla="*/ 9907 h 9958"/>
              <a:gd name="connsiteX2" fmla="*/ 8580 w 9999"/>
              <a:gd name="connsiteY2" fmla="*/ 6973 h 9958"/>
              <a:gd name="connsiteX3" fmla="*/ 1562 w 9999"/>
              <a:gd name="connsiteY3" fmla="*/ 6993 h 9958"/>
              <a:gd name="connsiteX4" fmla="*/ 0 w 9999"/>
              <a:gd name="connsiteY4" fmla="*/ 9958 h 9958"/>
              <a:gd name="connsiteX5" fmla="*/ 24 w 9999"/>
              <a:gd name="connsiteY5" fmla="*/ 186 h 9958"/>
              <a:gd name="connsiteX6" fmla="*/ 9999 w 9999"/>
              <a:gd name="connsiteY6" fmla="*/ 5 h 9958"/>
              <a:gd name="connsiteX0" fmla="*/ 10000 w 10000"/>
              <a:gd name="connsiteY0" fmla="*/ 5 h 10000"/>
              <a:gd name="connsiteX1" fmla="*/ 9991 w 10000"/>
              <a:gd name="connsiteY1" fmla="*/ 9949 h 10000"/>
              <a:gd name="connsiteX2" fmla="*/ 8581 w 10000"/>
              <a:gd name="connsiteY2" fmla="*/ 7002 h 10000"/>
              <a:gd name="connsiteX3" fmla="*/ 1562 w 10000"/>
              <a:gd name="connsiteY3" fmla="*/ 7022 h 10000"/>
              <a:gd name="connsiteX4" fmla="*/ 0 w 10000"/>
              <a:gd name="connsiteY4" fmla="*/ 10000 h 10000"/>
              <a:gd name="connsiteX5" fmla="*/ 24 w 10000"/>
              <a:gd name="connsiteY5" fmla="*/ 187 h 10000"/>
              <a:gd name="connsiteX6" fmla="*/ 10000 w 10000"/>
              <a:gd name="connsiteY6" fmla="*/ 5 h 10000"/>
              <a:gd name="connsiteX0" fmla="*/ 10000 w 10000"/>
              <a:gd name="connsiteY0" fmla="*/ 54 h 10049"/>
              <a:gd name="connsiteX1" fmla="*/ 9991 w 10000"/>
              <a:gd name="connsiteY1" fmla="*/ 9998 h 10049"/>
              <a:gd name="connsiteX2" fmla="*/ 8581 w 10000"/>
              <a:gd name="connsiteY2" fmla="*/ 7051 h 10049"/>
              <a:gd name="connsiteX3" fmla="*/ 1562 w 10000"/>
              <a:gd name="connsiteY3" fmla="*/ 7071 h 10049"/>
              <a:gd name="connsiteX4" fmla="*/ 0 w 10000"/>
              <a:gd name="connsiteY4" fmla="*/ 10049 h 10049"/>
              <a:gd name="connsiteX5" fmla="*/ 2 w 10000"/>
              <a:gd name="connsiteY5" fmla="*/ 7 h 10049"/>
              <a:gd name="connsiteX6" fmla="*/ 10000 w 10000"/>
              <a:gd name="connsiteY6" fmla="*/ 54 h 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49">
                <a:moveTo>
                  <a:pt x="10000" y="54"/>
                </a:moveTo>
                <a:cubicBezTo>
                  <a:pt x="9976" y="-71"/>
                  <a:pt x="9971" y="2554"/>
                  <a:pt x="9991" y="9998"/>
                </a:cubicBezTo>
                <a:cubicBezTo>
                  <a:pt x="9992" y="10191"/>
                  <a:pt x="9768" y="7146"/>
                  <a:pt x="8581" y="7051"/>
                </a:cubicBezTo>
                <a:cubicBezTo>
                  <a:pt x="7392" y="6956"/>
                  <a:pt x="3901" y="7064"/>
                  <a:pt x="1562" y="7071"/>
                </a:cubicBezTo>
                <a:cubicBezTo>
                  <a:pt x="437" y="7319"/>
                  <a:pt x="29" y="8830"/>
                  <a:pt x="0" y="10049"/>
                </a:cubicBezTo>
                <a:cubicBezTo>
                  <a:pt x="4" y="9985"/>
                  <a:pt x="19" y="40"/>
                  <a:pt x="2" y="7"/>
                </a:cubicBezTo>
                <a:cubicBezTo>
                  <a:pt x="-15" y="-26"/>
                  <a:pt x="9980" y="54"/>
                  <a:pt x="10000" y="54"/>
                </a:cubicBezTo>
                <a:close/>
              </a:path>
            </a:pathLst>
          </a:custGeom>
        </p:spPr>
        <p:txBody>
          <a:bodyPr anchor="ctr"/>
          <a:lstStyle>
            <a:lvl1pPr marL="0" indent="0" algn="ctr">
              <a:buNone/>
              <a:defRPr/>
            </a:lvl1pPr>
          </a:lstStyle>
          <a:p>
            <a:r>
              <a:rPr lang="en-US" dirty="0"/>
              <a:t>Click here to add photo</a:t>
            </a:r>
          </a:p>
        </p:txBody>
      </p:sp>
    </p:spTree>
    <p:extLst>
      <p:ext uri="{BB962C8B-B14F-4D97-AF65-F5344CB8AC3E}">
        <p14:creationId xmlns="" xmlns:p14="http://schemas.microsoft.com/office/powerpoint/2010/main" val="1377184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Slide - Right">
    <p:spTree>
      <p:nvGrpSpPr>
        <p:cNvPr id="1" name=""/>
        <p:cNvGrpSpPr/>
        <p:nvPr/>
      </p:nvGrpSpPr>
      <p:grpSpPr>
        <a:xfrm>
          <a:off x="0" y="0"/>
          <a:ext cx="0" cy="0"/>
          <a:chOff x="0" y="0"/>
          <a:chExt cx="0" cy="0"/>
        </a:xfrm>
      </p:grpSpPr>
      <p:sp>
        <p:nvSpPr>
          <p:cNvPr id="8" name="Text Placeholder 25"/>
          <p:cNvSpPr>
            <a:spLocks noGrp="1"/>
          </p:cNvSpPr>
          <p:nvPr>
            <p:ph type="body" sz="quarter" idx="20" hasCustomPrompt="1"/>
          </p:nvPr>
        </p:nvSpPr>
        <p:spPr>
          <a:xfrm>
            <a:off x="2495266" y="1754551"/>
            <a:ext cx="9205040" cy="3872188"/>
          </a:xfrm>
        </p:spPr>
        <p:txBody>
          <a:bodyPr>
            <a:noAutofit/>
          </a:bodyPr>
          <a:lstStyle>
            <a:lvl1pPr marL="342900" indent="-342900" algn="l">
              <a:buClr>
                <a:srgbClr val="95D600"/>
              </a:buClr>
              <a:buFont typeface="Arial" charset="0"/>
              <a:buChar char="•"/>
              <a:defRPr sz="2400">
                <a:solidFill>
                  <a:srgbClr val="08515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p:cNvSpPr>
            <a:spLocks noGrp="1"/>
          </p:cNvSpPr>
          <p:nvPr>
            <p:ph type="body" sz="quarter" idx="21" hasCustomPrompt="1"/>
          </p:nvPr>
        </p:nvSpPr>
        <p:spPr>
          <a:xfrm>
            <a:off x="2495266" y="751297"/>
            <a:ext cx="9205040" cy="857158"/>
          </a:xfrm>
          <a:solidFill>
            <a:schemeClr val="bg1"/>
          </a:solidFill>
        </p:spPr>
        <p:txBody>
          <a:bodyPr anchor="t">
            <a:normAutofit/>
          </a:bodyPr>
          <a:lstStyle>
            <a:lvl1pPr marL="0" indent="0" algn="l">
              <a:buNone/>
              <a:defRPr sz="3600" i="0">
                <a:solidFill>
                  <a:srgbClr val="085156"/>
                </a:solidFill>
                <a:latin typeface="+mn-lt"/>
              </a:defRPr>
            </a:lvl1pPr>
          </a:lstStyle>
          <a:p>
            <a:pPr lvl="0"/>
            <a:r>
              <a:rPr lang="en-US" dirty="0"/>
              <a:t>TITLE</a:t>
            </a:r>
          </a:p>
        </p:txBody>
      </p:sp>
      <p:sp>
        <p:nvSpPr>
          <p:cNvPr id="14"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pic>
        <p:nvPicPr>
          <p:cNvPr id="17" name="Picture 16"/>
          <p:cNvPicPr>
            <a:picLocks noChangeAspect="1"/>
          </p:cNvPicPr>
          <p:nvPr userDrawn="1"/>
        </p:nvPicPr>
        <p:blipFill rotWithShape="1">
          <a:blip r:embed="rId2">
            <a:extLst>
              <a:ext uri="{28A0092B-C50C-407E-A947-70E740481C1C}">
                <a14:useLocalDpi xmlns="" xmlns:a14="http://schemas.microsoft.com/office/drawing/2010/main" val="0"/>
              </a:ext>
            </a:extLst>
          </a:blip>
          <a:srcRect t="-1" r="58015" b="-459"/>
          <a:stretch/>
        </p:blipFill>
        <p:spPr>
          <a:xfrm rot="10800000">
            <a:off x="-13252" y="639779"/>
            <a:ext cx="2402983" cy="5057005"/>
          </a:xfrm>
          <a:prstGeom prst="rect">
            <a:avLst/>
          </a:prstGeom>
        </p:spPr>
      </p:pic>
    </p:spTree>
    <p:extLst>
      <p:ext uri="{BB962C8B-B14F-4D97-AF65-F5344CB8AC3E}">
        <p14:creationId xmlns="" xmlns:p14="http://schemas.microsoft.com/office/powerpoint/2010/main" val="173650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Slide -  Left">
    <p:spTree>
      <p:nvGrpSpPr>
        <p:cNvPr id="1" name=""/>
        <p:cNvGrpSpPr/>
        <p:nvPr/>
      </p:nvGrpSpPr>
      <p:grpSpPr>
        <a:xfrm>
          <a:off x="0" y="0"/>
          <a:ext cx="0" cy="0"/>
          <a:chOff x="0" y="0"/>
          <a:chExt cx="0" cy="0"/>
        </a:xfrm>
      </p:grpSpPr>
      <p:sp>
        <p:nvSpPr>
          <p:cNvPr id="8" name="Text Placeholder 25"/>
          <p:cNvSpPr>
            <a:spLocks noGrp="1"/>
          </p:cNvSpPr>
          <p:nvPr>
            <p:ph type="body" sz="quarter" idx="20" hasCustomPrompt="1"/>
          </p:nvPr>
        </p:nvSpPr>
        <p:spPr>
          <a:xfrm>
            <a:off x="560446" y="1643033"/>
            <a:ext cx="9205040" cy="3872188"/>
          </a:xfrm>
        </p:spPr>
        <p:txBody>
          <a:bodyPr>
            <a:noAutofit/>
          </a:bodyPr>
          <a:lstStyle>
            <a:lvl1pPr marL="342900" indent="-342900" algn="l">
              <a:buClr>
                <a:srgbClr val="95D600"/>
              </a:buClr>
              <a:buFont typeface="Arial" charset="0"/>
              <a:buChar char="•"/>
              <a:defRPr sz="2400">
                <a:solidFill>
                  <a:srgbClr val="08515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p:cNvSpPr>
            <a:spLocks noGrp="1"/>
          </p:cNvSpPr>
          <p:nvPr>
            <p:ph type="body" sz="quarter" idx="21" hasCustomPrompt="1"/>
          </p:nvPr>
        </p:nvSpPr>
        <p:spPr>
          <a:xfrm>
            <a:off x="560446" y="639779"/>
            <a:ext cx="9205040" cy="857158"/>
          </a:xfrm>
          <a:solidFill>
            <a:schemeClr val="bg1"/>
          </a:solidFill>
        </p:spPr>
        <p:txBody>
          <a:bodyPr anchor="t">
            <a:normAutofit/>
          </a:bodyPr>
          <a:lstStyle>
            <a:lvl1pPr marL="0" indent="0" algn="l">
              <a:buNone/>
              <a:defRPr sz="3600" i="0">
                <a:solidFill>
                  <a:srgbClr val="085156"/>
                </a:solidFill>
                <a:latin typeface="+mn-lt"/>
              </a:defRPr>
            </a:lvl1pPr>
          </a:lstStyle>
          <a:p>
            <a:pPr lvl="0"/>
            <a:r>
              <a:rPr lang="en-US" dirty="0"/>
              <a:t>TITLE</a:t>
            </a:r>
          </a:p>
        </p:txBody>
      </p:sp>
      <p:sp>
        <p:nvSpPr>
          <p:cNvPr id="14" name="テキスト プレースホルダー 36"/>
          <p:cNvSpPr txBox="1">
            <a:spLocks/>
          </p:cNvSpPr>
          <p:nvPr userDrawn="1"/>
        </p:nvSpPr>
        <p:spPr bwMode="auto">
          <a:xfrm>
            <a:off x="560446" y="6328963"/>
            <a:ext cx="11139860"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pic>
        <p:nvPicPr>
          <p:cNvPr id="17" name="Picture 16"/>
          <p:cNvPicPr>
            <a:picLocks noChangeAspect="1"/>
          </p:cNvPicPr>
          <p:nvPr userDrawn="1"/>
        </p:nvPicPr>
        <p:blipFill rotWithShape="1">
          <a:blip r:embed="rId2">
            <a:extLst>
              <a:ext uri="{28A0092B-C50C-407E-A947-70E740481C1C}">
                <a14:useLocalDpi xmlns="" xmlns:a14="http://schemas.microsoft.com/office/drawing/2010/main" val="0"/>
              </a:ext>
            </a:extLst>
          </a:blip>
          <a:srcRect t="-1" r="58015" b="-459"/>
          <a:stretch/>
        </p:blipFill>
        <p:spPr>
          <a:xfrm rot="10800000" flipH="1">
            <a:off x="9789017" y="639779"/>
            <a:ext cx="2402983" cy="505700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7" name="Text Placeholder 23"/>
          <p:cNvSpPr>
            <a:spLocks noGrp="1"/>
          </p:cNvSpPr>
          <p:nvPr>
            <p:ph type="body" sz="quarter" idx="14" hasCustomPrompt="1"/>
          </p:nvPr>
        </p:nvSpPr>
        <p:spPr>
          <a:xfrm>
            <a:off x="5328871" y="4402483"/>
            <a:ext cx="785328" cy="1056986"/>
          </a:xfrm>
        </p:spPr>
        <p:txBody>
          <a:bodyPr anchor="t">
            <a:normAutofit/>
          </a:bodyPr>
          <a:lstStyle>
            <a:lvl1pPr marL="0" indent="0" algn="r">
              <a:buNone/>
              <a:defRPr sz="9600" b="1" i="0" baseline="0">
                <a:solidFill>
                  <a:srgbClr val="95D600"/>
                </a:solidFill>
                <a:latin typeface="Times New Roman" charset="0"/>
                <a:ea typeface="Times New Roman" charset="0"/>
                <a:cs typeface="Times New Roman" charset="0"/>
              </a:defRPr>
            </a:lvl1pPr>
          </a:lstStyle>
          <a:p>
            <a:pPr lvl="0"/>
            <a:r>
              <a:rPr lang="en-US" dirty="0"/>
              <a:t>”</a:t>
            </a:r>
          </a:p>
        </p:txBody>
      </p:sp>
      <p:sp>
        <p:nvSpPr>
          <p:cNvPr id="9" name="Text Placeholder 23"/>
          <p:cNvSpPr>
            <a:spLocks noGrp="1"/>
          </p:cNvSpPr>
          <p:nvPr>
            <p:ph type="body" sz="quarter" idx="15" hasCustomPrompt="1"/>
          </p:nvPr>
        </p:nvSpPr>
        <p:spPr>
          <a:xfrm>
            <a:off x="625611" y="1679591"/>
            <a:ext cx="2613204" cy="1221666"/>
          </a:xfrm>
        </p:spPr>
        <p:txBody>
          <a:bodyPr anchor="t">
            <a:normAutofit/>
          </a:bodyPr>
          <a:lstStyle>
            <a:lvl1pPr marL="0" indent="0" algn="l">
              <a:buNone/>
              <a:defRPr sz="9600" b="1" i="0" baseline="0">
                <a:solidFill>
                  <a:srgbClr val="95D600"/>
                </a:solidFill>
                <a:latin typeface="Times New Roman" charset="0"/>
                <a:ea typeface="Times New Roman" charset="0"/>
                <a:cs typeface="Times New Roman" charset="0"/>
              </a:defRPr>
            </a:lvl1pPr>
          </a:lstStyle>
          <a:p>
            <a:pPr lvl="0"/>
            <a:r>
              <a:rPr lang="en-US" dirty="0"/>
              <a:t>“</a:t>
            </a:r>
          </a:p>
        </p:txBody>
      </p:sp>
      <p:sp>
        <p:nvSpPr>
          <p:cNvPr id="10" name="Text Placeholder 23"/>
          <p:cNvSpPr>
            <a:spLocks noGrp="1"/>
          </p:cNvSpPr>
          <p:nvPr>
            <p:ph type="body" sz="quarter" idx="13" hasCustomPrompt="1"/>
          </p:nvPr>
        </p:nvSpPr>
        <p:spPr>
          <a:xfrm>
            <a:off x="658268" y="2325125"/>
            <a:ext cx="5423273" cy="2497338"/>
          </a:xfrm>
        </p:spPr>
        <p:txBody>
          <a:bodyPr anchor="ctr">
            <a:normAutofit/>
          </a:bodyPr>
          <a:lstStyle>
            <a:lvl1pPr marL="0" indent="0" algn="ctr">
              <a:buNone/>
              <a:defRPr sz="3000" i="1" baseline="0">
                <a:solidFill>
                  <a:srgbClr val="085156"/>
                </a:solidFill>
                <a:latin typeface="+mn-lt"/>
              </a:defRPr>
            </a:lvl1pPr>
          </a:lstStyle>
          <a:p>
            <a:pPr lvl="0"/>
            <a:r>
              <a:rPr lang="en-US" dirty="0"/>
              <a:t>Quote Here</a:t>
            </a:r>
          </a:p>
        </p:txBody>
      </p:sp>
      <p:pic>
        <p:nvPicPr>
          <p:cNvPr id="12" name="Picture 11"/>
          <p:cNvPicPr>
            <a:picLocks noChangeAspect="1"/>
          </p:cNvPicPr>
          <p:nvPr userDrawn="1"/>
        </p:nvPicPr>
        <p:blipFill rotWithShape="1">
          <a:blip r:embed="rId2">
            <a:extLst>
              <a:ext uri="{28A0092B-C50C-407E-A947-70E740481C1C}">
                <a14:useLocalDpi xmlns="" xmlns:a14="http://schemas.microsoft.com/office/drawing/2010/main" val="0"/>
              </a:ext>
            </a:extLst>
          </a:blip>
          <a:srcRect t="-3373" r="24114" b="-8777"/>
          <a:stretch/>
        </p:blipFill>
        <p:spPr>
          <a:xfrm rot="5400000" flipH="1">
            <a:off x="6648102" y="-693604"/>
            <a:ext cx="4602211" cy="5982003"/>
          </a:xfrm>
          <a:prstGeom prst="rect">
            <a:avLst/>
          </a:prstGeom>
        </p:spPr>
      </p:pic>
      <p:sp>
        <p:nvSpPr>
          <p:cNvPr id="15"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nt Typeface and Size">
    <p:spTree>
      <p:nvGrpSpPr>
        <p:cNvPr id="1" name=""/>
        <p:cNvGrpSpPr/>
        <p:nvPr/>
      </p:nvGrpSpPr>
      <p:grpSpPr>
        <a:xfrm>
          <a:off x="0" y="0"/>
          <a:ext cx="0" cy="0"/>
          <a:chOff x="0" y="0"/>
          <a:chExt cx="0" cy="0"/>
        </a:xfrm>
      </p:grpSpPr>
      <p:sp>
        <p:nvSpPr>
          <p:cNvPr id="6" name="Rectangle 5"/>
          <p:cNvSpPr/>
          <p:nvPr userDrawn="1"/>
        </p:nvSpPr>
        <p:spPr>
          <a:xfrm>
            <a:off x="0" y="-1"/>
            <a:ext cx="12192000" cy="6858001"/>
          </a:xfrm>
          <a:prstGeom prst="rect">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5666415" cy="144655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IE" sz="4400" b="1" baseline="0" dirty="0">
                <a:solidFill>
                  <a:schemeClr val="bg1"/>
                </a:solidFill>
                <a:latin typeface="+mn-lt"/>
                <a:ea typeface="Quattrocento Sans"/>
                <a:cs typeface="Quattrocento Sans"/>
                <a:sym typeface="Quattrocento Sans"/>
              </a:rPr>
              <a:t>GENERATION DATA</a:t>
            </a:r>
            <a:r>
              <a:rPr lang="en-IE" sz="4400" b="1" i="0" u="none" strike="noStrike" kern="1200" baseline="0" dirty="0">
                <a:solidFill>
                  <a:schemeClr val="bg1"/>
                </a:solidFill>
                <a:effectLst/>
                <a:latin typeface="+mn-lt"/>
                <a:ea typeface="+mn-ea"/>
                <a:cs typeface="+mn-cs"/>
                <a:sym typeface="Quattrocento Sans"/>
              </a:rPr>
              <a:t>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093974" y="729051"/>
            <a:ext cx="4589207" cy="4555093"/>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772154"/>
            <a:ext cx="5489434" cy="2492990"/>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GENERATION DATA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6592529"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0" y="2503620"/>
            <a:ext cx="6592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79483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ud Icon with title">
    <p:spTree>
      <p:nvGrpSpPr>
        <p:cNvPr id="1" name=""/>
        <p:cNvGrpSpPr/>
        <p:nvPr/>
      </p:nvGrpSpPr>
      <p:grpSpPr>
        <a:xfrm>
          <a:off x="0" y="0"/>
          <a:ext cx="0" cy="0"/>
          <a:chOff x="0" y="0"/>
          <a:chExt cx="0" cy="0"/>
        </a:xfrm>
      </p:grpSpPr>
      <p:cxnSp>
        <p:nvCxnSpPr>
          <p:cNvPr id="7" name="Straight Connector 6"/>
          <p:cNvCxnSpPr/>
          <p:nvPr userDrawn="1"/>
        </p:nvCxnSpPr>
        <p:spPr>
          <a:xfrm>
            <a:off x="8242794" y="-25400"/>
            <a:ext cx="1090" cy="2348419"/>
          </a:xfrm>
          <a:prstGeom prst="line">
            <a:avLst/>
          </a:prstGeom>
          <a:ln w="9525">
            <a:solidFill>
              <a:srgbClr val="FFD700"/>
            </a:solidFill>
          </a:ln>
        </p:spPr>
        <p:style>
          <a:lnRef idx="1">
            <a:schemeClr val="accent1"/>
          </a:lnRef>
          <a:fillRef idx="0">
            <a:schemeClr val="accent1"/>
          </a:fillRef>
          <a:effectRef idx="0">
            <a:schemeClr val="accent1"/>
          </a:effectRef>
          <a:fontRef idx="minor">
            <a:schemeClr val="tx1"/>
          </a:fontRef>
        </p:style>
      </p:cxnSp>
      <p:sp>
        <p:nvSpPr>
          <p:cNvPr id="8" name="Freeform 5"/>
          <p:cNvSpPr>
            <a:spLocks/>
          </p:cNvSpPr>
          <p:nvPr userDrawn="1"/>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D7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9" name="Straight Connector 8"/>
          <p:cNvCxnSpPr/>
          <p:nvPr userDrawn="1"/>
        </p:nvCxnSpPr>
        <p:spPr>
          <a:xfrm>
            <a:off x="10690028" y="-265042"/>
            <a:ext cx="1090" cy="3186212"/>
          </a:xfrm>
          <a:prstGeom prst="line">
            <a:avLst/>
          </a:prstGeom>
          <a:ln w="9525">
            <a:solidFill>
              <a:srgbClr val="B52372"/>
            </a:solidFill>
          </a:ln>
        </p:spPr>
        <p:style>
          <a:lnRef idx="1">
            <a:schemeClr val="accent1"/>
          </a:lnRef>
          <a:fillRef idx="0">
            <a:schemeClr val="accent1"/>
          </a:fillRef>
          <a:effectRef idx="0">
            <a:schemeClr val="accent1"/>
          </a:effectRef>
          <a:fontRef idx="minor">
            <a:schemeClr val="tx1"/>
          </a:fontRef>
        </p:style>
      </p:cxnSp>
      <p:sp>
        <p:nvSpPr>
          <p:cNvPr id="10" name="Freeform 5"/>
          <p:cNvSpPr>
            <a:spLocks/>
          </p:cNvSpPr>
          <p:nvPr userDrawn="1"/>
        </p:nvSpPr>
        <p:spPr bwMode="auto">
          <a:xfrm>
            <a:off x="9983559" y="264782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B5237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1" name="Straight Connector 10"/>
          <p:cNvCxnSpPr/>
          <p:nvPr userDrawn="1"/>
        </p:nvCxnSpPr>
        <p:spPr>
          <a:xfrm>
            <a:off x="6007594" y="-25400"/>
            <a:ext cx="1090" cy="1738819"/>
          </a:xfrm>
          <a:prstGeom prst="line">
            <a:avLst/>
          </a:prstGeom>
          <a:ln w="9525">
            <a:solidFill>
              <a:srgbClr val="F15A2A"/>
            </a:solidFill>
          </a:ln>
        </p:spPr>
        <p:style>
          <a:lnRef idx="1">
            <a:schemeClr val="accent1"/>
          </a:lnRef>
          <a:fillRef idx="0">
            <a:schemeClr val="accent1"/>
          </a:fillRef>
          <a:effectRef idx="0">
            <a:schemeClr val="accent1"/>
          </a:effectRef>
          <a:fontRef idx="minor">
            <a:schemeClr val="tx1"/>
          </a:fontRef>
        </p:style>
      </p:cxnSp>
      <p:sp>
        <p:nvSpPr>
          <p:cNvPr id="12" name="Freeform 5"/>
          <p:cNvSpPr>
            <a:spLocks/>
          </p:cNvSpPr>
          <p:nvPr userDrawn="1"/>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15A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3" name="Straight Connector 12"/>
          <p:cNvCxnSpPr/>
          <p:nvPr userDrawn="1"/>
        </p:nvCxnSpPr>
        <p:spPr>
          <a:xfrm>
            <a:off x="3772394" y="-25400"/>
            <a:ext cx="1090" cy="3059619"/>
          </a:xfrm>
          <a:prstGeom prst="line">
            <a:avLst/>
          </a:prstGeom>
          <a:ln w="9525">
            <a:solidFill>
              <a:srgbClr val="ED2891"/>
            </a:solidFill>
          </a:ln>
        </p:spPr>
        <p:style>
          <a:lnRef idx="1">
            <a:schemeClr val="accent1"/>
          </a:lnRef>
          <a:fillRef idx="0">
            <a:schemeClr val="accent1"/>
          </a:fillRef>
          <a:effectRef idx="0">
            <a:schemeClr val="accent1"/>
          </a:effectRef>
          <a:fontRef idx="minor">
            <a:schemeClr val="tx1"/>
          </a:fontRef>
        </p:style>
      </p:cxnSp>
      <p:sp>
        <p:nvSpPr>
          <p:cNvPr id="14" name="Freeform 5"/>
          <p:cNvSpPr>
            <a:spLocks/>
          </p:cNvSpPr>
          <p:nvPr userDrawn="1"/>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289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p:nvPr userDrawn="1"/>
        </p:nvCxnSpPr>
        <p:spPr>
          <a:xfrm>
            <a:off x="1537194" y="1"/>
            <a:ext cx="1090" cy="2424619"/>
          </a:xfrm>
          <a:prstGeom prst="line">
            <a:avLst/>
          </a:prstGeom>
          <a:ln w="9525">
            <a:solidFill>
              <a:srgbClr val="95D600"/>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userDrawn="1"/>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95D6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 name="Group 26"/>
          <p:cNvGrpSpPr/>
          <p:nvPr userDrawn="1"/>
        </p:nvGrpSpPr>
        <p:grpSpPr>
          <a:xfrm>
            <a:off x="0" y="-1416"/>
            <a:ext cx="12192000" cy="1110069"/>
            <a:chOff x="0" y="-1416"/>
            <a:chExt cx="12192000" cy="1110069"/>
          </a:xfrm>
          <a:solidFill>
            <a:srgbClr val="085156"/>
          </a:solidFill>
        </p:grpSpPr>
        <p:sp>
          <p:nvSpPr>
            <p:cNvPr id="28" name="Rectangle 27"/>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rminator 28"/>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rotWithShape="1">
          <a:blip r:embed="rId2">
            <a:alphaModFix amt="7000"/>
            <a:extLst>
              <a:ext uri="{28A0092B-C50C-407E-A947-70E740481C1C}">
                <a14:useLocalDpi xmlns="" xmlns:a14="http://schemas.microsoft.com/office/drawing/2010/main" val="0"/>
              </a:ext>
            </a:extLst>
          </a:blip>
          <a:srcRect b="26629"/>
          <a:stretch/>
        </p:blipFill>
        <p:spPr>
          <a:xfrm rot="16200000">
            <a:off x="9666337" y="-250801"/>
            <a:ext cx="2762230" cy="2304637"/>
          </a:xfrm>
          <a:prstGeom prst="rect">
            <a:avLst/>
          </a:prstGeom>
        </p:spPr>
      </p:pic>
      <p:sp>
        <p:nvSpPr>
          <p:cNvPr id="34" name="Text Placeholder 23"/>
          <p:cNvSpPr>
            <a:spLocks noGrp="1"/>
          </p:cNvSpPr>
          <p:nvPr>
            <p:ph type="body" sz="quarter" idx="14" hasCustomPrompt="1"/>
          </p:nvPr>
        </p:nvSpPr>
        <p:spPr>
          <a:xfrm>
            <a:off x="599491" y="3453777"/>
            <a:ext cx="1752788" cy="745278"/>
          </a:xfrm>
        </p:spPr>
        <p:txBody>
          <a:bodyPr anchor="ctr">
            <a:normAutofit/>
          </a:bodyPr>
          <a:lstStyle>
            <a:lvl1pPr marL="0" indent="0" algn="ctr">
              <a:buNone/>
              <a:defRPr sz="3000">
                <a:solidFill>
                  <a:srgbClr val="95D600"/>
                </a:solidFill>
                <a:latin typeface="+mn-lt"/>
              </a:defRPr>
            </a:lvl1pPr>
          </a:lstStyle>
          <a:p>
            <a:pPr lvl="0"/>
            <a:r>
              <a:rPr lang="en-US" dirty="0"/>
              <a:t>Title</a:t>
            </a:r>
          </a:p>
        </p:txBody>
      </p:sp>
      <p:sp>
        <p:nvSpPr>
          <p:cNvPr id="35" name="Text Placeholder 23"/>
          <p:cNvSpPr>
            <a:spLocks noGrp="1"/>
          </p:cNvSpPr>
          <p:nvPr>
            <p:ph type="body" sz="quarter" idx="15" hasCustomPrompt="1"/>
          </p:nvPr>
        </p:nvSpPr>
        <p:spPr>
          <a:xfrm>
            <a:off x="613779" y="4292763"/>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36" name="Text Placeholder 23"/>
          <p:cNvSpPr>
            <a:spLocks noGrp="1"/>
          </p:cNvSpPr>
          <p:nvPr>
            <p:ph type="body" sz="quarter" idx="16" hasCustomPrompt="1"/>
          </p:nvPr>
        </p:nvSpPr>
        <p:spPr>
          <a:xfrm>
            <a:off x="2896000" y="3953793"/>
            <a:ext cx="1752788" cy="745278"/>
          </a:xfrm>
        </p:spPr>
        <p:txBody>
          <a:bodyPr anchor="ctr">
            <a:normAutofit/>
          </a:bodyPr>
          <a:lstStyle>
            <a:lvl1pPr marL="0" indent="0" algn="ctr">
              <a:buNone/>
              <a:defRPr sz="3000">
                <a:solidFill>
                  <a:srgbClr val="ED2891"/>
                </a:solidFill>
                <a:latin typeface="+mn-lt"/>
              </a:defRPr>
            </a:lvl1pPr>
          </a:lstStyle>
          <a:p>
            <a:pPr lvl="0"/>
            <a:r>
              <a:rPr lang="en-US" dirty="0"/>
              <a:t>Title</a:t>
            </a:r>
          </a:p>
        </p:txBody>
      </p:sp>
      <p:sp>
        <p:nvSpPr>
          <p:cNvPr id="37" name="Text Placeholder 23"/>
          <p:cNvSpPr>
            <a:spLocks noGrp="1"/>
          </p:cNvSpPr>
          <p:nvPr>
            <p:ph type="body" sz="quarter" idx="17" hasCustomPrompt="1"/>
          </p:nvPr>
        </p:nvSpPr>
        <p:spPr>
          <a:xfrm>
            <a:off x="2910288" y="4792779"/>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0" name="Text Placeholder 23"/>
          <p:cNvSpPr>
            <a:spLocks noGrp="1"/>
          </p:cNvSpPr>
          <p:nvPr>
            <p:ph type="body" sz="quarter" idx="18" hasCustomPrompt="1"/>
          </p:nvPr>
        </p:nvSpPr>
        <p:spPr>
          <a:xfrm>
            <a:off x="5152299" y="2622738"/>
            <a:ext cx="1752788" cy="745278"/>
          </a:xfrm>
        </p:spPr>
        <p:txBody>
          <a:bodyPr anchor="ctr">
            <a:normAutofit/>
          </a:bodyPr>
          <a:lstStyle>
            <a:lvl1pPr marL="0" indent="0" algn="ctr">
              <a:buNone/>
              <a:defRPr sz="3000">
                <a:solidFill>
                  <a:srgbClr val="F15A2A"/>
                </a:solidFill>
                <a:latin typeface="+mn-lt"/>
              </a:defRPr>
            </a:lvl1pPr>
          </a:lstStyle>
          <a:p>
            <a:pPr lvl="0"/>
            <a:r>
              <a:rPr lang="en-US" dirty="0"/>
              <a:t>Title</a:t>
            </a:r>
          </a:p>
        </p:txBody>
      </p:sp>
      <p:sp>
        <p:nvSpPr>
          <p:cNvPr id="41" name="Text Placeholder 23"/>
          <p:cNvSpPr>
            <a:spLocks noGrp="1"/>
          </p:cNvSpPr>
          <p:nvPr>
            <p:ph type="body" sz="quarter" idx="19" hasCustomPrompt="1"/>
          </p:nvPr>
        </p:nvSpPr>
        <p:spPr>
          <a:xfrm>
            <a:off x="5166587" y="3461724"/>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2" name="Text Placeholder 23"/>
          <p:cNvSpPr>
            <a:spLocks noGrp="1"/>
          </p:cNvSpPr>
          <p:nvPr>
            <p:ph type="body" sz="quarter" idx="20" hasCustomPrompt="1"/>
          </p:nvPr>
        </p:nvSpPr>
        <p:spPr>
          <a:xfrm>
            <a:off x="7407508" y="3286184"/>
            <a:ext cx="1752788" cy="745278"/>
          </a:xfrm>
        </p:spPr>
        <p:txBody>
          <a:bodyPr anchor="ctr">
            <a:normAutofit/>
          </a:bodyPr>
          <a:lstStyle>
            <a:lvl1pPr marL="0" indent="0" algn="ctr">
              <a:buNone/>
              <a:defRPr sz="3000">
                <a:solidFill>
                  <a:srgbClr val="FFD700"/>
                </a:solidFill>
                <a:latin typeface="+mn-lt"/>
              </a:defRPr>
            </a:lvl1pPr>
          </a:lstStyle>
          <a:p>
            <a:pPr lvl="0"/>
            <a:r>
              <a:rPr lang="en-US" dirty="0"/>
              <a:t>Title</a:t>
            </a:r>
          </a:p>
        </p:txBody>
      </p:sp>
      <p:sp>
        <p:nvSpPr>
          <p:cNvPr id="43" name="Text Placeholder 23"/>
          <p:cNvSpPr>
            <a:spLocks noGrp="1"/>
          </p:cNvSpPr>
          <p:nvPr>
            <p:ph type="body" sz="quarter" idx="21" hasCustomPrompt="1"/>
          </p:nvPr>
        </p:nvSpPr>
        <p:spPr>
          <a:xfrm>
            <a:off x="7421796" y="4125170"/>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4" name="Text Placeholder 23"/>
          <p:cNvSpPr>
            <a:spLocks noGrp="1"/>
          </p:cNvSpPr>
          <p:nvPr>
            <p:ph type="body" sz="quarter" idx="22" hasCustomPrompt="1"/>
          </p:nvPr>
        </p:nvSpPr>
        <p:spPr>
          <a:xfrm>
            <a:off x="9813634" y="3838311"/>
            <a:ext cx="1752788" cy="745278"/>
          </a:xfrm>
        </p:spPr>
        <p:txBody>
          <a:bodyPr anchor="ctr">
            <a:normAutofit/>
          </a:bodyPr>
          <a:lstStyle>
            <a:lvl1pPr marL="0" indent="0" algn="ctr">
              <a:buNone/>
              <a:defRPr sz="3000">
                <a:solidFill>
                  <a:srgbClr val="B52372"/>
                </a:solidFill>
                <a:latin typeface="+mn-lt"/>
              </a:defRPr>
            </a:lvl1pPr>
          </a:lstStyle>
          <a:p>
            <a:pPr lvl="0"/>
            <a:r>
              <a:rPr lang="en-US" dirty="0"/>
              <a:t>Title</a:t>
            </a:r>
          </a:p>
        </p:txBody>
      </p:sp>
      <p:sp>
        <p:nvSpPr>
          <p:cNvPr id="45" name="Text Placeholder 23"/>
          <p:cNvSpPr>
            <a:spLocks noGrp="1"/>
          </p:cNvSpPr>
          <p:nvPr>
            <p:ph type="body" sz="quarter" idx="23" hasCustomPrompt="1"/>
          </p:nvPr>
        </p:nvSpPr>
        <p:spPr>
          <a:xfrm>
            <a:off x="9827922" y="4677297"/>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6"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 xmlns:p14="http://schemas.microsoft.com/office/powerpoint/2010/main" val="106461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 fill="hold"/>
                                        <p:tgtEl>
                                          <p:spTgt spid="14"/>
                                        </p:tgtEl>
                                        <p:attrNameLst>
                                          <p:attrName>ppt_x</p:attrName>
                                        </p:attrNameLst>
                                      </p:cBhvr>
                                      <p:tavLst>
                                        <p:tav tm="0">
                                          <p:val>
                                            <p:strVal val="#ppt_x"/>
                                          </p:val>
                                        </p:tav>
                                        <p:tav tm="100000">
                                          <p:val>
                                            <p:strVal val="#ppt_x"/>
                                          </p:val>
                                        </p:tav>
                                      </p:tavLst>
                                    </p:anim>
                                    <p:anim calcmode="lin" valueType="num">
                                      <p:cBhvr additive="base">
                                        <p:cTn id="21" dur="1000" fill="hold"/>
                                        <p:tgtEl>
                                          <p:spTgt spid="14"/>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1"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ppt_x"/>
                                          </p:val>
                                        </p:tav>
                                        <p:tav tm="100000">
                                          <p:val>
                                            <p:strVal val="#ppt_x"/>
                                          </p:val>
                                        </p:tav>
                                      </p:tavLst>
                                    </p:anim>
                                    <p:anim calcmode="lin" valueType="num">
                                      <p:cBhvr additive="base">
                                        <p:cTn id="26" dur="1000" fill="hold"/>
                                        <p:tgtEl>
                                          <p:spTgt spid="11"/>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ppt_x"/>
                                          </p:val>
                                        </p:tav>
                                        <p:tav tm="100000">
                                          <p:val>
                                            <p:strVal val="#ppt_x"/>
                                          </p:val>
                                        </p:tav>
                                      </p:tavLst>
                                    </p:anim>
                                    <p:anim calcmode="lin" valueType="num">
                                      <p:cBhvr additive="base">
                                        <p:cTn id="30" dur="1000" fill="hold"/>
                                        <p:tgtEl>
                                          <p:spTgt spid="12"/>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1"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ppt_x"/>
                                          </p:val>
                                        </p:tav>
                                        <p:tav tm="100000">
                                          <p:val>
                                            <p:strVal val="#ppt_x"/>
                                          </p:val>
                                        </p:tav>
                                      </p:tavLst>
                                    </p:anim>
                                    <p:anim calcmode="lin" valueType="num">
                                      <p:cBhvr additive="base">
                                        <p:cTn id="35" dur="1000" fill="hold"/>
                                        <p:tgtEl>
                                          <p:spTgt spid="7"/>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000" fill="hold"/>
                                        <p:tgtEl>
                                          <p:spTgt spid="8"/>
                                        </p:tgtEl>
                                        <p:attrNameLst>
                                          <p:attrName>ppt_x</p:attrName>
                                        </p:attrNameLst>
                                      </p:cBhvr>
                                      <p:tavLst>
                                        <p:tav tm="0">
                                          <p:val>
                                            <p:strVal val="#ppt_x"/>
                                          </p:val>
                                        </p:tav>
                                        <p:tav tm="100000">
                                          <p:val>
                                            <p:strVal val="#ppt_x"/>
                                          </p:val>
                                        </p:tav>
                                      </p:tavLst>
                                    </p:anim>
                                    <p:anim calcmode="lin" valueType="num">
                                      <p:cBhvr additive="base">
                                        <p:cTn id="39" dur="1000" fill="hold"/>
                                        <p:tgtEl>
                                          <p:spTgt spid="8"/>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 presetClass="entr" presetSubtype="1"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000" fill="hold"/>
                                        <p:tgtEl>
                                          <p:spTgt spid="9"/>
                                        </p:tgtEl>
                                        <p:attrNameLst>
                                          <p:attrName>ppt_x</p:attrName>
                                        </p:attrNameLst>
                                      </p:cBhvr>
                                      <p:tavLst>
                                        <p:tav tm="0">
                                          <p:val>
                                            <p:strVal val="#ppt_x"/>
                                          </p:val>
                                        </p:tav>
                                        <p:tav tm="100000">
                                          <p:val>
                                            <p:strVal val="#ppt_x"/>
                                          </p:val>
                                        </p:tav>
                                      </p:tavLst>
                                    </p:anim>
                                    <p:anim calcmode="lin" valueType="num">
                                      <p:cBhvr additive="base">
                                        <p:cTn id="44" dur="1000" fill="hold"/>
                                        <p:tgtEl>
                                          <p:spTgt spid="9"/>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000" fill="hold"/>
                                        <p:tgtEl>
                                          <p:spTgt spid="10"/>
                                        </p:tgtEl>
                                        <p:attrNameLst>
                                          <p:attrName>ppt_x</p:attrName>
                                        </p:attrNameLst>
                                      </p:cBhvr>
                                      <p:tavLst>
                                        <p:tav tm="0">
                                          <p:val>
                                            <p:strVal val="#ppt_x"/>
                                          </p:val>
                                        </p:tav>
                                        <p:tav tm="100000">
                                          <p:val>
                                            <p:strVal val="#ppt_x"/>
                                          </p:val>
                                        </p:tav>
                                      </p:tavLst>
                                    </p:anim>
                                    <p:anim calcmode="lin" valueType="num">
                                      <p:cBhvr additive="base">
                                        <p:cTn id="4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ntro. Text with 3 bullets">
    <p:spTree>
      <p:nvGrpSpPr>
        <p:cNvPr id="1" name=""/>
        <p:cNvGrpSpPr/>
        <p:nvPr/>
      </p:nvGrpSpPr>
      <p:grpSpPr>
        <a:xfrm>
          <a:off x="0" y="0"/>
          <a:ext cx="0" cy="0"/>
          <a:chOff x="0" y="0"/>
          <a:chExt cx="0" cy="0"/>
        </a:xfrm>
      </p:grpSpPr>
      <p:grpSp>
        <p:nvGrpSpPr>
          <p:cNvPr id="7" name="Group 6"/>
          <p:cNvGrpSpPr/>
          <p:nvPr userDrawn="1"/>
        </p:nvGrpSpPr>
        <p:grpSpPr>
          <a:xfrm>
            <a:off x="4647458" y="4378560"/>
            <a:ext cx="6649321" cy="1132146"/>
            <a:chOff x="4731122" y="1329195"/>
            <a:chExt cx="6649321" cy="1132146"/>
          </a:xfrm>
          <a:solidFill>
            <a:srgbClr val="F15A2A"/>
          </a:solidFill>
        </p:grpSpPr>
        <p:sp>
          <p:nvSpPr>
            <p:cNvPr id="8" name="Rectangle 7"/>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userDrawn="1"/>
        </p:nvGrpSpPr>
        <p:grpSpPr>
          <a:xfrm>
            <a:off x="4731949" y="2857426"/>
            <a:ext cx="6649321" cy="1132146"/>
            <a:chOff x="4731122" y="1329195"/>
            <a:chExt cx="6649321" cy="1132146"/>
          </a:xfrm>
          <a:solidFill>
            <a:srgbClr val="ED2891"/>
          </a:solidFill>
        </p:grpSpPr>
        <p:sp>
          <p:nvSpPr>
            <p:cNvPr id="11" name="Rectangle 10"/>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4731122" y="1329195"/>
            <a:ext cx="6649321" cy="1132146"/>
            <a:chOff x="4731122" y="1329195"/>
            <a:chExt cx="6649321" cy="1132146"/>
          </a:xfrm>
          <a:solidFill>
            <a:srgbClr val="95D600"/>
          </a:solidFill>
        </p:grpSpPr>
        <p:sp>
          <p:nvSpPr>
            <p:cNvPr id="14" name="Rectangle 13"/>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userDrawn="1"/>
        </p:nvCxnSpPr>
        <p:spPr>
          <a:xfrm>
            <a:off x="6003332" y="1601480"/>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rotWithShape="1">
          <a:blip r:embed="rId2">
            <a:extLst>
              <a:ext uri="{28A0092B-C50C-407E-A947-70E740481C1C}">
                <a14:useLocalDpi xmlns="" xmlns:a14="http://schemas.microsoft.com/office/drawing/2010/main" val="0"/>
              </a:ext>
            </a:extLst>
          </a:blip>
          <a:srcRect l="78564" t="6637" r="6523" b="6599"/>
          <a:stretch/>
        </p:blipFill>
        <p:spPr>
          <a:xfrm>
            <a:off x="4791275" y="393787"/>
            <a:ext cx="268053" cy="5201246"/>
          </a:xfrm>
          <a:prstGeom prst="rect">
            <a:avLst/>
          </a:prstGeom>
        </p:spPr>
      </p:pic>
      <p:cxnSp>
        <p:nvCxnSpPr>
          <p:cNvPr id="21" name="Straight Connector 20"/>
          <p:cNvCxnSpPr/>
          <p:nvPr userDrawn="1"/>
        </p:nvCxnSpPr>
        <p:spPr>
          <a:xfrm>
            <a:off x="6003332" y="3145135"/>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6003332" y="4657299"/>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a:xfrm>
            <a:off x="2" y="-5"/>
            <a:ext cx="4790545" cy="6858004"/>
            <a:chOff x="2" y="-5"/>
            <a:chExt cx="4790545" cy="6858004"/>
          </a:xfrm>
          <a:solidFill>
            <a:srgbClr val="085156"/>
          </a:solidFill>
        </p:grpSpPr>
        <p:sp>
          <p:nvSpPr>
            <p:cNvPr id="27" name="Rectangle 2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rminator 2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1"/>
          <p:cNvSpPr>
            <a:spLocks noChangeArrowheads="1"/>
          </p:cNvSpPr>
          <p:nvPr userDrawn="1"/>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2"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33" name="Text Placeholder 5"/>
          <p:cNvSpPr>
            <a:spLocks noGrp="1"/>
          </p:cNvSpPr>
          <p:nvPr>
            <p:ph type="body" sz="quarter" idx="13" hasCustomPrompt="1"/>
          </p:nvPr>
        </p:nvSpPr>
        <p:spPr>
          <a:xfrm>
            <a:off x="643223" y="681688"/>
            <a:ext cx="3821205" cy="697353"/>
          </a:xfrm>
        </p:spPr>
        <p:txBody>
          <a:bodyPr>
            <a:normAutofit/>
          </a:bodyPr>
          <a:lstStyle>
            <a:lvl1pPr marL="0" indent="0">
              <a:buNone/>
              <a:defRPr sz="3600">
                <a:solidFill>
                  <a:schemeClr val="bg1"/>
                </a:solidFill>
              </a:defRPr>
            </a:lvl1pPr>
          </a:lstStyle>
          <a:p>
            <a:r>
              <a:rPr lang="en-US" dirty="0"/>
              <a:t>Title</a:t>
            </a:r>
          </a:p>
        </p:txBody>
      </p:sp>
      <p:sp>
        <p:nvSpPr>
          <p:cNvPr id="34" name="Text Placeholder 6"/>
          <p:cNvSpPr>
            <a:spLocks noGrp="1"/>
          </p:cNvSpPr>
          <p:nvPr>
            <p:ph type="body" sz="quarter" idx="14" hasCustomPrompt="1"/>
          </p:nvPr>
        </p:nvSpPr>
        <p:spPr>
          <a:xfrm>
            <a:off x="643223" y="2087287"/>
            <a:ext cx="3821205" cy="3642009"/>
          </a:xfrm>
        </p:spPr>
        <p:txBody>
          <a:bodyPr>
            <a:normAutofit/>
          </a:bodyPr>
          <a:lstStyle>
            <a:lvl1pPr marL="0" indent="0">
              <a:buNone/>
              <a:defRPr sz="2400">
                <a:solidFill>
                  <a:schemeClr val="bg1"/>
                </a:solidFill>
              </a:defRPr>
            </a:lvl1pPr>
          </a:lstStyle>
          <a:p>
            <a:r>
              <a:rPr lang="en-US" dirty="0"/>
              <a:t>Body Text</a:t>
            </a:r>
          </a:p>
        </p:txBody>
      </p:sp>
      <p:sp>
        <p:nvSpPr>
          <p:cNvPr id="35" name="Text Placeholder 7"/>
          <p:cNvSpPr>
            <a:spLocks noGrp="1"/>
          </p:cNvSpPr>
          <p:nvPr>
            <p:ph type="body" sz="quarter" idx="15" hasCustomPrompt="1"/>
          </p:nvPr>
        </p:nvSpPr>
        <p:spPr>
          <a:xfrm>
            <a:off x="4800568" y="1329195"/>
            <a:ext cx="1176670" cy="1122295"/>
          </a:xfrm>
        </p:spPr>
        <p:txBody>
          <a:bodyPr anchor="ctr">
            <a:normAutofit/>
          </a:bodyPr>
          <a:lstStyle>
            <a:lvl1pPr marL="0" indent="0" algn="ctr">
              <a:buNone/>
              <a:defRPr sz="4800">
                <a:solidFill>
                  <a:schemeClr val="bg1"/>
                </a:solidFill>
              </a:defRPr>
            </a:lvl1pPr>
          </a:lstStyle>
          <a:p>
            <a:r>
              <a:rPr lang="en-US" dirty="0"/>
              <a:t>01</a:t>
            </a:r>
          </a:p>
        </p:txBody>
      </p:sp>
      <p:sp>
        <p:nvSpPr>
          <p:cNvPr id="36" name="Text Placeholder 4"/>
          <p:cNvSpPr>
            <a:spLocks noGrp="1"/>
          </p:cNvSpPr>
          <p:nvPr>
            <p:ph type="body" sz="quarter" idx="12" hasCustomPrompt="1"/>
          </p:nvPr>
        </p:nvSpPr>
        <p:spPr>
          <a:xfrm>
            <a:off x="6271052" y="1338468"/>
            <a:ext cx="4871864" cy="1122292"/>
          </a:xfrm>
        </p:spPr>
        <p:txBody>
          <a:bodyPr anchor="ctr">
            <a:normAutofit/>
          </a:bodyPr>
          <a:lstStyle>
            <a:lvl1pPr marL="0" indent="0">
              <a:buNone/>
              <a:defRPr sz="2400" baseline="0">
                <a:solidFill>
                  <a:schemeClr val="bg1"/>
                </a:solidFill>
              </a:defRPr>
            </a:lvl1pPr>
          </a:lstStyle>
          <a:p>
            <a:r>
              <a:rPr lang="en-US" dirty="0"/>
              <a:t>Body Text</a:t>
            </a:r>
          </a:p>
        </p:txBody>
      </p:sp>
      <p:sp>
        <p:nvSpPr>
          <p:cNvPr id="37" name="Text Placeholder 8"/>
          <p:cNvSpPr>
            <a:spLocks noGrp="1"/>
          </p:cNvSpPr>
          <p:nvPr>
            <p:ph type="body" sz="quarter" idx="16" hasCustomPrompt="1"/>
          </p:nvPr>
        </p:nvSpPr>
        <p:spPr>
          <a:xfrm>
            <a:off x="4824386" y="2877026"/>
            <a:ext cx="1176670" cy="1122295"/>
          </a:xfrm>
        </p:spPr>
        <p:txBody>
          <a:bodyPr anchor="ctr">
            <a:normAutofit/>
          </a:bodyPr>
          <a:lstStyle>
            <a:lvl1pPr marL="0" indent="0" algn="ctr">
              <a:buNone/>
              <a:defRPr sz="4800">
                <a:solidFill>
                  <a:schemeClr val="bg1"/>
                </a:solidFill>
              </a:defRPr>
            </a:lvl1pPr>
          </a:lstStyle>
          <a:p>
            <a:r>
              <a:rPr lang="en-US" dirty="0"/>
              <a:t>02</a:t>
            </a:r>
          </a:p>
        </p:txBody>
      </p:sp>
      <p:sp>
        <p:nvSpPr>
          <p:cNvPr id="38" name="Text Placeholder 9"/>
          <p:cNvSpPr>
            <a:spLocks noGrp="1"/>
          </p:cNvSpPr>
          <p:nvPr>
            <p:ph type="body" sz="quarter" idx="17" hasCustomPrompt="1"/>
          </p:nvPr>
        </p:nvSpPr>
        <p:spPr>
          <a:xfrm>
            <a:off x="6294870" y="2873047"/>
            <a:ext cx="4871864" cy="1122292"/>
          </a:xfrm>
        </p:spPr>
        <p:txBody>
          <a:bodyPr anchor="ctr">
            <a:normAutofit/>
          </a:bodyPr>
          <a:lstStyle>
            <a:lvl1pPr marL="0" indent="0">
              <a:buNone/>
              <a:defRPr sz="2400" baseline="0">
                <a:solidFill>
                  <a:schemeClr val="bg1"/>
                </a:solidFill>
              </a:defRPr>
            </a:lvl1pPr>
          </a:lstStyle>
          <a:p>
            <a:r>
              <a:rPr lang="en-US" dirty="0"/>
              <a:t>Body Text</a:t>
            </a:r>
          </a:p>
        </p:txBody>
      </p:sp>
      <p:sp>
        <p:nvSpPr>
          <p:cNvPr id="39" name="Text Placeholder 10"/>
          <p:cNvSpPr>
            <a:spLocks noGrp="1"/>
          </p:cNvSpPr>
          <p:nvPr>
            <p:ph type="body" sz="quarter" idx="18" hasCustomPrompt="1"/>
          </p:nvPr>
        </p:nvSpPr>
        <p:spPr>
          <a:xfrm>
            <a:off x="4794438" y="4391626"/>
            <a:ext cx="1176670" cy="1122295"/>
          </a:xfrm>
        </p:spPr>
        <p:txBody>
          <a:bodyPr anchor="ctr">
            <a:normAutofit/>
          </a:bodyPr>
          <a:lstStyle>
            <a:lvl1pPr marL="0" indent="0" algn="ctr">
              <a:buNone/>
              <a:defRPr sz="4800">
                <a:solidFill>
                  <a:schemeClr val="bg1"/>
                </a:solidFill>
              </a:defRPr>
            </a:lvl1pPr>
          </a:lstStyle>
          <a:p>
            <a:r>
              <a:rPr lang="en-US" dirty="0"/>
              <a:t>03</a:t>
            </a:r>
          </a:p>
        </p:txBody>
      </p:sp>
      <p:sp>
        <p:nvSpPr>
          <p:cNvPr id="40" name="Text Placeholder 11"/>
          <p:cNvSpPr>
            <a:spLocks noGrp="1"/>
          </p:cNvSpPr>
          <p:nvPr>
            <p:ph type="body" sz="quarter" idx="19" hasCustomPrompt="1"/>
          </p:nvPr>
        </p:nvSpPr>
        <p:spPr>
          <a:xfrm>
            <a:off x="6264922" y="4374394"/>
            <a:ext cx="4871864" cy="1122292"/>
          </a:xfrm>
        </p:spPr>
        <p:txBody>
          <a:bodyPr anchor="ctr">
            <a:normAutofit/>
          </a:bodyPr>
          <a:lstStyle>
            <a:lvl1pPr marL="0" indent="0">
              <a:buNone/>
              <a:defRPr sz="2400">
                <a:solidFill>
                  <a:schemeClr val="bg1"/>
                </a:solidFill>
              </a:defRPr>
            </a:lvl1pPr>
          </a:lstStyle>
          <a:p>
            <a:r>
              <a:rPr lang="en-US" dirty="0"/>
              <a:t>Body Text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ro. Text with 3 bullets">
    <p:spTree>
      <p:nvGrpSpPr>
        <p:cNvPr id="1" name=""/>
        <p:cNvGrpSpPr/>
        <p:nvPr/>
      </p:nvGrpSpPr>
      <p:grpSpPr>
        <a:xfrm>
          <a:off x="0" y="0"/>
          <a:ext cx="0" cy="0"/>
          <a:chOff x="0" y="0"/>
          <a:chExt cx="0" cy="0"/>
        </a:xfrm>
      </p:grpSpPr>
      <p:grpSp>
        <p:nvGrpSpPr>
          <p:cNvPr id="26" name="Group 25"/>
          <p:cNvGrpSpPr/>
          <p:nvPr userDrawn="1"/>
        </p:nvGrpSpPr>
        <p:grpSpPr>
          <a:xfrm>
            <a:off x="-1487837" y="-5"/>
            <a:ext cx="4790545" cy="6858004"/>
            <a:chOff x="2" y="-5"/>
            <a:chExt cx="4790545" cy="6858004"/>
          </a:xfrm>
          <a:solidFill>
            <a:srgbClr val="085156"/>
          </a:solidFill>
        </p:grpSpPr>
        <p:sp>
          <p:nvSpPr>
            <p:cNvPr id="27" name="Rectangle 2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rminator 2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1"/>
          <p:cNvSpPr>
            <a:spLocks noChangeArrowheads="1"/>
          </p:cNvSpPr>
          <p:nvPr userDrawn="1"/>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2"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33" name="Text Placeholder 5"/>
          <p:cNvSpPr>
            <a:spLocks noGrp="1"/>
          </p:cNvSpPr>
          <p:nvPr>
            <p:ph type="body" sz="quarter" idx="13" hasCustomPrompt="1"/>
          </p:nvPr>
        </p:nvSpPr>
        <p:spPr>
          <a:xfrm>
            <a:off x="643223" y="681688"/>
            <a:ext cx="3821205" cy="697353"/>
          </a:xfrm>
        </p:spPr>
        <p:txBody>
          <a:bodyPr>
            <a:normAutofit/>
          </a:bodyPr>
          <a:lstStyle>
            <a:lvl1pPr marL="0" indent="0">
              <a:buNone/>
              <a:defRPr sz="3600">
                <a:solidFill>
                  <a:schemeClr val="bg1"/>
                </a:solidFill>
              </a:defRPr>
            </a:lvl1pPr>
          </a:lstStyle>
          <a:p>
            <a:r>
              <a:rPr lang="en-US" dirty="0"/>
              <a:t>Title</a:t>
            </a:r>
          </a:p>
        </p:txBody>
      </p:sp>
      <p:sp>
        <p:nvSpPr>
          <p:cNvPr id="34" name="Text Placeholder 6"/>
          <p:cNvSpPr>
            <a:spLocks noGrp="1"/>
          </p:cNvSpPr>
          <p:nvPr>
            <p:ph type="body" sz="quarter" idx="14" hasCustomPrompt="1"/>
          </p:nvPr>
        </p:nvSpPr>
        <p:spPr>
          <a:xfrm>
            <a:off x="643223" y="2087287"/>
            <a:ext cx="3821205" cy="3642009"/>
          </a:xfrm>
        </p:spPr>
        <p:txBody>
          <a:bodyPr>
            <a:normAutofit/>
          </a:bodyPr>
          <a:lstStyle>
            <a:lvl1pPr marL="0" indent="0">
              <a:buNone/>
              <a:defRPr sz="2400">
                <a:solidFill>
                  <a:schemeClr val="bg1"/>
                </a:solidFill>
              </a:defRPr>
            </a:lvl1pPr>
          </a:lstStyle>
          <a:p>
            <a:r>
              <a:rPr lang="en-US" dirty="0"/>
              <a:t>Body Text</a:t>
            </a:r>
          </a:p>
        </p:txBody>
      </p:sp>
    </p:spTree>
    <p:extLst>
      <p:ext uri="{BB962C8B-B14F-4D97-AF65-F5344CB8AC3E}">
        <p14:creationId xmlns="" xmlns:p14="http://schemas.microsoft.com/office/powerpoint/2010/main" val="231551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cxnSp>
        <p:nvCxnSpPr>
          <p:cNvPr id="8" name="Straight Connector 7"/>
          <p:cNvCxnSpPr/>
          <p:nvPr userDrawn="1"/>
        </p:nvCxnSpPr>
        <p:spPr>
          <a:xfrm flipH="1">
            <a:off x="9430053" y="2525266"/>
            <a:ext cx="1506" cy="1279572"/>
          </a:xfrm>
          <a:prstGeom prst="line">
            <a:avLst/>
          </a:prstGeom>
          <a:ln w="19050">
            <a:solidFill>
              <a:srgbClr val="B5237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5106416" y="982539"/>
            <a:ext cx="21853" cy="2668912"/>
          </a:xfrm>
          <a:prstGeom prst="line">
            <a:avLst/>
          </a:prstGeom>
          <a:ln w="19050">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2721610" y="2494472"/>
            <a:ext cx="10730" cy="1310366"/>
          </a:xfrm>
          <a:prstGeom prst="line">
            <a:avLst/>
          </a:prstGeom>
          <a:ln w="19050">
            <a:solidFill>
              <a:srgbClr val="ED2891"/>
            </a:solidFill>
          </a:ln>
        </p:spPr>
        <p:style>
          <a:lnRef idx="1">
            <a:schemeClr val="accent1"/>
          </a:lnRef>
          <a:fillRef idx="0">
            <a:schemeClr val="accent1"/>
          </a:fillRef>
          <a:effectRef idx="0">
            <a:schemeClr val="accent1"/>
          </a:effectRef>
          <a:fontRef idx="minor">
            <a:schemeClr val="tx1"/>
          </a:fontRef>
        </p:style>
      </p:cxnSp>
      <p:sp>
        <p:nvSpPr>
          <p:cNvPr id="11" name="タイトル 35"/>
          <p:cNvSpPr txBox="1">
            <a:spLocks/>
          </p:cNvSpPr>
          <p:nvPr userDrawn="1"/>
        </p:nvSpPr>
        <p:spPr bwMode="auto">
          <a:xfrm>
            <a:off x="27038" y="5130404"/>
            <a:ext cx="12191999"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US" altLang="ja-JP" sz="2000" i="1" dirty="0">
                <a:solidFill>
                  <a:schemeClr val="bg1"/>
                </a:solidFill>
                <a:latin typeface="+mj-lt"/>
              </a:rPr>
              <a:t>Any Questions?</a:t>
            </a:r>
            <a:endParaRPr kumimoji="1" lang="ja-JP" altLang="en-US" sz="2000" i="1" dirty="0">
              <a:solidFill>
                <a:schemeClr val="bg1"/>
              </a:solidFill>
              <a:latin typeface="+mj-lt"/>
            </a:endParaRPr>
          </a:p>
        </p:txBody>
      </p:sp>
      <p:sp>
        <p:nvSpPr>
          <p:cNvPr id="12" name="Oval 23"/>
          <p:cNvSpPr>
            <a:spLocks noChangeArrowheads="1"/>
          </p:cNvSpPr>
          <p:nvPr userDrawn="1"/>
        </p:nvSpPr>
        <p:spPr bwMode="auto">
          <a:xfrm>
            <a:off x="24549285" y="52181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3" name="Oval 24"/>
          <p:cNvSpPr>
            <a:spLocks noChangeArrowheads="1"/>
          </p:cNvSpPr>
          <p:nvPr userDrawn="1"/>
        </p:nvSpPr>
        <p:spPr bwMode="auto">
          <a:xfrm>
            <a:off x="24350847" y="58324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4" name="Oval 25"/>
          <p:cNvSpPr>
            <a:spLocks noChangeArrowheads="1"/>
          </p:cNvSpPr>
          <p:nvPr userDrawn="1"/>
        </p:nvSpPr>
        <p:spPr bwMode="auto">
          <a:xfrm>
            <a:off x="25185872" y="52133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5" name="Oval 26"/>
          <p:cNvSpPr>
            <a:spLocks noChangeArrowheads="1"/>
          </p:cNvSpPr>
          <p:nvPr userDrawn="1"/>
        </p:nvSpPr>
        <p:spPr bwMode="auto">
          <a:xfrm>
            <a:off x="24701685" y="53705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6" name="Oval 27"/>
          <p:cNvSpPr>
            <a:spLocks noChangeArrowheads="1"/>
          </p:cNvSpPr>
          <p:nvPr userDrawn="1"/>
        </p:nvSpPr>
        <p:spPr bwMode="auto">
          <a:xfrm>
            <a:off x="24503247" y="59848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7" name="Oval 28"/>
          <p:cNvSpPr>
            <a:spLocks noChangeArrowheads="1"/>
          </p:cNvSpPr>
          <p:nvPr userDrawn="1"/>
        </p:nvSpPr>
        <p:spPr bwMode="auto">
          <a:xfrm>
            <a:off x="25338272" y="53657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8" name="Oval 29"/>
          <p:cNvSpPr>
            <a:spLocks noChangeArrowheads="1"/>
          </p:cNvSpPr>
          <p:nvPr userDrawn="1"/>
        </p:nvSpPr>
        <p:spPr bwMode="auto">
          <a:xfrm>
            <a:off x="24854085" y="55229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9" name="Oval 30"/>
          <p:cNvSpPr>
            <a:spLocks noChangeArrowheads="1"/>
          </p:cNvSpPr>
          <p:nvPr userDrawn="1"/>
        </p:nvSpPr>
        <p:spPr bwMode="auto">
          <a:xfrm>
            <a:off x="24655647" y="61372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0" name="Oval 31"/>
          <p:cNvSpPr>
            <a:spLocks noChangeArrowheads="1"/>
          </p:cNvSpPr>
          <p:nvPr userDrawn="1"/>
        </p:nvSpPr>
        <p:spPr bwMode="auto">
          <a:xfrm>
            <a:off x="25490672" y="55181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1" name="フッター プレースホルダー 1"/>
          <p:cNvSpPr txBox="1">
            <a:spLocks/>
          </p:cNvSpPr>
          <p:nvPr userDrawn="1"/>
        </p:nvSpPr>
        <p:spPr>
          <a:xfrm>
            <a:off x="18559647" y="5559425"/>
            <a:ext cx="5791200" cy="5476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solidFill>
                  <a:srgbClr val="1A1918"/>
                </a:solidFill>
                <a:ea typeface="ＭＳ Ｐゴシック" charset="-128"/>
                <a:cs typeface="ＭＳ Ｐゴシック" charset="-128"/>
              </a:rPr>
              <a:t>The Power of PowerPoint | thepopp.com</a:t>
            </a:r>
            <a:endParaRPr lang="ja-JP" altLang="en-US" sz="1400">
              <a:solidFill>
                <a:srgbClr val="1A1918"/>
              </a:solidFill>
              <a:ea typeface="ＭＳ Ｐゴシック" charset="-128"/>
              <a:cs typeface="ＭＳ Ｐゴシック" charset="-128"/>
            </a:endParaRPr>
          </a:p>
        </p:txBody>
      </p:sp>
      <p:sp>
        <p:nvSpPr>
          <p:cNvPr id="22" name="Oval 23"/>
          <p:cNvSpPr>
            <a:spLocks noChangeArrowheads="1"/>
          </p:cNvSpPr>
          <p:nvPr userDrawn="1"/>
        </p:nvSpPr>
        <p:spPr bwMode="auto">
          <a:xfrm>
            <a:off x="24396885" y="49133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3" name="Oval 24"/>
          <p:cNvSpPr>
            <a:spLocks noChangeArrowheads="1"/>
          </p:cNvSpPr>
          <p:nvPr userDrawn="1"/>
        </p:nvSpPr>
        <p:spPr bwMode="auto">
          <a:xfrm>
            <a:off x="24198447" y="55276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4" name="Oval 25"/>
          <p:cNvSpPr>
            <a:spLocks noChangeArrowheads="1"/>
          </p:cNvSpPr>
          <p:nvPr userDrawn="1"/>
        </p:nvSpPr>
        <p:spPr bwMode="auto">
          <a:xfrm>
            <a:off x="25033472" y="49085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5" name="Oval 26"/>
          <p:cNvSpPr>
            <a:spLocks noChangeArrowheads="1"/>
          </p:cNvSpPr>
          <p:nvPr userDrawn="1"/>
        </p:nvSpPr>
        <p:spPr bwMode="auto">
          <a:xfrm>
            <a:off x="24549285" y="50657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Oval 27"/>
          <p:cNvSpPr>
            <a:spLocks noChangeArrowheads="1"/>
          </p:cNvSpPr>
          <p:nvPr userDrawn="1"/>
        </p:nvSpPr>
        <p:spPr bwMode="auto">
          <a:xfrm>
            <a:off x="24350847" y="56800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7" name="Oval 28"/>
          <p:cNvSpPr>
            <a:spLocks noChangeArrowheads="1"/>
          </p:cNvSpPr>
          <p:nvPr userDrawn="1"/>
        </p:nvSpPr>
        <p:spPr bwMode="auto">
          <a:xfrm>
            <a:off x="25185872" y="50609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8" name="Oval 29"/>
          <p:cNvSpPr>
            <a:spLocks noChangeArrowheads="1"/>
          </p:cNvSpPr>
          <p:nvPr userDrawn="1"/>
        </p:nvSpPr>
        <p:spPr bwMode="auto">
          <a:xfrm>
            <a:off x="24701685" y="52181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9" name="Oval 30"/>
          <p:cNvSpPr>
            <a:spLocks noChangeArrowheads="1"/>
          </p:cNvSpPr>
          <p:nvPr userDrawn="1"/>
        </p:nvSpPr>
        <p:spPr bwMode="auto">
          <a:xfrm>
            <a:off x="24503247" y="58324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Oval 31"/>
          <p:cNvSpPr>
            <a:spLocks noChangeArrowheads="1"/>
          </p:cNvSpPr>
          <p:nvPr userDrawn="1"/>
        </p:nvSpPr>
        <p:spPr bwMode="auto">
          <a:xfrm>
            <a:off x="25338272" y="52133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1" name="フッター プレースホルダー 1"/>
          <p:cNvSpPr txBox="1">
            <a:spLocks/>
          </p:cNvSpPr>
          <p:nvPr userDrawn="1"/>
        </p:nvSpPr>
        <p:spPr>
          <a:xfrm>
            <a:off x="18407247" y="5254625"/>
            <a:ext cx="5791200" cy="5476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32" name="Oval 31"/>
          <p:cNvSpPr>
            <a:spLocks noChangeArrowheads="1"/>
          </p:cNvSpPr>
          <p:nvPr userDrawn="1"/>
        </p:nvSpPr>
        <p:spPr bwMode="auto">
          <a:xfrm>
            <a:off x="23857637" y="49387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3" name="Oval 32"/>
          <p:cNvSpPr>
            <a:spLocks noChangeArrowheads="1"/>
          </p:cNvSpPr>
          <p:nvPr userDrawn="1"/>
        </p:nvSpPr>
        <p:spPr bwMode="auto">
          <a:xfrm>
            <a:off x="23659199" y="55530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4" name="Oval 33"/>
          <p:cNvSpPr>
            <a:spLocks noChangeArrowheads="1"/>
          </p:cNvSpPr>
          <p:nvPr userDrawn="1"/>
        </p:nvSpPr>
        <p:spPr bwMode="auto">
          <a:xfrm>
            <a:off x="24494224" y="49339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5" name="Oval 34"/>
          <p:cNvSpPr>
            <a:spLocks noChangeArrowheads="1"/>
          </p:cNvSpPr>
          <p:nvPr userDrawn="1"/>
        </p:nvSpPr>
        <p:spPr bwMode="auto">
          <a:xfrm>
            <a:off x="24010037" y="50911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6" name="Oval 35"/>
          <p:cNvSpPr>
            <a:spLocks noChangeArrowheads="1"/>
          </p:cNvSpPr>
          <p:nvPr userDrawn="1"/>
        </p:nvSpPr>
        <p:spPr bwMode="auto">
          <a:xfrm>
            <a:off x="23811599" y="57054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7" name="Oval 36"/>
          <p:cNvSpPr>
            <a:spLocks noChangeArrowheads="1"/>
          </p:cNvSpPr>
          <p:nvPr userDrawn="1"/>
        </p:nvSpPr>
        <p:spPr bwMode="auto">
          <a:xfrm>
            <a:off x="24646624" y="50863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8" name="Oval 37"/>
          <p:cNvSpPr>
            <a:spLocks noChangeArrowheads="1"/>
          </p:cNvSpPr>
          <p:nvPr userDrawn="1"/>
        </p:nvSpPr>
        <p:spPr bwMode="auto">
          <a:xfrm>
            <a:off x="24162437" y="52435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9" name="Oval 38"/>
          <p:cNvSpPr>
            <a:spLocks noChangeArrowheads="1"/>
          </p:cNvSpPr>
          <p:nvPr userDrawn="1"/>
        </p:nvSpPr>
        <p:spPr bwMode="auto">
          <a:xfrm>
            <a:off x="23963999" y="58578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0" name="Oval 39"/>
          <p:cNvSpPr>
            <a:spLocks noChangeArrowheads="1"/>
          </p:cNvSpPr>
          <p:nvPr userDrawn="1"/>
        </p:nvSpPr>
        <p:spPr bwMode="auto">
          <a:xfrm>
            <a:off x="24799024" y="52387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1" name="フッター プレースホルダー 1"/>
          <p:cNvSpPr txBox="1">
            <a:spLocks/>
          </p:cNvSpPr>
          <p:nvPr userDrawn="1"/>
        </p:nvSpPr>
        <p:spPr>
          <a:xfrm>
            <a:off x="17867999" y="5280025"/>
            <a:ext cx="5791200" cy="5476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43" name="Oval 42"/>
          <p:cNvSpPr/>
          <p:nvPr userDrawn="1"/>
        </p:nvSpPr>
        <p:spPr>
          <a:xfrm>
            <a:off x="1315423" y="872776"/>
            <a:ext cx="540733" cy="540733"/>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48" name="Oval 47"/>
          <p:cNvSpPr/>
          <p:nvPr userDrawn="1"/>
        </p:nvSpPr>
        <p:spPr>
          <a:xfrm>
            <a:off x="4825589" y="441808"/>
            <a:ext cx="540733" cy="540733"/>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50" name="Oval 49"/>
          <p:cNvSpPr/>
          <p:nvPr userDrawn="1"/>
        </p:nvSpPr>
        <p:spPr>
          <a:xfrm>
            <a:off x="2461973" y="2002148"/>
            <a:ext cx="540733" cy="540733"/>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52" name="Oval 51"/>
          <p:cNvSpPr/>
          <p:nvPr userDrawn="1"/>
        </p:nvSpPr>
        <p:spPr>
          <a:xfrm>
            <a:off x="9138511" y="2007077"/>
            <a:ext cx="540733" cy="540733"/>
          </a:xfrm>
          <a:prstGeom prst="ellipse">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55" name="Oval 54"/>
          <p:cNvSpPr/>
          <p:nvPr userDrawn="1"/>
        </p:nvSpPr>
        <p:spPr>
          <a:xfrm>
            <a:off x="6902704" y="1069656"/>
            <a:ext cx="540733" cy="540733"/>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cxnSp>
        <p:nvCxnSpPr>
          <p:cNvPr id="57" name="Straight Connector 56"/>
          <p:cNvCxnSpPr/>
          <p:nvPr userDrawn="1"/>
        </p:nvCxnSpPr>
        <p:spPr>
          <a:xfrm flipH="1">
            <a:off x="1567467" y="1413509"/>
            <a:ext cx="18323" cy="2237942"/>
          </a:xfrm>
          <a:prstGeom prst="line">
            <a:avLst/>
          </a:prstGeom>
          <a:ln w="19050">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7139157" y="1590372"/>
            <a:ext cx="16937" cy="2068373"/>
          </a:xfrm>
          <a:prstGeom prst="line">
            <a:avLst/>
          </a:prstGeom>
          <a:ln w="19050">
            <a:solidFill>
              <a:srgbClr val="FFD700"/>
            </a:solidFill>
          </a:ln>
        </p:spPr>
        <p:style>
          <a:lnRef idx="1">
            <a:schemeClr val="accent1"/>
          </a:lnRef>
          <a:fillRef idx="0">
            <a:schemeClr val="accent1"/>
          </a:fillRef>
          <a:effectRef idx="0">
            <a:schemeClr val="accent1"/>
          </a:effectRef>
          <a:fontRef idx="minor">
            <a:schemeClr val="tx1"/>
          </a:fontRef>
        </p:style>
      </p:cxnSp>
      <p:sp>
        <p:nvSpPr>
          <p:cNvPr id="60" name="Terminator 59"/>
          <p:cNvSpPr/>
          <p:nvPr/>
        </p:nvSpPr>
        <p:spPr>
          <a:xfrm rot="10800000">
            <a:off x="-8490" y="3651451"/>
            <a:ext cx="12200489" cy="2115992"/>
          </a:xfrm>
          <a:prstGeom prst="flowChartTerminator">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10800000">
            <a:off x="0" y="4766258"/>
            <a:ext cx="12192000" cy="209174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userDrawn="1"/>
        </p:nvPicPr>
        <p:blipFill rotWithShape="1">
          <a:blip r:embed="rId2">
            <a:alphaModFix amt="7000"/>
            <a:extLst>
              <a:ext uri="{28A0092B-C50C-407E-A947-70E740481C1C}">
                <a14:useLocalDpi xmlns="" xmlns:a14="http://schemas.microsoft.com/office/drawing/2010/main" val="0"/>
              </a:ext>
            </a:extLst>
          </a:blip>
          <a:srcRect b="26629"/>
          <a:stretch/>
        </p:blipFill>
        <p:spPr>
          <a:xfrm rot="5400000">
            <a:off x="-287971" y="3684246"/>
            <a:ext cx="3452287" cy="2880379"/>
          </a:xfrm>
          <a:prstGeom prst="rect">
            <a:avLst/>
          </a:prstGeom>
        </p:spPr>
      </p:pic>
      <p:sp>
        <p:nvSpPr>
          <p:cNvPr id="64" name="Text Placeholder 74"/>
          <p:cNvSpPr>
            <a:spLocks noGrp="1"/>
          </p:cNvSpPr>
          <p:nvPr userDrawn="1">
            <p:ph type="body" sz="quarter" idx="20" hasCustomPrompt="1"/>
          </p:nvPr>
        </p:nvSpPr>
        <p:spPr>
          <a:xfrm>
            <a:off x="-2017" y="4660249"/>
            <a:ext cx="12194016"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65" name="Text Placeholder 2"/>
          <p:cNvSpPr>
            <a:spLocks noGrp="1"/>
          </p:cNvSpPr>
          <p:nvPr>
            <p:ph type="body" sz="quarter" idx="15" hasCustomPrompt="1"/>
          </p:nvPr>
        </p:nvSpPr>
        <p:spPr>
          <a:xfrm>
            <a:off x="1880515" y="994977"/>
            <a:ext cx="2203695" cy="805706"/>
          </a:xfrm>
        </p:spPr>
        <p:txBody>
          <a:bodyPr anchor="t">
            <a:normAutofit/>
          </a:bodyPr>
          <a:lstStyle>
            <a:lvl1pPr marL="0" indent="0">
              <a:buNone/>
              <a:defRPr sz="1600">
                <a:solidFill>
                  <a:srgbClr val="085156"/>
                </a:solidFill>
              </a:defRPr>
            </a:lvl1pPr>
          </a:lstStyle>
          <a:p>
            <a:pPr lvl="0"/>
            <a:r>
              <a:rPr lang="en-US" dirty="0"/>
              <a:t>Text 1</a:t>
            </a:r>
          </a:p>
        </p:txBody>
      </p:sp>
      <p:sp>
        <p:nvSpPr>
          <p:cNvPr id="66" name="Text Placeholder 2"/>
          <p:cNvSpPr>
            <a:spLocks noGrp="1"/>
          </p:cNvSpPr>
          <p:nvPr>
            <p:ph type="body" sz="quarter" idx="21" hasCustomPrompt="1"/>
          </p:nvPr>
        </p:nvSpPr>
        <p:spPr>
          <a:xfrm>
            <a:off x="3088066" y="2113977"/>
            <a:ext cx="1897058" cy="805706"/>
          </a:xfrm>
        </p:spPr>
        <p:txBody>
          <a:bodyPr anchor="t">
            <a:normAutofit/>
          </a:bodyPr>
          <a:lstStyle>
            <a:lvl1pPr marL="0" indent="0">
              <a:buNone/>
              <a:defRPr sz="1600">
                <a:solidFill>
                  <a:srgbClr val="085156"/>
                </a:solidFill>
              </a:defRPr>
            </a:lvl1pPr>
          </a:lstStyle>
          <a:p>
            <a:pPr lvl="0"/>
            <a:r>
              <a:rPr lang="en-US" dirty="0"/>
              <a:t>Text 1</a:t>
            </a:r>
          </a:p>
        </p:txBody>
      </p:sp>
      <p:sp>
        <p:nvSpPr>
          <p:cNvPr id="67" name="Text Placeholder 2"/>
          <p:cNvSpPr>
            <a:spLocks noGrp="1"/>
          </p:cNvSpPr>
          <p:nvPr>
            <p:ph type="body" sz="quarter" idx="22" hasCustomPrompt="1"/>
          </p:nvPr>
        </p:nvSpPr>
        <p:spPr>
          <a:xfrm>
            <a:off x="5437922" y="524308"/>
            <a:ext cx="2486878" cy="458231"/>
          </a:xfrm>
        </p:spPr>
        <p:txBody>
          <a:bodyPr anchor="t">
            <a:normAutofit/>
          </a:bodyPr>
          <a:lstStyle>
            <a:lvl1pPr marL="0" indent="0">
              <a:buNone/>
              <a:defRPr sz="1600">
                <a:solidFill>
                  <a:srgbClr val="085156"/>
                </a:solidFill>
              </a:defRPr>
            </a:lvl1pPr>
          </a:lstStyle>
          <a:p>
            <a:pPr lvl="0"/>
            <a:r>
              <a:rPr lang="en-US" dirty="0"/>
              <a:t>Text 1</a:t>
            </a:r>
          </a:p>
        </p:txBody>
      </p:sp>
      <p:sp>
        <p:nvSpPr>
          <p:cNvPr id="68" name="Text Placeholder 2"/>
          <p:cNvSpPr>
            <a:spLocks noGrp="1"/>
          </p:cNvSpPr>
          <p:nvPr>
            <p:ph type="body" sz="quarter" idx="23" hasCustomPrompt="1"/>
          </p:nvPr>
        </p:nvSpPr>
        <p:spPr>
          <a:xfrm>
            <a:off x="7478569" y="1134634"/>
            <a:ext cx="2203695" cy="805706"/>
          </a:xfrm>
        </p:spPr>
        <p:txBody>
          <a:bodyPr anchor="t">
            <a:normAutofit/>
          </a:bodyPr>
          <a:lstStyle>
            <a:lvl1pPr marL="0" indent="0">
              <a:buNone/>
              <a:defRPr sz="1600">
                <a:solidFill>
                  <a:srgbClr val="085156"/>
                </a:solidFill>
              </a:defRPr>
            </a:lvl1pPr>
          </a:lstStyle>
          <a:p>
            <a:pPr lvl="0"/>
            <a:r>
              <a:rPr lang="en-US" dirty="0"/>
              <a:t>Text 1</a:t>
            </a:r>
          </a:p>
        </p:txBody>
      </p:sp>
      <p:sp>
        <p:nvSpPr>
          <p:cNvPr id="69" name="Text Placeholder 2"/>
          <p:cNvSpPr>
            <a:spLocks noGrp="1"/>
          </p:cNvSpPr>
          <p:nvPr>
            <p:ph type="body" sz="quarter" idx="24" hasCustomPrompt="1"/>
          </p:nvPr>
        </p:nvSpPr>
        <p:spPr>
          <a:xfrm>
            <a:off x="9755193" y="2129627"/>
            <a:ext cx="2203695" cy="805706"/>
          </a:xfrm>
        </p:spPr>
        <p:txBody>
          <a:bodyPr anchor="t">
            <a:normAutofit/>
          </a:bodyPr>
          <a:lstStyle>
            <a:lvl1pPr marL="0" indent="0">
              <a:buNone/>
              <a:defRPr sz="1600">
                <a:solidFill>
                  <a:srgbClr val="085156"/>
                </a:solidFill>
              </a:defRPr>
            </a:lvl1pPr>
          </a:lstStyle>
          <a:p>
            <a:pPr lvl="0"/>
            <a:r>
              <a:rPr lang="en-US" dirty="0"/>
              <a:t>Text 1</a:t>
            </a:r>
          </a:p>
        </p:txBody>
      </p:sp>
    </p:spTree>
    <p:extLst>
      <p:ext uri="{BB962C8B-B14F-4D97-AF65-F5344CB8AC3E}">
        <p14:creationId xmlns="" xmlns:p14="http://schemas.microsoft.com/office/powerpoint/2010/main" val="1330477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Welcome Slide">
    <p:spTree>
      <p:nvGrpSpPr>
        <p:cNvPr id="1" name=""/>
        <p:cNvGrpSpPr/>
        <p:nvPr/>
      </p:nvGrpSpPr>
      <p:grpSpPr>
        <a:xfrm>
          <a:off x="0" y="0"/>
          <a:ext cx="0" cy="0"/>
          <a:chOff x="0" y="0"/>
          <a:chExt cx="0" cy="0"/>
        </a:xfrm>
      </p:grpSpPr>
      <p:sp>
        <p:nvSpPr>
          <p:cNvPr id="17"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p>
            <a:fld id="{675E7944-4B5C-D14B-859E-8A9BD5B6ECB8}" type="datetimeFigureOut">
              <a:rPr lang="es-ES_tradnl" smtClean="0"/>
              <a:pPr/>
              <a:t>19/02/2020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6320902-B4CB-E147-B3D9-06704B4860A3}" type="slidenum">
              <a:rPr lang="es-ES_tradnl" smtClean="0"/>
              <a:pPr/>
              <a:t>‹#›</a:t>
            </a:fld>
            <a:endParaRPr lang="es-ES_tradnl"/>
          </a:p>
        </p:txBody>
      </p:sp>
    </p:spTree>
    <p:extLst>
      <p:ext uri="{BB962C8B-B14F-4D97-AF65-F5344CB8AC3E}">
        <p14:creationId xmlns="" xmlns:p14="http://schemas.microsoft.com/office/powerpoint/2010/main" val="92270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ont Siz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43523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586901" y="491138"/>
            <a:ext cx="4250142" cy="4893647"/>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GENERATION DATA</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Clr>
                <a:schemeClr val="dk1"/>
              </a:buClr>
              <a:buSzPts val="1100"/>
              <a:buFont typeface="Arial"/>
              <a:buNone/>
            </a:pPr>
            <a:endParaRPr lang="en" sz="36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 sz="2400" dirty="0">
                <a:solidFill>
                  <a:schemeClr val="bg1"/>
                </a:solidFill>
                <a:latin typeface="+mn-lt"/>
                <a:ea typeface="Quattrocento Sans"/>
                <a:cs typeface="Quattrocento Sans"/>
                <a:sym typeface="Quattrocento Sans"/>
              </a:rPr>
              <a:t>Isn’t that nice? :)</a:t>
            </a:r>
          </a:p>
        </p:txBody>
      </p:sp>
      <p:sp>
        <p:nvSpPr>
          <p:cNvPr id="4" name="Rectangle 3"/>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5" name="Straight Connector 4"/>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4" name="Freeform 13"/>
          <p:cNvSpPr/>
          <p:nvPr userDrawn="1"/>
        </p:nvSpPr>
        <p:spPr>
          <a:xfrm>
            <a:off x="-1" y="3300870"/>
            <a:ext cx="6101397" cy="801792"/>
          </a:xfrm>
          <a:custGeom>
            <a:avLst/>
            <a:gdLst>
              <a:gd name="connsiteX0" fmla="*/ 0 w 6101397"/>
              <a:gd name="connsiteY0" fmla="*/ 0 h 801792"/>
              <a:gd name="connsiteX1" fmla="*/ 5656335 w 6101397"/>
              <a:gd name="connsiteY1" fmla="*/ 0 h 801792"/>
              <a:gd name="connsiteX2" fmla="*/ 5656335 w 6101397"/>
              <a:gd name="connsiteY2" fmla="*/ 4452 h 801792"/>
              <a:gd name="connsiteX3" fmla="*/ 5700501 w 6101397"/>
              <a:gd name="connsiteY3" fmla="*/ 0 h 801792"/>
              <a:gd name="connsiteX4" fmla="*/ 6101397 w 6101397"/>
              <a:gd name="connsiteY4" fmla="*/ 400896 h 801792"/>
              <a:gd name="connsiteX5" fmla="*/ 5700501 w 6101397"/>
              <a:gd name="connsiteY5" fmla="*/ 801792 h 801792"/>
              <a:gd name="connsiteX6" fmla="*/ 5656335 w 6101397"/>
              <a:gd name="connsiteY6" fmla="*/ 797340 h 801792"/>
              <a:gd name="connsiteX7" fmla="*/ 5656335 w 6101397"/>
              <a:gd name="connsiteY7" fmla="*/ 801792 h 801792"/>
              <a:gd name="connsiteX8" fmla="*/ 0 w 6101397"/>
              <a:gd name="connsiteY8" fmla="*/ 801792 h 8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397" h="801792">
                <a:moveTo>
                  <a:pt x="0" y="0"/>
                </a:moveTo>
                <a:lnTo>
                  <a:pt x="5656335" y="0"/>
                </a:lnTo>
                <a:lnTo>
                  <a:pt x="5656335" y="4452"/>
                </a:lnTo>
                <a:lnTo>
                  <a:pt x="5700501" y="0"/>
                </a:lnTo>
                <a:cubicBezTo>
                  <a:pt x="5921910" y="0"/>
                  <a:pt x="6101397" y="179487"/>
                  <a:pt x="6101397" y="400896"/>
                </a:cubicBezTo>
                <a:cubicBezTo>
                  <a:pt x="6101397" y="622305"/>
                  <a:pt x="5921910" y="801792"/>
                  <a:pt x="5700501" y="801792"/>
                </a:cubicBezTo>
                <a:lnTo>
                  <a:pt x="5656335" y="797340"/>
                </a:lnTo>
                <a:lnTo>
                  <a:pt x="5656335" y="801792"/>
                </a:lnTo>
                <a:lnTo>
                  <a:pt x="0" y="801792"/>
                </a:lnTo>
                <a:close/>
              </a:path>
            </a:pathLst>
          </a:cu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4202314" y="8511768"/>
            <a:ext cx="2057602" cy="496138"/>
          </a:xfrm>
          <a:prstGeom prst="rect">
            <a:avLst/>
          </a:prstGeom>
        </p:spPr>
      </p:pic>
      <p:pic>
        <p:nvPicPr>
          <p:cNvPr id="4" name="Picture 3"/>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352570" y="172794"/>
            <a:ext cx="3695657" cy="2897895"/>
          </a:xfrm>
          <a:prstGeom prst="rect">
            <a:avLst/>
          </a:prstGeom>
        </p:spPr>
      </p:pic>
      <p:pic>
        <p:nvPicPr>
          <p:cNvPr id="7" name="Picture 6"/>
          <p:cNvPicPr>
            <a:picLocks noChangeAspect="1"/>
          </p:cNvPicPr>
          <p:nvPr userDrawn="1"/>
        </p:nvPicPr>
        <p:blipFill rotWithShape="1">
          <a:blip r:embed="rId4">
            <a:extLst>
              <a:ext uri="{28A0092B-C50C-407E-A947-70E740481C1C}">
                <a14:useLocalDpi xmlns="" xmlns:a14="http://schemas.microsoft.com/office/drawing/2010/main" val="0"/>
              </a:ext>
            </a:extLst>
          </a:blip>
          <a:srcRect r="23540"/>
          <a:stretch/>
        </p:blipFill>
        <p:spPr>
          <a:xfrm>
            <a:off x="7715551" y="234242"/>
            <a:ext cx="4476449" cy="5149398"/>
          </a:xfrm>
          <a:prstGeom prst="rect">
            <a:avLst/>
          </a:prstGeom>
        </p:spPr>
      </p:pic>
      <p:sp>
        <p:nvSpPr>
          <p:cNvPr id="9" name="Footer Placeholder 6"/>
          <p:cNvSpPr txBox="1">
            <a:spLocks noGrp="1"/>
          </p:cNvSpPr>
          <p:nvPr userDrawn="1"/>
        </p:nvSpPr>
        <p:spPr bwMode="auto">
          <a:xfrm>
            <a:off x="8292344" y="6130983"/>
            <a:ext cx="2267705" cy="323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IE" altLang="en-US" sz="1000" dirty="0">
                <a:solidFill>
                  <a:srgbClr val="1A1918"/>
                </a:solidFill>
                <a:latin typeface="Calibri" charset="0"/>
              </a:rPr>
              <a:t> This programme has been funded with support from the European Commission </a:t>
            </a:r>
          </a:p>
        </p:txBody>
      </p:sp>
      <p:pic>
        <p:nvPicPr>
          <p:cNvPr id="10" name="Picture 9"/>
          <p:cNvPicPr>
            <a:picLocks noChangeAspect="1" noChangeArrowheads="1"/>
          </p:cNvPicPr>
          <p:nvPr userDrawn="1"/>
        </p:nvPicPr>
        <p:blipFill>
          <a:blip r:embed="rId5">
            <a:extLst>
              <a:ext uri="{28A0092B-C50C-407E-A947-70E740481C1C}">
                <a14:useLocalDpi xmlns="" xmlns:a14="http://schemas.microsoft.com/office/drawing/2010/main" val="0"/>
              </a:ext>
            </a:extLst>
          </a:blip>
          <a:srcRect/>
          <a:stretch>
            <a:fillRect/>
          </a:stretch>
        </p:blipFill>
        <p:spPr bwMode="auto">
          <a:xfrm>
            <a:off x="10555116" y="6084199"/>
            <a:ext cx="1497183" cy="425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Placeholder 11"/>
          <p:cNvSpPr>
            <a:spLocks noGrp="1"/>
          </p:cNvSpPr>
          <p:nvPr>
            <p:ph type="body" sz="quarter" idx="10" hasCustomPrompt="1"/>
          </p:nvPr>
        </p:nvSpPr>
        <p:spPr>
          <a:xfrm>
            <a:off x="494470" y="3286539"/>
            <a:ext cx="5071444" cy="821635"/>
          </a:xfrm>
        </p:spPr>
        <p:txBody>
          <a:bodyPr anchor="ctr">
            <a:normAutofit/>
          </a:bodyPr>
          <a:lstStyle>
            <a:lvl1pPr marL="0" indent="0">
              <a:buNone/>
              <a:defRPr sz="3600">
                <a:solidFill>
                  <a:schemeClr val="bg1"/>
                </a:solidFill>
              </a:defRPr>
            </a:lvl1pPr>
          </a:lstStyle>
          <a:p>
            <a:pPr lvl="0"/>
            <a:r>
              <a:rPr lang="en-US" dirty="0"/>
              <a:t>Title</a:t>
            </a:r>
          </a:p>
        </p:txBody>
      </p:sp>
      <p:sp>
        <p:nvSpPr>
          <p:cNvPr id="15" name="Picture Placeholder 14"/>
          <p:cNvSpPr>
            <a:spLocks noGrp="1"/>
          </p:cNvSpPr>
          <p:nvPr>
            <p:ph type="pic" sz="quarter" idx="11"/>
          </p:nvPr>
        </p:nvSpPr>
        <p:spPr>
          <a:xfrm>
            <a:off x="0" y="3630613"/>
            <a:ext cx="12192000" cy="3227387"/>
          </a:xfrm>
          <a:custGeom>
            <a:avLst/>
            <a:gdLst>
              <a:gd name="connsiteX0" fmla="*/ 12138005 w 12192000"/>
              <a:gd name="connsiteY0" fmla="*/ 1280552 h 3227387"/>
              <a:gd name="connsiteX1" fmla="*/ 11901384 w 12192000"/>
              <a:gd name="connsiteY1" fmla="*/ 1517173 h 3227387"/>
              <a:gd name="connsiteX2" fmla="*/ 12138005 w 12192000"/>
              <a:gd name="connsiteY2" fmla="*/ 1753794 h 3227387"/>
              <a:gd name="connsiteX3" fmla="*/ 12185692 w 12192000"/>
              <a:gd name="connsiteY3" fmla="*/ 1748987 h 3227387"/>
              <a:gd name="connsiteX4" fmla="*/ 12191998 w 12192000"/>
              <a:gd name="connsiteY4" fmla="*/ 1747030 h 3227387"/>
              <a:gd name="connsiteX5" fmla="*/ 12191998 w 12192000"/>
              <a:gd name="connsiteY5" fmla="*/ 1287317 h 3227387"/>
              <a:gd name="connsiteX6" fmla="*/ 12185692 w 12192000"/>
              <a:gd name="connsiteY6" fmla="*/ 1285360 h 3227387"/>
              <a:gd name="connsiteX7" fmla="*/ 12138005 w 12192000"/>
              <a:gd name="connsiteY7" fmla="*/ 1280552 h 3227387"/>
              <a:gd name="connsiteX8" fmla="*/ 9983536 w 12192000"/>
              <a:gd name="connsiteY8" fmla="*/ 1280552 h 3227387"/>
              <a:gd name="connsiteX9" fmla="*/ 9746915 w 12192000"/>
              <a:gd name="connsiteY9" fmla="*/ 1517173 h 3227387"/>
              <a:gd name="connsiteX10" fmla="*/ 9983536 w 12192000"/>
              <a:gd name="connsiteY10" fmla="*/ 1753794 h 3227387"/>
              <a:gd name="connsiteX11" fmla="*/ 9985206 w 12192000"/>
              <a:gd name="connsiteY11" fmla="*/ 1753626 h 3227387"/>
              <a:gd name="connsiteX12" fmla="*/ 9985206 w 12192000"/>
              <a:gd name="connsiteY12" fmla="*/ 1753793 h 3227387"/>
              <a:gd name="connsiteX13" fmla="*/ 11483472 w 12192000"/>
              <a:gd name="connsiteY13" fmla="*/ 1753793 h 3227387"/>
              <a:gd name="connsiteX14" fmla="*/ 11483472 w 12192000"/>
              <a:gd name="connsiteY14" fmla="*/ 1753626 h 3227387"/>
              <a:gd name="connsiteX15" fmla="*/ 11485143 w 12192000"/>
              <a:gd name="connsiteY15" fmla="*/ 1753794 h 3227387"/>
              <a:gd name="connsiteX16" fmla="*/ 11721764 w 12192000"/>
              <a:gd name="connsiteY16" fmla="*/ 1517173 h 3227387"/>
              <a:gd name="connsiteX17" fmla="*/ 11485143 w 12192000"/>
              <a:gd name="connsiteY17" fmla="*/ 1280552 h 3227387"/>
              <a:gd name="connsiteX18" fmla="*/ 11483472 w 12192000"/>
              <a:gd name="connsiteY18" fmla="*/ 1280721 h 3227387"/>
              <a:gd name="connsiteX19" fmla="*/ 11483472 w 12192000"/>
              <a:gd name="connsiteY19" fmla="*/ 1280552 h 3227387"/>
              <a:gd name="connsiteX20" fmla="*/ 9985206 w 12192000"/>
              <a:gd name="connsiteY20" fmla="*/ 1280552 h 3227387"/>
              <a:gd name="connsiteX21" fmla="*/ 9985206 w 12192000"/>
              <a:gd name="connsiteY21" fmla="*/ 1280721 h 3227387"/>
              <a:gd name="connsiteX22" fmla="*/ 11842734 w 12192000"/>
              <a:gd name="connsiteY22" fmla="*/ 340817 h 3227387"/>
              <a:gd name="connsiteX23" fmla="*/ 11606113 w 12192000"/>
              <a:gd name="connsiteY23" fmla="*/ 577438 h 3227387"/>
              <a:gd name="connsiteX24" fmla="*/ 11842734 w 12192000"/>
              <a:gd name="connsiteY24" fmla="*/ 814059 h 3227387"/>
              <a:gd name="connsiteX25" fmla="*/ 11844404 w 12192000"/>
              <a:gd name="connsiteY25" fmla="*/ 813891 h 3227387"/>
              <a:gd name="connsiteX26" fmla="*/ 11844404 w 12192000"/>
              <a:gd name="connsiteY26" fmla="*/ 814058 h 3227387"/>
              <a:gd name="connsiteX27" fmla="*/ 12191997 w 12192000"/>
              <a:gd name="connsiteY27" fmla="*/ 814058 h 3227387"/>
              <a:gd name="connsiteX28" fmla="*/ 12191997 w 12192000"/>
              <a:gd name="connsiteY28" fmla="*/ 340817 h 3227387"/>
              <a:gd name="connsiteX29" fmla="*/ 11844404 w 12192000"/>
              <a:gd name="connsiteY29" fmla="*/ 340817 h 3227387"/>
              <a:gd name="connsiteX30" fmla="*/ 11844404 w 12192000"/>
              <a:gd name="connsiteY30" fmla="*/ 340985 h 3227387"/>
              <a:gd name="connsiteX31" fmla="*/ 10732668 w 12192000"/>
              <a:gd name="connsiteY31" fmla="*/ 340817 h 3227387"/>
              <a:gd name="connsiteX32" fmla="*/ 10496047 w 12192000"/>
              <a:gd name="connsiteY32" fmla="*/ 577438 h 3227387"/>
              <a:gd name="connsiteX33" fmla="*/ 10732668 w 12192000"/>
              <a:gd name="connsiteY33" fmla="*/ 814059 h 3227387"/>
              <a:gd name="connsiteX34" fmla="*/ 10734338 w 12192000"/>
              <a:gd name="connsiteY34" fmla="*/ 813891 h 3227387"/>
              <a:gd name="connsiteX35" fmla="*/ 10734338 w 12192000"/>
              <a:gd name="connsiteY35" fmla="*/ 814058 h 3227387"/>
              <a:gd name="connsiteX36" fmla="*/ 11197590 w 12192000"/>
              <a:gd name="connsiteY36" fmla="*/ 814058 h 3227387"/>
              <a:gd name="connsiteX37" fmla="*/ 11197600 w 12192000"/>
              <a:gd name="connsiteY37" fmla="*/ 814059 h 3227387"/>
              <a:gd name="connsiteX38" fmla="*/ 11197610 w 12192000"/>
              <a:gd name="connsiteY38" fmla="*/ 814058 h 3227387"/>
              <a:gd name="connsiteX39" fmla="*/ 11207579 w 12192000"/>
              <a:gd name="connsiteY39" fmla="*/ 814058 h 3227387"/>
              <a:gd name="connsiteX40" fmla="*/ 11207579 w 12192000"/>
              <a:gd name="connsiteY40" fmla="*/ 813053 h 3227387"/>
              <a:gd name="connsiteX41" fmla="*/ 11245287 w 12192000"/>
              <a:gd name="connsiteY41" fmla="*/ 809252 h 3227387"/>
              <a:gd name="connsiteX42" fmla="*/ 11434221 w 12192000"/>
              <a:gd name="connsiteY42" fmla="*/ 577438 h 3227387"/>
              <a:gd name="connsiteX43" fmla="*/ 11245287 w 12192000"/>
              <a:gd name="connsiteY43" fmla="*/ 345624 h 3227387"/>
              <a:gd name="connsiteX44" fmla="*/ 11207579 w 12192000"/>
              <a:gd name="connsiteY44" fmla="*/ 341823 h 3227387"/>
              <a:gd name="connsiteX45" fmla="*/ 11207579 w 12192000"/>
              <a:gd name="connsiteY45" fmla="*/ 340817 h 3227387"/>
              <a:gd name="connsiteX46" fmla="*/ 11197600 w 12192000"/>
              <a:gd name="connsiteY46" fmla="*/ 340817 h 3227387"/>
              <a:gd name="connsiteX47" fmla="*/ 10734338 w 12192000"/>
              <a:gd name="connsiteY47" fmla="*/ 340817 h 3227387"/>
              <a:gd name="connsiteX48" fmla="*/ 10734338 w 12192000"/>
              <a:gd name="connsiteY48" fmla="*/ 340985 h 3227387"/>
              <a:gd name="connsiteX49" fmla="*/ 8841093 w 12192000"/>
              <a:gd name="connsiteY49" fmla="*/ 338497 h 3227387"/>
              <a:gd name="connsiteX50" fmla="*/ 8604472 w 12192000"/>
              <a:gd name="connsiteY50" fmla="*/ 575118 h 3227387"/>
              <a:gd name="connsiteX51" fmla="*/ 8841093 w 12192000"/>
              <a:gd name="connsiteY51" fmla="*/ 811739 h 3227387"/>
              <a:gd name="connsiteX52" fmla="*/ 8842763 w 12192000"/>
              <a:gd name="connsiteY52" fmla="*/ 811571 h 3227387"/>
              <a:gd name="connsiteX53" fmla="*/ 8842763 w 12192000"/>
              <a:gd name="connsiteY53" fmla="*/ 811738 h 3227387"/>
              <a:gd name="connsiteX54" fmla="*/ 10090296 w 12192000"/>
              <a:gd name="connsiteY54" fmla="*/ 811738 h 3227387"/>
              <a:gd name="connsiteX55" fmla="*/ 10090296 w 12192000"/>
              <a:gd name="connsiteY55" fmla="*/ 811483 h 3227387"/>
              <a:gd name="connsiteX56" fmla="*/ 10092838 w 12192000"/>
              <a:gd name="connsiteY56" fmla="*/ 811739 h 3227387"/>
              <a:gd name="connsiteX57" fmla="*/ 10329459 w 12192000"/>
              <a:gd name="connsiteY57" fmla="*/ 575118 h 3227387"/>
              <a:gd name="connsiteX58" fmla="*/ 10092838 w 12192000"/>
              <a:gd name="connsiteY58" fmla="*/ 338497 h 3227387"/>
              <a:gd name="connsiteX59" fmla="*/ 10090296 w 12192000"/>
              <a:gd name="connsiteY59" fmla="*/ 338753 h 3227387"/>
              <a:gd name="connsiteX60" fmla="*/ 10090296 w 12192000"/>
              <a:gd name="connsiteY60" fmla="*/ 338497 h 3227387"/>
              <a:gd name="connsiteX61" fmla="*/ 8842763 w 12192000"/>
              <a:gd name="connsiteY61" fmla="*/ 338497 h 3227387"/>
              <a:gd name="connsiteX62" fmla="*/ 8842763 w 12192000"/>
              <a:gd name="connsiteY62" fmla="*/ 338665 h 3227387"/>
              <a:gd name="connsiteX63" fmla="*/ 6087030 w 12192000"/>
              <a:gd name="connsiteY63" fmla="*/ 0 h 3227387"/>
              <a:gd name="connsiteX64" fmla="*/ 12192000 w 12192000"/>
              <a:gd name="connsiteY64" fmla="*/ 0 h 3227387"/>
              <a:gd name="connsiteX65" fmla="*/ 12192000 w 12192000"/>
              <a:gd name="connsiteY65" fmla="*/ 2337581 h 3227387"/>
              <a:gd name="connsiteX66" fmla="*/ 7888406 w 12192000"/>
              <a:gd name="connsiteY66" fmla="*/ 2337581 h 3227387"/>
              <a:gd name="connsiteX67" fmla="*/ 7888406 w 12192000"/>
              <a:gd name="connsiteY67" fmla="*/ 2951731 h 3227387"/>
              <a:gd name="connsiteX68" fmla="*/ 12192000 w 12192000"/>
              <a:gd name="connsiteY68" fmla="*/ 2951731 h 3227387"/>
              <a:gd name="connsiteX69" fmla="*/ 12192000 w 12192000"/>
              <a:gd name="connsiteY69" fmla="*/ 3227387 h 3227387"/>
              <a:gd name="connsiteX70" fmla="*/ 0 w 12192000"/>
              <a:gd name="connsiteY70" fmla="*/ 3227387 h 3227387"/>
              <a:gd name="connsiteX71" fmla="*/ 0 w 12192000"/>
              <a:gd name="connsiteY71" fmla="*/ 472049 h 3227387"/>
              <a:gd name="connsiteX72" fmla="*/ 5656335 w 12192000"/>
              <a:gd name="connsiteY72" fmla="*/ 472049 h 3227387"/>
              <a:gd name="connsiteX73" fmla="*/ 5656335 w 12192000"/>
              <a:gd name="connsiteY73" fmla="*/ 467597 h 3227387"/>
              <a:gd name="connsiteX74" fmla="*/ 5700499 w 12192000"/>
              <a:gd name="connsiteY74" fmla="*/ 472049 h 3227387"/>
              <a:gd name="connsiteX75" fmla="*/ 6101395 w 12192000"/>
              <a:gd name="connsiteY75" fmla="*/ 71153 h 322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2192000" h="3227387">
                <a:moveTo>
                  <a:pt x="12138005" y="1280552"/>
                </a:moveTo>
                <a:cubicBezTo>
                  <a:pt x="12007323" y="1280552"/>
                  <a:pt x="11901384" y="1386491"/>
                  <a:pt x="11901384" y="1517173"/>
                </a:cubicBezTo>
                <a:cubicBezTo>
                  <a:pt x="11901384" y="1647855"/>
                  <a:pt x="12007323" y="1753794"/>
                  <a:pt x="12138005" y="1753794"/>
                </a:cubicBezTo>
                <a:cubicBezTo>
                  <a:pt x="12154340" y="1753794"/>
                  <a:pt x="12170289" y="1752139"/>
                  <a:pt x="12185692" y="1748987"/>
                </a:cubicBezTo>
                <a:lnTo>
                  <a:pt x="12191998" y="1747030"/>
                </a:lnTo>
                <a:lnTo>
                  <a:pt x="12191998" y="1287317"/>
                </a:lnTo>
                <a:lnTo>
                  <a:pt x="12185692" y="1285360"/>
                </a:lnTo>
                <a:cubicBezTo>
                  <a:pt x="12170289" y="1282208"/>
                  <a:pt x="12154340" y="1280552"/>
                  <a:pt x="12138005" y="1280552"/>
                </a:cubicBezTo>
                <a:close/>
                <a:moveTo>
                  <a:pt x="9983536" y="1280552"/>
                </a:moveTo>
                <a:cubicBezTo>
                  <a:pt x="9852854" y="1280552"/>
                  <a:pt x="9746915" y="1386491"/>
                  <a:pt x="9746915" y="1517173"/>
                </a:cubicBezTo>
                <a:cubicBezTo>
                  <a:pt x="9746915" y="1647855"/>
                  <a:pt x="9852854" y="1753794"/>
                  <a:pt x="9983536" y="1753794"/>
                </a:cubicBezTo>
                <a:lnTo>
                  <a:pt x="9985206" y="1753626"/>
                </a:lnTo>
                <a:lnTo>
                  <a:pt x="9985206" y="1753793"/>
                </a:lnTo>
                <a:lnTo>
                  <a:pt x="11483472" y="1753793"/>
                </a:lnTo>
                <a:lnTo>
                  <a:pt x="11483472" y="1753626"/>
                </a:lnTo>
                <a:lnTo>
                  <a:pt x="11485143" y="1753794"/>
                </a:lnTo>
                <a:cubicBezTo>
                  <a:pt x="11615825" y="1753794"/>
                  <a:pt x="11721764" y="1647855"/>
                  <a:pt x="11721764" y="1517173"/>
                </a:cubicBezTo>
                <a:cubicBezTo>
                  <a:pt x="11721764" y="1386491"/>
                  <a:pt x="11615825" y="1280552"/>
                  <a:pt x="11485143" y="1280552"/>
                </a:cubicBezTo>
                <a:lnTo>
                  <a:pt x="11483472" y="1280721"/>
                </a:lnTo>
                <a:lnTo>
                  <a:pt x="11483472" y="1280552"/>
                </a:lnTo>
                <a:lnTo>
                  <a:pt x="9985206" y="1280552"/>
                </a:lnTo>
                <a:lnTo>
                  <a:pt x="9985206" y="1280721"/>
                </a:lnTo>
                <a:close/>
                <a:moveTo>
                  <a:pt x="11842734" y="340817"/>
                </a:moveTo>
                <a:cubicBezTo>
                  <a:pt x="11712052" y="340817"/>
                  <a:pt x="11606113" y="446756"/>
                  <a:pt x="11606113" y="577438"/>
                </a:cubicBezTo>
                <a:cubicBezTo>
                  <a:pt x="11606113" y="708120"/>
                  <a:pt x="11712052" y="814059"/>
                  <a:pt x="11842734" y="814059"/>
                </a:cubicBezTo>
                <a:lnTo>
                  <a:pt x="11844404" y="813891"/>
                </a:lnTo>
                <a:lnTo>
                  <a:pt x="11844404" y="814058"/>
                </a:lnTo>
                <a:lnTo>
                  <a:pt x="12191997" y="814058"/>
                </a:lnTo>
                <a:lnTo>
                  <a:pt x="12191997" y="340817"/>
                </a:lnTo>
                <a:lnTo>
                  <a:pt x="11844404" y="340817"/>
                </a:lnTo>
                <a:lnTo>
                  <a:pt x="11844404" y="340985"/>
                </a:lnTo>
                <a:close/>
                <a:moveTo>
                  <a:pt x="10732668" y="340817"/>
                </a:moveTo>
                <a:cubicBezTo>
                  <a:pt x="10601986" y="340817"/>
                  <a:pt x="10496047" y="446756"/>
                  <a:pt x="10496047" y="577438"/>
                </a:cubicBezTo>
                <a:cubicBezTo>
                  <a:pt x="10496047" y="708120"/>
                  <a:pt x="10601986" y="814059"/>
                  <a:pt x="10732668" y="814059"/>
                </a:cubicBezTo>
                <a:lnTo>
                  <a:pt x="10734338" y="813891"/>
                </a:lnTo>
                <a:lnTo>
                  <a:pt x="10734338" y="814058"/>
                </a:lnTo>
                <a:lnTo>
                  <a:pt x="11197590" y="814058"/>
                </a:lnTo>
                <a:lnTo>
                  <a:pt x="11197600" y="814059"/>
                </a:lnTo>
                <a:lnTo>
                  <a:pt x="11197610" y="814058"/>
                </a:lnTo>
                <a:lnTo>
                  <a:pt x="11207579" y="814058"/>
                </a:lnTo>
                <a:lnTo>
                  <a:pt x="11207579" y="813053"/>
                </a:lnTo>
                <a:lnTo>
                  <a:pt x="11245287" y="809252"/>
                </a:lnTo>
                <a:cubicBezTo>
                  <a:pt x="11353111" y="787188"/>
                  <a:pt x="11434221" y="691785"/>
                  <a:pt x="11434221" y="577438"/>
                </a:cubicBezTo>
                <a:cubicBezTo>
                  <a:pt x="11434221" y="463091"/>
                  <a:pt x="11353111" y="367688"/>
                  <a:pt x="11245287" y="345624"/>
                </a:cubicBezTo>
                <a:lnTo>
                  <a:pt x="11207579" y="341823"/>
                </a:lnTo>
                <a:lnTo>
                  <a:pt x="11207579" y="340817"/>
                </a:lnTo>
                <a:lnTo>
                  <a:pt x="11197600" y="340817"/>
                </a:lnTo>
                <a:lnTo>
                  <a:pt x="10734338" y="340817"/>
                </a:lnTo>
                <a:lnTo>
                  <a:pt x="10734338" y="340985"/>
                </a:lnTo>
                <a:close/>
                <a:moveTo>
                  <a:pt x="8841093" y="338497"/>
                </a:moveTo>
                <a:cubicBezTo>
                  <a:pt x="8710411" y="338497"/>
                  <a:pt x="8604472" y="444436"/>
                  <a:pt x="8604472" y="575118"/>
                </a:cubicBezTo>
                <a:cubicBezTo>
                  <a:pt x="8604472" y="705800"/>
                  <a:pt x="8710411" y="811739"/>
                  <a:pt x="8841093" y="811739"/>
                </a:cubicBezTo>
                <a:lnTo>
                  <a:pt x="8842763" y="811571"/>
                </a:lnTo>
                <a:lnTo>
                  <a:pt x="8842763" y="811738"/>
                </a:lnTo>
                <a:lnTo>
                  <a:pt x="10090296" y="811738"/>
                </a:lnTo>
                <a:lnTo>
                  <a:pt x="10090296" y="811483"/>
                </a:lnTo>
                <a:lnTo>
                  <a:pt x="10092838" y="811739"/>
                </a:lnTo>
                <a:cubicBezTo>
                  <a:pt x="10223520" y="811739"/>
                  <a:pt x="10329459" y="705800"/>
                  <a:pt x="10329459" y="575118"/>
                </a:cubicBezTo>
                <a:cubicBezTo>
                  <a:pt x="10329459" y="444436"/>
                  <a:pt x="10223520" y="338497"/>
                  <a:pt x="10092838" y="338497"/>
                </a:cubicBezTo>
                <a:lnTo>
                  <a:pt x="10090296" y="338753"/>
                </a:lnTo>
                <a:lnTo>
                  <a:pt x="10090296" y="338497"/>
                </a:lnTo>
                <a:lnTo>
                  <a:pt x="8842763" y="338497"/>
                </a:lnTo>
                <a:lnTo>
                  <a:pt x="8842763" y="338665"/>
                </a:lnTo>
                <a:close/>
                <a:moveTo>
                  <a:pt x="6087030" y="0"/>
                </a:moveTo>
                <a:lnTo>
                  <a:pt x="12192000" y="0"/>
                </a:lnTo>
                <a:lnTo>
                  <a:pt x="12192000" y="2337581"/>
                </a:lnTo>
                <a:lnTo>
                  <a:pt x="7888406" y="2337581"/>
                </a:lnTo>
                <a:lnTo>
                  <a:pt x="7888406" y="2951731"/>
                </a:lnTo>
                <a:lnTo>
                  <a:pt x="12192000" y="2951731"/>
                </a:lnTo>
                <a:lnTo>
                  <a:pt x="12192000" y="3227387"/>
                </a:lnTo>
                <a:lnTo>
                  <a:pt x="0" y="3227387"/>
                </a:lnTo>
                <a:lnTo>
                  <a:pt x="0" y="472049"/>
                </a:lnTo>
                <a:lnTo>
                  <a:pt x="5656335" y="472049"/>
                </a:lnTo>
                <a:lnTo>
                  <a:pt x="5656335" y="467597"/>
                </a:lnTo>
                <a:lnTo>
                  <a:pt x="5700499" y="472049"/>
                </a:lnTo>
                <a:cubicBezTo>
                  <a:pt x="5921909" y="472049"/>
                  <a:pt x="6101395" y="292562"/>
                  <a:pt x="6101395" y="71153"/>
                </a:cubicBezTo>
                <a:close/>
              </a:path>
            </a:pathLst>
          </a:custGeom>
          <a:noFill/>
        </p:spPr>
        <p:txBody>
          <a:bodyPr wrap="square">
            <a:noAutofit/>
          </a:bodyPr>
          <a:lstStyle>
            <a:lvl1pPr>
              <a:defRPr>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 xmlns:p14="http://schemas.microsoft.com/office/powerpoint/2010/main" val="63333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4202314" y="8511768"/>
            <a:ext cx="2057602" cy="496138"/>
          </a:xfrm>
          <a:prstGeom prst="rect">
            <a:avLst/>
          </a:prstGeom>
        </p:spPr>
      </p:pic>
      <p:pic>
        <p:nvPicPr>
          <p:cNvPr id="4" name="Picture 3"/>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352570" y="172794"/>
            <a:ext cx="3695657" cy="2897895"/>
          </a:xfrm>
          <a:prstGeom prst="rect">
            <a:avLst/>
          </a:prstGeom>
        </p:spPr>
      </p:pic>
      <p:pic>
        <p:nvPicPr>
          <p:cNvPr id="7" name="Picture 6"/>
          <p:cNvPicPr>
            <a:picLocks noChangeAspect="1"/>
          </p:cNvPicPr>
          <p:nvPr userDrawn="1"/>
        </p:nvPicPr>
        <p:blipFill rotWithShape="1">
          <a:blip r:embed="rId4">
            <a:extLst>
              <a:ext uri="{28A0092B-C50C-407E-A947-70E740481C1C}">
                <a14:useLocalDpi xmlns="" xmlns:a14="http://schemas.microsoft.com/office/drawing/2010/main" val="0"/>
              </a:ext>
            </a:extLst>
          </a:blip>
          <a:srcRect r="23540"/>
          <a:stretch/>
        </p:blipFill>
        <p:spPr>
          <a:xfrm>
            <a:off x="7715551" y="234242"/>
            <a:ext cx="4476449" cy="5149398"/>
          </a:xfrm>
          <a:prstGeom prst="rect">
            <a:avLst/>
          </a:prstGeom>
        </p:spPr>
      </p:pic>
      <p:sp>
        <p:nvSpPr>
          <p:cNvPr id="9" name="Footer Placeholder 6"/>
          <p:cNvSpPr txBox="1">
            <a:spLocks noGrp="1"/>
          </p:cNvSpPr>
          <p:nvPr userDrawn="1"/>
        </p:nvSpPr>
        <p:spPr bwMode="auto">
          <a:xfrm>
            <a:off x="8292344" y="6130983"/>
            <a:ext cx="2267705" cy="323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IE" altLang="en-US" sz="1000" dirty="0">
                <a:solidFill>
                  <a:srgbClr val="1A1918"/>
                </a:solidFill>
                <a:latin typeface="Calibri" charset="0"/>
              </a:rPr>
              <a:t> This programme has been funded with support from the European Commission </a:t>
            </a:r>
          </a:p>
        </p:txBody>
      </p:sp>
      <p:pic>
        <p:nvPicPr>
          <p:cNvPr id="10" name="Picture 9"/>
          <p:cNvPicPr>
            <a:picLocks noChangeAspect="1" noChangeArrowheads="1"/>
          </p:cNvPicPr>
          <p:nvPr userDrawn="1"/>
        </p:nvPicPr>
        <p:blipFill>
          <a:blip r:embed="rId5">
            <a:extLst>
              <a:ext uri="{28A0092B-C50C-407E-A947-70E740481C1C}">
                <a14:useLocalDpi xmlns="" xmlns:a14="http://schemas.microsoft.com/office/drawing/2010/main" val="0"/>
              </a:ext>
            </a:extLst>
          </a:blip>
          <a:srcRect/>
          <a:stretch>
            <a:fillRect/>
          </a:stretch>
        </p:blipFill>
        <p:spPr bwMode="auto">
          <a:xfrm>
            <a:off x="10555116" y="6084199"/>
            <a:ext cx="1497183" cy="425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63826" y="6052320"/>
            <a:ext cx="6692348" cy="400110"/>
          </a:xfrm>
          <a:prstGeom prst="rect">
            <a:avLst/>
          </a:prstGeom>
        </p:spPr>
        <p:txBody>
          <a:bodyPr wrap="square">
            <a:spAutoFit/>
          </a:bodyPr>
          <a:lstStyle/>
          <a:p>
            <a:pPr algn="just">
              <a:spcBef>
                <a:spcPct val="0"/>
              </a:spcBef>
              <a:buFontTx/>
              <a:buNone/>
            </a:pPr>
            <a:r>
              <a:rPr lang="en-GB" altLang="x-none" sz="1000" dirty="0">
                <a:solidFill>
                  <a:schemeClr val="bg1"/>
                </a:solidFill>
              </a:rPr>
              <a:t>This publication reflects the views only of the authors, and the Education, </a:t>
            </a:r>
            <a:r>
              <a:rPr lang="en-GB" altLang="x-none" sz="1000" dirty="0" err="1">
                <a:solidFill>
                  <a:schemeClr val="bg1"/>
                </a:solidFill>
              </a:rPr>
              <a:t>Audiovisual</a:t>
            </a:r>
            <a:r>
              <a:rPr lang="en-GB" altLang="x-none" sz="1000" dirty="0">
                <a:solidFill>
                  <a:schemeClr val="bg1"/>
                </a:solidFill>
              </a:rPr>
              <a:t> and Culture Executive Agency and the European Commission cannot be held responsible for any use which may be made of the information contained therein."  </a:t>
            </a:r>
            <a:endParaRPr lang="en-IE" altLang="en-US" sz="1000" dirty="0">
              <a:solidFill>
                <a:schemeClr val="bg1"/>
              </a:solidFill>
            </a:endParaRPr>
          </a:p>
        </p:txBody>
      </p:sp>
      <p:pic>
        <p:nvPicPr>
          <p:cNvPr id="10" name="Picture 9"/>
          <p:cNvPicPr>
            <a:picLocks noChangeAspect="1"/>
          </p:cNvPicPr>
          <p:nvPr userDrawn="1"/>
        </p:nvPicPr>
        <p:blipFill rotWithShape="1">
          <a:blip r:embed="rId2">
            <a:alphaModFix amt="14000"/>
            <a:extLst>
              <a:ext uri="{28A0092B-C50C-407E-A947-70E740481C1C}">
                <a14:useLocalDpi xmlns="" xmlns:a14="http://schemas.microsoft.com/office/drawing/2010/main" val="0"/>
              </a:ext>
            </a:extLst>
          </a:blip>
          <a:srcRect b="26629"/>
          <a:stretch/>
        </p:blipFill>
        <p:spPr>
          <a:xfrm rot="16200000">
            <a:off x="7600639" y="1861068"/>
            <a:ext cx="5006012" cy="4176712"/>
          </a:xfrm>
          <a:prstGeom prst="rect">
            <a:avLst/>
          </a:prstGeom>
        </p:spPr>
      </p:pic>
      <p:sp>
        <p:nvSpPr>
          <p:cNvPr id="12" name="Text Placeholder 11"/>
          <p:cNvSpPr>
            <a:spLocks noGrp="1"/>
          </p:cNvSpPr>
          <p:nvPr>
            <p:ph type="body" sz="quarter" idx="10" hasCustomPrompt="1"/>
          </p:nvPr>
        </p:nvSpPr>
        <p:spPr>
          <a:xfrm>
            <a:off x="576136" y="391665"/>
            <a:ext cx="5199824" cy="3224991"/>
          </a:xfrm>
        </p:spPr>
        <p:txBody>
          <a:bodyPr>
            <a:normAutofit/>
          </a:bodyPr>
          <a:lstStyle>
            <a:lvl1pPr marL="0" indent="0">
              <a:buNone/>
              <a:defRPr sz="5400">
                <a:solidFill>
                  <a:schemeClr val="bg1"/>
                </a:solidFill>
              </a:defRPr>
            </a:lvl1pPr>
          </a:lstStyle>
          <a:p>
            <a:pPr lvl="0"/>
            <a:r>
              <a:rPr lang="en-US" dirty="0"/>
              <a:t>INTRO.</a:t>
            </a:r>
          </a:p>
        </p:txBody>
      </p:sp>
    </p:spTree>
    <p:extLst>
      <p:ext uri="{BB962C8B-B14F-4D97-AF65-F5344CB8AC3E}">
        <p14:creationId xmlns="" xmlns:p14="http://schemas.microsoft.com/office/powerpoint/2010/main" val="206619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grpSp>
        <p:nvGrpSpPr>
          <p:cNvPr id="7" name="Group 6"/>
          <p:cNvGrpSpPr/>
          <p:nvPr userDrawn="1"/>
        </p:nvGrpSpPr>
        <p:grpSpPr>
          <a:xfrm>
            <a:off x="-767146" y="0"/>
            <a:ext cx="6326288" cy="6868911"/>
            <a:chOff x="-767146" y="0"/>
            <a:chExt cx="6326288" cy="6868911"/>
          </a:xfrm>
          <a:solidFill>
            <a:srgbClr val="085156"/>
          </a:solidFill>
        </p:grpSpPr>
        <p:sp>
          <p:nvSpPr>
            <p:cNvPr id="8" name="Chord 7"/>
            <p:cNvSpPr/>
            <p:nvPr/>
          </p:nvSpPr>
          <p:spPr>
            <a:xfrm rot="10800000" flipV="1">
              <a:off x="-767146" y="0"/>
              <a:ext cx="6326288" cy="6868910"/>
            </a:xfrm>
            <a:prstGeom prst="chord">
              <a:avLst>
                <a:gd name="adj1" fmla="val 4706426"/>
                <a:gd name="adj2" fmla="val 16893791"/>
              </a:avLst>
            </a:prstGeom>
            <a:grp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H="1">
              <a:off x="-2" y="0"/>
              <a:ext cx="2279177" cy="6868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hord 9"/>
          <p:cNvSpPr/>
          <p:nvPr userDrawn="1"/>
        </p:nvSpPr>
        <p:spPr>
          <a:xfrm rot="10800000" flipV="1">
            <a:off x="-2302769" y="-266677"/>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flipH="1">
            <a:off x="4855003" y="3936428"/>
            <a:ext cx="264812" cy="264812"/>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flipH="1">
            <a:off x="4775509" y="10071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flipH="1">
            <a:off x="4650426" y="1953470"/>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flipH="1">
            <a:off x="5384093" y="2866956"/>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3"/>
          <p:cNvSpPr>
            <a:spLocks noChangeArrowheads="1"/>
          </p:cNvSpPr>
          <p:nvPr userDrawn="1"/>
        </p:nvSpPr>
        <p:spPr bwMode="auto">
          <a:xfrm>
            <a:off x="19647462" y="94528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6" name="Oval 24"/>
          <p:cNvSpPr>
            <a:spLocks noChangeArrowheads="1"/>
          </p:cNvSpPr>
          <p:nvPr userDrawn="1"/>
        </p:nvSpPr>
        <p:spPr bwMode="auto">
          <a:xfrm>
            <a:off x="19449024" y="100672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7" name="Oval 25"/>
          <p:cNvSpPr>
            <a:spLocks noChangeArrowheads="1"/>
          </p:cNvSpPr>
          <p:nvPr userDrawn="1"/>
        </p:nvSpPr>
        <p:spPr bwMode="auto">
          <a:xfrm>
            <a:off x="20284049" y="94480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8" name="Oval 26"/>
          <p:cNvSpPr>
            <a:spLocks noChangeArrowheads="1"/>
          </p:cNvSpPr>
          <p:nvPr userDrawn="1"/>
        </p:nvSpPr>
        <p:spPr bwMode="auto">
          <a:xfrm>
            <a:off x="19799862" y="96052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9" name="Oval 27"/>
          <p:cNvSpPr>
            <a:spLocks noChangeArrowheads="1"/>
          </p:cNvSpPr>
          <p:nvPr userDrawn="1"/>
        </p:nvSpPr>
        <p:spPr bwMode="auto">
          <a:xfrm>
            <a:off x="19601424" y="102196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0" name="Oval 28"/>
          <p:cNvSpPr>
            <a:spLocks noChangeArrowheads="1"/>
          </p:cNvSpPr>
          <p:nvPr userDrawn="1"/>
        </p:nvSpPr>
        <p:spPr bwMode="auto">
          <a:xfrm>
            <a:off x="20436449" y="96004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1" name="Oval 29"/>
          <p:cNvSpPr>
            <a:spLocks noChangeArrowheads="1"/>
          </p:cNvSpPr>
          <p:nvPr userDrawn="1"/>
        </p:nvSpPr>
        <p:spPr bwMode="auto">
          <a:xfrm>
            <a:off x="19952262" y="97576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2" name="Oval 30"/>
          <p:cNvSpPr>
            <a:spLocks noChangeArrowheads="1"/>
          </p:cNvSpPr>
          <p:nvPr userDrawn="1"/>
        </p:nvSpPr>
        <p:spPr bwMode="auto">
          <a:xfrm>
            <a:off x="19753824" y="103720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3" name="Oval 31"/>
          <p:cNvSpPr>
            <a:spLocks noChangeArrowheads="1"/>
          </p:cNvSpPr>
          <p:nvPr userDrawn="1"/>
        </p:nvSpPr>
        <p:spPr bwMode="auto">
          <a:xfrm>
            <a:off x="20588849" y="97528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4" name="フッター プレースホルダー 1"/>
          <p:cNvSpPr>
            <a:spLocks noGrp="1"/>
          </p:cNvSpPr>
          <p:nvPr>
            <p:ph type="ftr" sz="quarter" idx="11"/>
          </p:nvPr>
        </p:nvSpPr>
        <p:spPr>
          <a:xfrm>
            <a:off x="13657824" y="9794153"/>
            <a:ext cx="5791200" cy="5476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US" altLang="ja-JP" sz="1400">
                <a:solidFill>
                  <a:srgbClr val="1A1918"/>
                </a:solidFill>
                <a:ea typeface="ＭＳ Ｐゴシック" charset="-128"/>
                <a:cs typeface="ＭＳ Ｐゴシック" charset="-128"/>
              </a:rPr>
              <a:t>The Power of PowerPoint | thepopp.com</a:t>
            </a:r>
            <a:endParaRPr lang="ja-JP" altLang="en-US" sz="1400">
              <a:solidFill>
                <a:srgbClr val="1A1918"/>
              </a:solidFill>
              <a:ea typeface="ＭＳ Ｐゴシック" charset="-128"/>
              <a:cs typeface="ＭＳ Ｐゴシック" charset="-128"/>
            </a:endParaRPr>
          </a:p>
        </p:txBody>
      </p:sp>
      <p:sp>
        <p:nvSpPr>
          <p:cNvPr id="25" name="Oval 23"/>
          <p:cNvSpPr>
            <a:spLocks noChangeArrowheads="1"/>
          </p:cNvSpPr>
          <p:nvPr userDrawn="1"/>
        </p:nvSpPr>
        <p:spPr bwMode="auto">
          <a:xfrm>
            <a:off x="19495062" y="91480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Oval 24"/>
          <p:cNvSpPr>
            <a:spLocks noChangeArrowheads="1"/>
          </p:cNvSpPr>
          <p:nvPr userDrawn="1"/>
        </p:nvSpPr>
        <p:spPr bwMode="auto">
          <a:xfrm>
            <a:off x="19296624" y="97624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7" name="Oval 25"/>
          <p:cNvSpPr>
            <a:spLocks noChangeArrowheads="1"/>
          </p:cNvSpPr>
          <p:nvPr userDrawn="1"/>
        </p:nvSpPr>
        <p:spPr bwMode="auto">
          <a:xfrm>
            <a:off x="20131649" y="91432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8" name="Oval 26"/>
          <p:cNvSpPr>
            <a:spLocks noChangeArrowheads="1"/>
          </p:cNvSpPr>
          <p:nvPr userDrawn="1"/>
        </p:nvSpPr>
        <p:spPr bwMode="auto">
          <a:xfrm>
            <a:off x="19647462" y="93004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9" name="Oval 27"/>
          <p:cNvSpPr>
            <a:spLocks noChangeArrowheads="1"/>
          </p:cNvSpPr>
          <p:nvPr userDrawn="1"/>
        </p:nvSpPr>
        <p:spPr bwMode="auto">
          <a:xfrm>
            <a:off x="19449024" y="99148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Oval 28"/>
          <p:cNvSpPr>
            <a:spLocks noChangeArrowheads="1"/>
          </p:cNvSpPr>
          <p:nvPr userDrawn="1"/>
        </p:nvSpPr>
        <p:spPr bwMode="auto">
          <a:xfrm>
            <a:off x="20284049" y="92956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1" name="Oval 29"/>
          <p:cNvSpPr>
            <a:spLocks noChangeArrowheads="1"/>
          </p:cNvSpPr>
          <p:nvPr userDrawn="1"/>
        </p:nvSpPr>
        <p:spPr bwMode="auto">
          <a:xfrm>
            <a:off x="19799862" y="94528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2" name="Oval 30"/>
          <p:cNvSpPr>
            <a:spLocks noChangeArrowheads="1"/>
          </p:cNvSpPr>
          <p:nvPr userDrawn="1"/>
        </p:nvSpPr>
        <p:spPr bwMode="auto">
          <a:xfrm>
            <a:off x="19601424" y="100672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3" name="Oval 31"/>
          <p:cNvSpPr>
            <a:spLocks noChangeArrowheads="1"/>
          </p:cNvSpPr>
          <p:nvPr userDrawn="1"/>
        </p:nvSpPr>
        <p:spPr bwMode="auto">
          <a:xfrm>
            <a:off x="20436449" y="94480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4" name="フッター プレースホルダー 1"/>
          <p:cNvSpPr txBox="1">
            <a:spLocks/>
          </p:cNvSpPr>
          <p:nvPr userDrawn="1"/>
        </p:nvSpPr>
        <p:spPr>
          <a:xfrm>
            <a:off x="13505424" y="9489353"/>
            <a:ext cx="5791200" cy="5476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37" name="Oval 36"/>
          <p:cNvSpPr>
            <a:spLocks noChangeArrowheads="1"/>
          </p:cNvSpPr>
          <p:nvPr userDrawn="1"/>
        </p:nvSpPr>
        <p:spPr bwMode="auto">
          <a:xfrm>
            <a:off x="18955814" y="91734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8" name="Oval 37"/>
          <p:cNvSpPr>
            <a:spLocks noChangeArrowheads="1"/>
          </p:cNvSpPr>
          <p:nvPr userDrawn="1"/>
        </p:nvSpPr>
        <p:spPr bwMode="auto">
          <a:xfrm>
            <a:off x="18757376" y="97878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9" name="Oval 38"/>
          <p:cNvSpPr>
            <a:spLocks noChangeArrowheads="1"/>
          </p:cNvSpPr>
          <p:nvPr userDrawn="1"/>
        </p:nvSpPr>
        <p:spPr bwMode="auto">
          <a:xfrm>
            <a:off x="19592401" y="91686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0" name="Oval 39"/>
          <p:cNvSpPr>
            <a:spLocks noChangeArrowheads="1"/>
          </p:cNvSpPr>
          <p:nvPr userDrawn="1"/>
        </p:nvSpPr>
        <p:spPr bwMode="auto">
          <a:xfrm>
            <a:off x="19108214" y="93258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1" name="Oval 40"/>
          <p:cNvSpPr>
            <a:spLocks noChangeArrowheads="1"/>
          </p:cNvSpPr>
          <p:nvPr userDrawn="1"/>
        </p:nvSpPr>
        <p:spPr bwMode="auto">
          <a:xfrm>
            <a:off x="18909776" y="99402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2" name="Oval 41"/>
          <p:cNvSpPr>
            <a:spLocks noChangeArrowheads="1"/>
          </p:cNvSpPr>
          <p:nvPr userDrawn="1"/>
        </p:nvSpPr>
        <p:spPr bwMode="auto">
          <a:xfrm>
            <a:off x="19744801" y="93210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3" name="Oval 42"/>
          <p:cNvSpPr>
            <a:spLocks noChangeArrowheads="1"/>
          </p:cNvSpPr>
          <p:nvPr userDrawn="1"/>
        </p:nvSpPr>
        <p:spPr bwMode="auto">
          <a:xfrm>
            <a:off x="19260614" y="94782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4" name="Oval 43"/>
          <p:cNvSpPr>
            <a:spLocks noChangeArrowheads="1"/>
          </p:cNvSpPr>
          <p:nvPr userDrawn="1"/>
        </p:nvSpPr>
        <p:spPr bwMode="auto">
          <a:xfrm>
            <a:off x="19062176" y="100926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5" name="Oval 44"/>
          <p:cNvSpPr>
            <a:spLocks noChangeArrowheads="1"/>
          </p:cNvSpPr>
          <p:nvPr userDrawn="1"/>
        </p:nvSpPr>
        <p:spPr bwMode="auto">
          <a:xfrm>
            <a:off x="19897201" y="94734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6" name="フッター プレースホルダー 1"/>
          <p:cNvSpPr txBox="1">
            <a:spLocks/>
          </p:cNvSpPr>
          <p:nvPr userDrawn="1"/>
        </p:nvSpPr>
        <p:spPr>
          <a:xfrm>
            <a:off x="12966176" y="9514753"/>
            <a:ext cx="5791200" cy="5476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47" name="Oval 1"/>
          <p:cNvSpPr>
            <a:spLocks noChangeArrowheads="1"/>
          </p:cNvSpPr>
          <p:nvPr userDrawn="1"/>
        </p:nvSpPr>
        <p:spPr bwMode="auto">
          <a:xfrm>
            <a:off x="6751114" y="805728"/>
            <a:ext cx="527050" cy="525463"/>
          </a:xfrm>
          <a:prstGeom prst="ellipse">
            <a:avLst/>
          </a:prstGeom>
          <a:solidFill>
            <a:srgbClr val="95D6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1</a:t>
            </a:r>
          </a:p>
        </p:txBody>
      </p:sp>
      <p:sp>
        <p:nvSpPr>
          <p:cNvPr id="50" name="Oval 42"/>
          <p:cNvSpPr>
            <a:spLocks noChangeArrowheads="1"/>
          </p:cNvSpPr>
          <p:nvPr userDrawn="1"/>
        </p:nvSpPr>
        <p:spPr bwMode="auto">
          <a:xfrm>
            <a:off x="6760639" y="1807441"/>
            <a:ext cx="525462" cy="527050"/>
          </a:xfrm>
          <a:prstGeom prst="ellipse">
            <a:avLst/>
          </a:prstGeom>
          <a:solidFill>
            <a:srgbClr val="F1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2</a:t>
            </a:r>
          </a:p>
        </p:txBody>
      </p:sp>
      <p:sp>
        <p:nvSpPr>
          <p:cNvPr id="53" name="Oval 48"/>
          <p:cNvSpPr>
            <a:spLocks noChangeArrowheads="1"/>
          </p:cNvSpPr>
          <p:nvPr userDrawn="1"/>
        </p:nvSpPr>
        <p:spPr bwMode="auto">
          <a:xfrm>
            <a:off x="6768576" y="2750416"/>
            <a:ext cx="527050" cy="527050"/>
          </a:xfrm>
          <a:prstGeom prst="ellipse">
            <a:avLst/>
          </a:prstGeom>
          <a:solidFill>
            <a:srgbClr val="ED2891"/>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3</a:t>
            </a:r>
          </a:p>
        </p:txBody>
      </p:sp>
      <p:sp>
        <p:nvSpPr>
          <p:cNvPr id="56" name="Oval 51"/>
          <p:cNvSpPr>
            <a:spLocks noChangeArrowheads="1"/>
          </p:cNvSpPr>
          <p:nvPr userDrawn="1"/>
        </p:nvSpPr>
        <p:spPr bwMode="auto">
          <a:xfrm>
            <a:off x="6778101" y="3806103"/>
            <a:ext cx="525463" cy="525463"/>
          </a:xfrm>
          <a:prstGeom prst="ellipse">
            <a:avLst/>
          </a:prstGeom>
          <a:solidFill>
            <a:srgbClr val="FFD7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4</a:t>
            </a:r>
          </a:p>
        </p:txBody>
      </p:sp>
      <p:cxnSp>
        <p:nvCxnSpPr>
          <p:cNvPr id="57" name="Straight Connector 56"/>
          <p:cNvCxnSpPr/>
          <p:nvPr userDrawn="1"/>
        </p:nvCxnSpPr>
        <p:spPr>
          <a:xfrm flipH="1">
            <a:off x="4825298" y="1098497"/>
            <a:ext cx="1925816" cy="0"/>
          </a:xfrm>
          <a:prstGeom prst="line">
            <a:avLst/>
          </a:prstGeom>
          <a:ln>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4773948" y="2077162"/>
            <a:ext cx="1977166" cy="0"/>
          </a:xfrm>
          <a:prstGeom prst="line">
            <a:avLst/>
          </a:prstGeom>
          <a:ln>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5491256" y="3030311"/>
            <a:ext cx="1260000" cy="0"/>
          </a:xfrm>
          <a:prstGeom prst="line">
            <a:avLst/>
          </a:prstGeom>
          <a:ln>
            <a:solidFill>
              <a:srgbClr val="ED289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940413" y="4068835"/>
            <a:ext cx="1837688" cy="20331"/>
          </a:xfrm>
          <a:prstGeom prst="line">
            <a:avLst/>
          </a:prstGeom>
          <a:ln>
            <a:solidFill>
              <a:srgbClr val="FFD700"/>
            </a:solidFill>
          </a:ln>
        </p:spPr>
        <p:style>
          <a:lnRef idx="1">
            <a:schemeClr val="accent1"/>
          </a:lnRef>
          <a:fillRef idx="0">
            <a:schemeClr val="accent1"/>
          </a:fillRef>
          <a:effectRef idx="0">
            <a:schemeClr val="accent1"/>
          </a:effectRef>
          <a:fontRef idx="minor">
            <a:schemeClr val="tx1"/>
          </a:fontRef>
        </p:style>
      </p:cxnSp>
      <p:sp>
        <p:nvSpPr>
          <p:cNvPr id="61" name="Rectangle 60"/>
          <p:cNvSpPr/>
          <p:nvPr userDrawn="1"/>
        </p:nvSpPr>
        <p:spPr>
          <a:xfrm>
            <a:off x="6778101" y="5799190"/>
            <a:ext cx="4904940" cy="553998"/>
          </a:xfrm>
          <a:prstGeom prst="rect">
            <a:avLst/>
          </a:prstGeom>
        </p:spPr>
        <p:txBody>
          <a:bodyPr wrap="square">
            <a:spAutoFit/>
          </a:bodyPr>
          <a:lstStyle/>
          <a:p>
            <a:pPr algn="just" fontAlgn="base"/>
            <a:r>
              <a:rPr lang="en-US" sz="1000" b="0" i="0" dirty="0">
                <a:solidFill>
                  <a:srgbClr val="085156"/>
                </a:solidFill>
                <a:effectLst/>
                <a:latin typeface="+mj-lt"/>
              </a:rPr>
              <a:t>This </a:t>
            </a:r>
            <a:r>
              <a:rPr lang="en-US" sz="1000" b="0" i="0" dirty="0" err="1">
                <a:solidFill>
                  <a:srgbClr val="085156"/>
                </a:solidFill>
                <a:effectLst/>
                <a:latin typeface="+mj-lt"/>
              </a:rPr>
              <a:t>programme</a:t>
            </a:r>
            <a:r>
              <a:rPr lang="en-US" sz="1000" b="0" i="0" dirty="0">
                <a:solidFill>
                  <a:srgbClr val="085156"/>
                </a:solidFill>
                <a:effectLst/>
                <a:latin typeface="+mj-lt"/>
              </a:rPr>
              <a:t> has been funded with support from the European Commission. The author is solely responsible for this publication (communication) and the Commission accepts no responsibility for any  use that may be made of the information contained therein.</a:t>
            </a:r>
          </a:p>
        </p:txBody>
      </p:sp>
      <p:pic>
        <p:nvPicPr>
          <p:cNvPr id="62" name="Picture 61"/>
          <p:cNvPicPr>
            <a:picLocks noChangeAspect="1"/>
          </p:cNvPicPr>
          <p:nvPr userDrawn="1"/>
        </p:nvPicPr>
        <p:blipFill rotWithShape="1">
          <a:blip r:embed="rId2">
            <a:alphaModFix amt="7000"/>
            <a:extLst>
              <a:ext uri="{28A0092B-C50C-407E-A947-70E740481C1C}">
                <a14:useLocalDpi xmlns="" xmlns:a14="http://schemas.microsoft.com/office/drawing/2010/main" val="0"/>
              </a:ext>
            </a:extLst>
          </a:blip>
          <a:srcRect b="26629"/>
          <a:stretch/>
        </p:blipFill>
        <p:spPr>
          <a:xfrm rot="5400000">
            <a:off x="-287971" y="3684246"/>
            <a:ext cx="3452287" cy="2880379"/>
          </a:xfrm>
          <a:prstGeom prst="rect">
            <a:avLst/>
          </a:prstGeom>
        </p:spPr>
      </p:pic>
      <p:sp>
        <p:nvSpPr>
          <p:cNvPr id="69" name="Text Placeholder 63"/>
          <p:cNvSpPr>
            <a:spLocks noGrp="1"/>
          </p:cNvSpPr>
          <p:nvPr>
            <p:ph type="body" sz="quarter" idx="14" hasCustomPrompt="1"/>
          </p:nvPr>
        </p:nvSpPr>
        <p:spPr>
          <a:xfrm>
            <a:off x="7313089" y="1741033"/>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70" name="Text Placeholder 63"/>
          <p:cNvSpPr>
            <a:spLocks noGrp="1"/>
          </p:cNvSpPr>
          <p:nvPr>
            <p:ph type="body" sz="quarter" idx="15" hasCustomPrompt="1"/>
          </p:nvPr>
        </p:nvSpPr>
        <p:spPr>
          <a:xfrm>
            <a:off x="7313088" y="2119264"/>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
        <p:nvSpPr>
          <p:cNvPr id="74" name="Text Placeholder 63"/>
          <p:cNvSpPr>
            <a:spLocks noGrp="1"/>
          </p:cNvSpPr>
          <p:nvPr>
            <p:ph type="body" sz="quarter" idx="16" hasCustomPrompt="1"/>
          </p:nvPr>
        </p:nvSpPr>
        <p:spPr>
          <a:xfrm>
            <a:off x="7310080" y="739320"/>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75" name="Text Placeholder 63"/>
          <p:cNvSpPr>
            <a:spLocks noGrp="1"/>
          </p:cNvSpPr>
          <p:nvPr>
            <p:ph type="body" sz="quarter" idx="17" hasCustomPrompt="1"/>
          </p:nvPr>
        </p:nvSpPr>
        <p:spPr>
          <a:xfrm>
            <a:off x="7310079" y="1117551"/>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
        <p:nvSpPr>
          <p:cNvPr id="79" name="Text Placeholder 63"/>
          <p:cNvSpPr>
            <a:spLocks noGrp="1"/>
          </p:cNvSpPr>
          <p:nvPr>
            <p:ph type="body" sz="quarter" idx="18" hasCustomPrompt="1"/>
          </p:nvPr>
        </p:nvSpPr>
        <p:spPr>
          <a:xfrm>
            <a:off x="7322037" y="3743135"/>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80" name="Text Placeholder 63"/>
          <p:cNvSpPr>
            <a:spLocks noGrp="1"/>
          </p:cNvSpPr>
          <p:nvPr>
            <p:ph type="body" sz="quarter" idx="19" hasCustomPrompt="1"/>
          </p:nvPr>
        </p:nvSpPr>
        <p:spPr>
          <a:xfrm>
            <a:off x="7322036" y="4121366"/>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
        <p:nvSpPr>
          <p:cNvPr id="83" name="Text Placeholder 63"/>
          <p:cNvSpPr>
            <a:spLocks noGrp="1"/>
          </p:cNvSpPr>
          <p:nvPr>
            <p:ph type="body" sz="quarter" idx="20" hasCustomPrompt="1"/>
          </p:nvPr>
        </p:nvSpPr>
        <p:spPr>
          <a:xfrm>
            <a:off x="7313501" y="2681483"/>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84" name="Text Placeholder 63"/>
          <p:cNvSpPr>
            <a:spLocks noGrp="1"/>
          </p:cNvSpPr>
          <p:nvPr>
            <p:ph type="body" sz="quarter" idx="21" hasCustomPrompt="1"/>
          </p:nvPr>
        </p:nvSpPr>
        <p:spPr>
          <a:xfrm>
            <a:off x="7313500" y="3059714"/>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Tree>
    <p:extLst>
      <p:ext uri="{BB962C8B-B14F-4D97-AF65-F5344CB8AC3E}">
        <p14:creationId xmlns="" xmlns:p14="http://schemas.microsoft.com/office/powerpoint/2010/main" val="173265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grpSp>
        <p:nvGrpSpPr>
          <p:cNvPr id="7" name="Group 6"/>
          <p:cNvGrpSpPr/>
          <p:nvPr userDrawn="1"/>
        </p:nvGrpSpPr>
        <p:grpSpPr>
          <a:xfrm>
            <a:off x="-767146" y="0"/>
            <a:ext cx="6326288" cy="6868911"/>
            <a:chOff x="-767146" y="0"/>
            <a:chExt cx="6326288" cy="6868911"/>
          </a:xfrm>
          <a:solidFill>
            <a:srgbClr val="085156"/>
          </a:solidFill>
        </p:grpSpPr>
        <p:sp>
          <p:nvSpPr>
            <p:cNvPr id="8" name="Chord 7"/>
            <p:cNvSpPr/>
            <p:nvPr/>
          </p:nvSpPr>
          <p:spPr>
            <a:xfrm rot="10800000" flipV="1">
              <a:off x="-767146" y="0"/>
              <a:ext cx="6326288" cy="6868910"/>
            </a:xfrm>
            <a:prstGeom prst="chord">
              <a:avLst>
                <a:gd name="adj1" fmla="val 4706426"/>
                <a:gd name="adj2" fmla="val 16893791"/>
              </a:avLst>
            </a:prstGeom>
            <a:grp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H="1">
              <a:off x="-2" y="0"/>
              <a:ext cx="2279177" cy="6868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hord 9"/>
          <p:cNvSpPr/>
          <p:nvPr userDrawn="1"/>
        </p:nvSpPr>
        <p:spPr>
          <a:xfrm rot="10800000" flipV="1">
            <a:off x="-2302769" y="-266677"/>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3"/>
          <p:cNvSpPr>
            <a:spLocks noChangeArrowheads="1"/>
          </p:cNvSpPr>
          <p:nvPr userDrawn="1"/>
        </p:nvSpPr>
        <p:spPr bwMode="auto">
          <a:xfrm>
            <a:off x="19647462" y="94528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6" name="Oval 24"/>
          <p:cNvSpPr>
            <a:spLocks noChangeArrowheads="1"/>
          </p:cNvSpPr>
          <p:nvPr userDrawn="1"/>
        </p:nvSpPr>
        <p:spPr bwMode="auto">
          <a:xfrm>
            <a:off x="19449024" y="100672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7" name="Oval 25"/>
          <p:cNvSpPr>
            <a:spLocks noChangeArrowheads="1"/>
          </p:cNvSpPr>
          <p:nvPr userDrawn="1"/>
        </p:nvSpPr>
        <p:spPr bwMode="auto">
          <a:xfrm>
            <a:off x="20284049" y="94480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8" name="Oval 26"/>
          <p:cNvSpPr>
            <a:spLocks noChangeArrowheads="1"/>
          </p:cNvSpPr>
          <p:nvPr userDrawn="1"/>
        </p:nvSpPr>
        <p:spPr bwMode="auto">
          <a:xfrm>
            <a:off x="19799862" y="96052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9" name="Oval 27"/>
          <p:cNvSpPr>
            <a:spLocks noChangeArrowheads="1"/>
          </p:cNvSpPr>
          <p:nvPr userDrawn="1"/>
        </p:nvSpPr>
        <p:spPr bwMode="auto">
          <a:xfrm>
            <a:off x="19601424" y="102196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0" name="Oval 28"/>
          <p:cNvSpPr>
            <a:spLocks noChangeArrowheads="1"/>
          </p:cNvSpPr>
          <p:nvPr userDrawn="1"/>
        </p:nvSpPr>
        <p:spPr bwMode="auto">
          <a:xfrm>
            <a:off x="20436449" y="96004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1" name="Oval 29"/>
          <p:cNvSpPr>
            <a:spLocks noChangeArrowheads="1"/>
          </p:cNvSpPr>
          <p:nvPr userDrawn="1"/>
        </p:nvSpPr>
        <p:spPr bwMode="auto">
          <a:xfrm>
            <a:off x="19952262" y="97576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2" name="Oval 30"/>
          <p:cNvSpPr>
            <a:spLocks noChangeArrowheads="1"/>
          </p:cNvSpPr>
          <p:nvPr userDrawn="1"/>
        </p:nvSpPr>
        <p:spPr bwMode="auto">
          <a:xfrm>
            <a:off x="19753824" y="103720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3" name="Oval 31"/>
          <p:cNvSpPr>
            <a:spLocks noChangeArrowheads="1"/>
          </p:cNvSpPr>
          <p:nvPr userDrawn="1"/>
        </p:nvSpPr>
        <p:spPr bwMode="auto">
          <a:xfrm>
            <a:off x="20588849" y="97528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4" name="フッター プレースホルダー 1"/>
          <p:cNvSpPr>
            <a:spLocks noGrp="1"/>
          </p:cNvSpPr>
          <p:nvPr>
            <p:ph type="ftr" sz="quarter" idx="11"/>
          </p:nvPr>
        </p:nvSpPr>
        <p:spPr>
          <a:xfrm>
            <a:off x="13657824" y="9794153"/>
            <a:ext cx="5791200" cy="5476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US" altLang="ja-JP" sz="1400">
                <a:solidFill>
                  <a:srgbClr val="1A1918"/>
                </a:solidFill>
                <a:ea typeface="ＭＳ Ｐゴシック" charset="-128"/>
                <a:cs typeface="ＭＳ Ｐゴシック" charset="-128"/>
              </a:rPr>
              <a:t>The Power of PowerPoint | thepopp.com</a:t>
            </a:r>
            <a:endParaRPr lang="ja-JP" altLang="en-US" sz="1400">
              <a:solidFill>
                <a:srgbClr val="1A1918"/>
              </a:solidFill>
              <a:ea typeface="ＭＳ Ｐゴシック" charset="-128"/>
              <a:cs typeface="ＭＳ Ｐゴシック" charset="-128"/>
            </a:endParaRPr>
          </a:p>
        </p:txBody>
      </p:sp>
      <p:sp>
        <p:nvSpPr>
          <p:cNvPr id="25" name="Oval 23"/>
          <p:cNvSpPr>
            <a:spLocks noChangeArrowheads="1"/>
          </p:cNvSpPr>
          <p:nvPr userDrawn="1"/>
        </p:nvSpPr>
        <p:spPr bwMode="auto">
          <a:xfrm>
            <a:off x="19495062" y="91480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Oval 24"/>
          <p:cNvSpPr>
            <a:spLocks noChangeArrowheads="1"/>
          </p:cNvSpPr>
          <p:nvPr userDrawn="1"/>
        </p:nvSpPr>
        <p:spPr bwMode="auto">
          <a:xfrm>
            <a:off x="19296624" y="97624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7" name="Oval 25"/>
          <p:cNvSpPr>
            <a:spLocks noChangeArrowheads="1"/>
          </p:cNvSpPr>
          <p:nvPr userDrawn="1"/>
        </p:nvSpPr>
        <p:spPr bwMode="auto">
          <a:xfrm>
            <a:off x="20131649" y="91432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8" name="Oval 26"/>
          <p:cNvSpPr>
            <a:spLocks noChangeArrowheads="1"/>
          </p:cNvSpPr>
          <p:nvPr userDrawn="1"/>
        </p:nvSpPr>
        <p:spPr bwMode="auto">
          <a:xfrm>
            <a:off x="19647462" y="93004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9" name="Oval 27"/>
          <p:cNvSpPr>
            <a:spLocks noChangeArrowheads="1"/>
          </p:cNvSpPr>
          <p:nvPr userDrawn="1"/>
        </p:nvSpPr>
        <p:spPr bwMode="auto">
          <a:xfrm>
            <a:off x="19449024" y="99148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Oval 28"/>
          <p:cNvSpPr>
            <a:spLocks noChangeArrowheads="1"/>
          </p:cNvSpPr>
          <p:nvPr userDrawn="1"/>
        </p:nvSpPr>
        <p:spPr bwMode="auto">
          <a:xfrm>
            <a:off x="20284049" y="92956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1" name="Oval 29"/>
          <p:cNvSpPr>
            <a:spLocks noChangeArrowheads="1"/>
          </p:cNvSpPr>
          <p:nvPr userDrawn="1"/>
        </p:nvSpPr>
        <p:spPr bwMode="auto">
          <a:xfrm>
            <a:off x="19799862" y="94528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2" name="Oval 30"/>
          <p:cNvSpPr>
            <a:spLocks noChangeArrowheads="1"/>
          </p:cNvSpPr>
          <p:nvPr userDrawn="1"/>
        </p:nvSpPr>
        <p:spPr bwMode="auto">
          <a:xfrm>
            <a:off x="19601424" y="100672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3" name="Oval 31"/>
          <p:cNvSpPr>
            <a:spLocks noChangeArrowheads="1"/>
          </p:cNvSpPr>
          <p:nvPr userDrawn="1"/>
        </p:nvSpPr>
        <p:spPr bwMode="auto">
          <a:xfrm>
            <a:off x="20436449" y="94480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4" name="フッター プレースホルダー 1"/>
          <p:cNvSpPr txBox="1">
            <a:spLocks/>
          </p:cNvSpPr>
          <p:nvPr userDrawn="1"/>
        </p:nvSpPr>
        <p:spPr>
          <a:xfrm>
            <a:off x="13505424" y="9489353"/>
            <a:ext cx="5791200" cy="5476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37" name="Oval 36"/>
          <p:cNvSpPr>
            <a:spLocks noChangeArrowheads="1"/>
          </p:cNvSpPr>
          <p:nvPr userDrawn="1"/>
        </p:nvSpPr>
        <p:spPr bwMode="auto">
          <a:xfrm>
            <a:off x="18955814" y="91734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8" name="Oval 37"/>
          <p:cNvSpPr>
            <a:spLocks noChangeArrowheads="1"/>
          </p:cNvSpPr>
          <p:nvPr userDrawn="1"/>
        </p:nvSpPr>
        <p:spPr bwMode="auto">
          <a:xfrm>
            <a:off x="18757376" y="97878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9" name="Oval 38"/>
          <p:cNvSpPr>
            <a:spLocks noChangeArrowheads="1"/>
          </p:cNvSpPr>
          <p:nvPr userDrawn="1"/>
        </p:nvSpPr>
        <p:spPr bwMode="auto">
          <a:xfrm>
            <a:off x="19592401" y="91686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0" name="Oval 39"/>
          <p:cNvSpPr>
            <a:spLocks noChangeArrowheads="1"/>
          </p:cNvSpPr>
          <p:nvPr userDrawn="1"/>
        </p:nvSpPr>
        <p:spPr bwMode="auto">
          <a:xfrm>
            <a:off x="19108214" y="93258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1" name="Oval 40"/>
          <p:cNvSpPr>
            <a:spLocks noChangeArrowheads="1"/>
          </p:cNvSpPr>
          <p:nvPr userDrawn="1"/>
        </p:nvSpPr>
        <p:spPr bwMode="auto">
          <a:xfrm>
            <a:off x="18909776" y="99402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2" name="Oval 41"/>
          <p:cNvSpPr>
            <a:spLocks noChangeArrowheads="1"/>
          </p:cNvSpPr>
          <p:nvPr userDrawn="1"/>
        </p:nvSpPr>
        <p:spPr bwMode="auto">
          <a:xfrm>
            <a:off x="19744801" y="93210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3" name="Oval 42"/>
          <p:cNvSpPr>
            <a:spLocks noChangeArrowheads="1"/>
          </p:cNvSpPr>
          <p:nvPr userDrawn="1"/>
        </p:nvSpPr>
        <p:spPr bwMode="auto">
          <a:xfrm>
            <a:off x="19260614" y="94782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4" name="Oval 43"/>
          <p:cNvSpPr>
            <a:spLocks noChangeArrowheads="1"/>
          </p:cNvSpPr>
          <p:nvPr userDrawn="1"/>
        </p:nvSpPr>
        <p:spPr bwMode="auto">
          <a:xfrm>
            <a:off x="19062176" y="100926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5" name="Oval 44"/>
          <p:cNvSpPr>
            <a:spLocks noChangeArrowheads="1"/>
          </p:cNvSpPr>
          <p:nvPr userDrawn="1"/>
        </p:nvSpPr>
        <p:spPr bwMode="auto">
          <a:xfrm>
            <a:off x="19897201" y="94734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6" name="フッター プレースホルダー 1"/>
          <p:cNvSpPr txBox="1">
            <a:spLocks/>
          </p:cNvSpPr>
          <p:nvPr userDrawn="1"/>
        </p:nvSpPr>
        <p:spPr>
          <a:xfrm>
            <a:off x="12966176" y="9514753"/>
            <a:ext cx="5791200" cy="5476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61" name="Rectangle 60"/>
          <p:cNvSpPr/>
          <p:nvPr userDrawn="1"/>
        </p:nvSpPr>
        <p:spPr>
          <a:xfrm>
            <a:off x="6778101" y="5799190"/>
            <a:ext cx="4904940" cy="553998"/>
          </a:xfrm>
          <a:prstGeom prst="rect">
            <a:avLst/>
          </a:prstGeom>
        </p:spPr>
        <p:txBody>
          <a:bodyPr wrap="square">
            <a:spAutoFit/>
          </a:bodyPr>
          <a:lstStyle/>
          <a:p>
            <a:pPr algn="just" fontAlgn="base"/>
            <a:r>
              <a:rPr lang="en-US" sz="1000" b="0" i="0" dirty="0">
                <a:solidFill>
                  <a:srgbClr val="085156"/>
                </a:solidFill>
                <a:effectLst/>
                <a:latin typeface="+mj-lt"/>
              </a:rPr>
              <a:t>This </a:t>
            </a:r>
            <a:r>
              <a:rPr lang="en-US" sz="1000" b="0" i="0" dirty="0" err="1">
                <a:solidFill>
                  <a:srgbClr val="085156"/>
                </a:solidFill>
                <a:effectLst/>
                <a:latin typeface="+mj-lt"/>
              </a:rPr>
              <a:t>programme</a:t>
            </a:r>
            <a:r>
              <a:rPr lang="en-US" sz="1000" b="0" i="0" dirty="0">
                <a:solidFill>
                  <a:srgbClr val="085156"/>
                </a:solidFill>
                <a:effectLst/>
                <a:latin typeface="+mj-lt"/>
              </a:rPr>
              <a:t> has been funded with support from the European Commission. The author is solely responsible for this publication (communication) and the Commission accepts no responsibility for any  use that may be made of the information contained therein.</a:t>
            </a:r>
          </a:p>
        </p:txBody>
      </p:sp>
      <p:pic>
        <p:nvPicPr>
          <p:cNvPr id="62" name="Picture 61"/>
          <p:cNvPicPr>
            <a:picLocks noChangeAspect="1"/>
          </p:cNvPicPr>
          <p:nvPr userDrawn="1"/>
        </p:nvPicPr>
        <p:blipFill rotWithShape="1">
          <a:blip r:embed="rId2">
            <a:alphaModFix amt="7000"/>
            <a:extLst>
              <a:ext uri="{28A0092B-C50C-407E-A947-70E740481C1C}">
                <a14:useLocalDpi xmlns="" xmlns:a14="http://schemas.microsoft.com/office/drawing/2010/main" val="0"/>
              </a:ext>
            </a:extLst>
          </a:blip>
          <a:srcRect b="26629"/>
          <a:stretch/>
        </p:blipFill>
        <p:spPr>
          <a:xfrm rot="5400000">
            <a:off x="-287971" y="3684246"/>
            <a:ext cx="3452287" cy="288037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with Title">
    <p:spTree>
      <p:nvGrpSpPr>
        <p:cNvPr id="1" name=""/>
        <p:cNvGrpSpPr/>
        <p:nvPr/>
      </p:nvGrpSpPr>
      <p:grpSpPr>
        <a:xfrm>
          <a:off x="0" y="0"/>
          <a:ext cx="0" cy="0"/>
          <a:chOff x="0" y="0"/>
          <a:chExt cx="0" cy="0"/>
        </a:xfrm>
      </p:grpSpPr>
      <p:grpSp>
        <p:nvGrpSpPr>
          <p:cNvPr id="7" name="Group 6"/>
          <p:cNvGrpSpPr/>
          <p:nvPr userDrawn="1"/>
        </p:nvGrpSpPr>
        <p:grpSpPr>
          <a:xfrm>
            <a:off x="0" y="16929"/>
            <a:ext cx="12192686" cy="2525893"/>
            <a:chOff x="0" y="-1416"/>
            <a:chExt cx="12192686" cy="2144184"/>
          </a:xfrm>
          <a:solidFill>
            <a:srgbClr val="085156"/>
          </a:solidFill>
        </p:grpSpPr>
        <p:sp>
          <p:nvSpPr>
            <p:cNvPr id="8" name="Terminator 7"/>
            <p:cNvSpPr/>
            <p:nvPr/>
          </p:nvSpPr>
          <p:spPr>
            <a:xfrm>
              <a:off x="686" y="26776"/>
              <a:ext cx="12192000"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416"/>
              <a:ext cx="12192000" cy="11973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23"/>
          <p:cNvSpPr>
            <a:spLocks noChangeArrowheads="1"/>
          </p:cNvSpPr>
          <p:nvPr userDrawn="1"/>
        </p:nvSpPr>
        <p:spPr bwMode="auto">
          <a:xfrm>
            <a:off x="16262195" y="7966708"/>
            <a:ext cx="452438"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1" name="Oval 24"/>
          <p:cNvSpPr>
            <a:spLocks noChangeArrowheads="1"/>
          </p:cNvSpPr>
          <p:nvPr userDrawn="1"/>
        </p:nvSpPr>
        <p:spPr bwMode="auto">
          <a:xfrm>
            <a:off x="16063758" y="8581070"/>
            <a:ext cx="719137"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2" name="Oval 25"/>
          <p:cNvSpPr>
            <a:spLocks noChangeArrowheads="1"/>
          </p:cNvSpPr>
          <p:nvPr userDrawn="1"/>
        </p:nvSpPr>
        <p:spPr bwMode="auto">
          <a:xfrm>
            <a:off x="16898783" y="7961945"/>
            <a:ext cx="1060450" cy="1058863"/>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3" name="Oval 26"/>
          <p:cNvSpPr>
            <a:spLocks noChangeArrowheads="1"/>
          </p:cNvSpPr>
          <p:nvPr userDrawn="1"/>
        </p:nvSpPr>
        <p:spPr bwMode="auto">
          <a:xfrm>
            <a:off x="16414595" y="8119108"/>
            <a:ext cx="452438"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4" name="Oval 27"/>
          <p:cNvSpPr>
            <a:spLocks noChangeArrowheads="1"/>
          </p:cNvSpPr>
          <p:nvPr userDrawn="1"/>
        </p:nvSpPr>
        <p:spPr bwMode="auto">
          <a:xfrm>
            <a:off x="16216158" y="8733470"/>
            <a:ext cx="719137"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5" name="Oval 28"/>
          <p:cNvSpPr>
            <a:spLocks noChangeArrowheads="1"/>
          </p:cNvSpPr>
          <p:nvPr userDrawn="1"/>
        </p:nvSpPr>
        <p:spPr bwMode="auto">
          <a:xfrm>
            <a:off x="17051183" y="8114345"/>
            <a:ext cx="1060450" cy="1058863"/>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6" name="Oval 29"/>
          <p:cNvSpPr>
            <a:spLocks noChangeArrowheads="1"/>
          </p:cNvSpPr>
          <p:nvPr userDrawn="1"/>
        </p:nvSpPr>
        <p:spPr bwMode="auto">
          <a:xfrm>
            <a:off x="16566995" y="8271508"/>
            <a:ext cx="452438"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7" name="Oval 30"/>
          <p:cNvSpPr>
            <a:spLocks noChangeArrowheads="1"/>
          </p:cNvSpPr>
          <p:nvPr userDrawn="1"/>
        </p:nvSpPr>
        <p:spPr bwMode="auto">
          <a:xfrm>
            <a:off x="16368558" y="8885870"/>
            <a:ext cx="719137"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8" name="Oval 31"/>
          <p:cNvSpPr>
            <a:spLocks noChangeArrowheads="1"/>
          </p:cNvSpPr>
          <p:nvPr userDrawn="1"/>
        </p:nvSpPr>
        <p:spPr bwMode="auto">
          <a:xfrm>
            <a:off x="17203583" y="8266745"/>
            <a:ext cx="1060450" cy="1058863"/>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pic>
        <p:nvPicPr>
          <p:cNvPr id="20" name="図プレースホルダー 37"/>
          <p:cNvPicPr>
            <a:picLocks noChangeAspect="1"/>
          </p:cNvPicPr>
          <p:nvPr userDrawn="1"/>
        </p:nvPicPr>
        <p:blipFill>
          <a:blip r:embed="rId2">
            <a:extLst>
              <a:ext uri="{28A0092B-C50C-407E-A947-70E740481C1C}">
                <a14:useLocalDpi xmlns="" xmlns:a14="http://schemas.microsoft.com/office/drawing/2010/main" val="0"/>
              </a:ext>
            </a:extLst>
          </a:blip>
          <a:srcRect l="16211" r="16211"/>
          <a:stretch>
            <a:fillRect/>
          </a:stretch>
        </p:blipFill>
        <p:spPr bwMode="auto">
          <a:xfrm>
            <a:off x="13804745" y="3534408"/>
            <a:ext cx="863600" cy="865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34"/>
          <p:cNvPicPr>
            <a:picLocks noChangeAspect="1"/>
          </p:cNvPicPr>
          <p:nvPr userDrawn="1"/>
        </p:nvPicPr>
        <p:blipFill rotWithShape="1">
          <a:blip r:embed="rId3">
            <a:alphaModFix amt="7000"/>
            <a:extLst>
              <a:ext uri="{28A0092B-C50C-407E-A947-70E740481C1C}">
                <a14:useLocalDpi xmlns="" xmlns:a14="http://schemas.microsoft.com/office/drawing/2010/main" val="0"/>
              </a:ext>
            </a:extLst>
          </a:blip>
          <a:srcRect b="26629"/>
          <a:stretch/>
        </p:blipFill>
        <p:spPr>
          <a:xfrm rot="16200000">
            <a:off x="9666337" y="-250801"/>
            <a:ext cx="2762230" cy="2304637"/>
          </a:xfrm>
          <a:prstGeom prst="rect">
            <a:avLst/>
          </a:prstGeom>
        </p:spPr>
      </p:pic>
      <p:sp>
        <p:nvSpPr>
          <p:cNvPr id="44" name="Oval 41"/>
          <p:cNvSpPr>
            <a:spLocks noChangeArrowheads="1"/>
          </p:cNvSpPr>
          <p:nvPr userDrawn="1"/>
        </p:nvSpPr>
        <p:spPr bwMode="auto">
          <a:xfrm>
            <a:off x="1863747" y="2031864"/>
            <a:ext cx="1049910" cy="1049910"/>
          </a:xfrm>
          <a:prstGeom prst="ellipse">
            <a:avLst/>
          </a:prstGeom>
          <a:solidFill>
            <a:srgbClr val="95D60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5" name="Text Placeholder 23"/>
          <p:cNvSpPr>
            <a:spLocks noGrp="1"/>
          </p:cNvSpPr>
          <p:nvPr>
            <p:ph type="body" sz="quarter" idx="13" hasCustomPrompt="1"/>
          </p:nvPr>
        </p:nvSpPr>
        <p:spPr>
          <a:xfrm>
            <a:off x="0" y="826647"/>
            <a:ext cx="12192000"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46" name="Text Placeholder 23"/>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085156"/>
                </a:solidFill>
                <a:latin typeface="+mn-lt"/>
              </a:defRPr>
            </a:lvl1pPr>
          </a:lstStyle>
          <a:p>
            <a:pPr lvl="0"/>
            <a:r>
              <a:rPr lang="en-US" dirty="0"/>
              <a:t>Sub Title</a:t>
            </a:r>
          </a:p>
        </p:txBody>
      </p:sp>
      <p:sp>
        <p:nvSpPr>
          <p:cNvPr id="47" name="Text Placeholder 23"/>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085156"/>
                </a:solidFill>
                <a:latin typeface="+mn-lt"/>
              </a:defRPr>
            </a:lvl1pPr>
          </a:lstStyle>
          <a:p>
            <a:pPr lvl="0"/>
            <a:r>
              <a:rPr lang="en-US" dirty="0"/>
              <a:t>Main Body Text</a:t>
            </a:r>
          </a:p>
        </p:txBody>
      </p:sp>
      <p:cxnSp>
        <p:nvCxnSpPr>
          <p:cNvPr id="48" name="Straight Connector 47"/>
          <p:cNvCxnSpPr/>
          <p:nvPr userDrawn="1"/>
        </p:nvCxnSpPr>
        <p:spPr>
          <a:xfrm flipH="1">
            <a:off x="555813" y="4342602"/>
            <a:ext cx="3591091" cy="0"/>
          </a:xfrm>
          <a:prstGeom prst="line">
            <a:avLst/>
          </a:prstGeom>
          <a:ln w="12700">
            <a:solidFill>
              <a:srgbClr val="95D600"/>
            </a:solidFill>
          </a:ln>
        </p:spPr>
        <p:style>
          <a:lnRef idx="1">
            <a:schemeClr val="accent1"/>
          </a:lnRef>
          <a:fillRef idx="0">
            <a:schemeClr val="accent1"/>
          </a:fillRef>
          <a:effectRef idx="0">
            <a:schemeClr val="accent1"/>
          </a:effectRef>
          <a:fontRef idx="minor">
            <a:schemeClr val="tx1"/>
          </a:fontRef>
        </p:style>
      </p:cxnSp>
      <p:sp>
        <p:nvSpPr>
          <p:cNvPr id="49" name="Oval 41"/>
          <p:cNvSpPr>
            <a:spLocks noChangeArrowheads="1"/>
          </p:cNvSpPr>
          <p:nvPr userDrawn="1"/>
        </p:nvSpPr>
        <p:spPr bwMode="auto">
          <a:xfrm>
            <a:off x="5691676" y="2031864"/>
            <a:ext cx="1049910" cy="1049910"/>
          </a:xfrm>
          <a:prstGeom prst="ellipse">
            <a:avLst/>
          </a:prstGeom>
          <a:solidFill>
            <a:srgbClr val="F15A2A"/>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50" name="Text Placeholder 23"/>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085156"/>
                </a:solidFill>
                <a:latin typeface="+mn-lt"/>
              </a:defRPr>
            </a:lvl1pPr>
          </a:lstStyle>
          <a:p>
            <a:pPr lvl="0"/>
            <a:r>
              <a:rPr lang="en-US" dirty="0"/>
              <a:t>Sub Title</a:t>
            </a:r>
          </a:p>
        </p:txBody>
      </p:sp>
      <p:sp>
        <p:nvSpPr>
          <p:cNvPr id="51" name="Text Placeholder 23"/>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085156"/>
                </a:solidFill>
                <a:latin typeface="+mn-lt"/>
              </a:defRPr>
            </a:lvl1pPr>
          </a:lstStyle>
          <a:p>
            <a:pPr lvl="0"/>
            <a:r>
              <a:rPr lang="en-US" dirty="0"/>
              <a:t>Main Body Text</a:t>
            </a:r>
          </a:p>
        </p:txBody>
      </p:sp>
      <p:cxnSp>
        <p:nvCxnSpPr>
          <p:cNvPr id="52" name="Straight Connector 51"/>
          <p:cNvCxnSpPr/>
          <p:nvPr userDrawn="1"/>
        </p:nvCxnSpPr>
        <p:spPr>
          <a:xfrm flipH="1">
            <a:off x="4383742" y="4342602"/>
            <a:ext cx="3591091" cy="0"/>
          </a:xfrm>
          <a:prstGeom prst="line">
            <a:avLst/>
          </a:prstGeom>
          <a:ln w="12700">
            <a:solidFill>
              <a:srgbClr val="F15A2A"/>
            </a:solidFill>
          </a:ln>
        </p:spPr>
        <p:style>
          <a:lnRef idx="1">
            <a:schemeClr val="accent1"/>
          </a:lnRef>
          <a:fillRef idx="0">
            <a:schemeClr val="accent1"/>
          </a:fillRef>
          <a:effectRef idx="0">
            <a:schemeClr val="accent1"/>
          </a:effectRef>
          <a:fontRef idx="minor">
            <a:schemeClr val="tx1"/>
          </a:fontRef>
        </p:style>
      </p:cxnSp>
      <p:sp>
        <p:nvSpPr>
          <p:cNvPr id="53" name="Oval 41"/>
          <p:cNvSpPr>
            <a:spLocks noChangeArrowheads="1"/>
          </p:cNvSpPr>
          <p:nvPr userDrawn="1"/>
        </p:nvSpPr>
        <p:spPr bwMode="auto">
          <a:xfrm>
            <a:off x="9407546" y="2031864"/>
            <a:ext cx="1049910" cy="1049910"/>
          </a:xfrm>
          <a:prstGeom prst="ellipse">
            <a:avLst/>
          </a:prstGeom>
          <a:solidFill>
            <a:srgbClr val="ED2891"/>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54" name="Text Placeholder 23"/>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085156"/>
                </a:solidFill>
                <a:latin typeface="+mn-lt"/>
              </a:defRPr>
            </a:lvl1pPr>
          </a:lstStyle>
          <a:p>
            <a:pPr lvl="0"/>
            <a:r>
              <a:rPr lang="en-US" dirty="0"/>
              <a:t>Sub Title</a:t>
            </a:r>
          </a:p>
        </p:txBody>
      </p:sp>
      <p:sp>
        <p:nvSpPr>
          <p:cNvPr id="55" name="Text Placeholder 23"/>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085156"/>
                </a:solidFill>
                <a:latin typeface="+mn-lt"/>
              </a:defRPr>
            </a:lvl1pPr>
          </a:lstStyle>
          <a:p>
            <a:pPr lvl="0"/>
            <a:r>
              <a:rPr lang="en-US" dirty="0"/>
              <a:t>Main Body Text</a:t>
            </a:r>
          </a:p>
        </p:txBody>
      </p:sp>
      <p:cxnSp>
        <p:nvCxnSpPr>
          <p:cNvPr id="56" name="Straight Connector 55"/>
          <p:cNvCxnSpPr/>
          <p:nvPr userDrawn="1"/>
        </p:nvCxnSpPr>
        <p:spPr>
          <a:xfrm flipH="1">
            <a:off x="8099612" y="4342602"/>
            <a:ext cx="3591091" cy="0"/>
          </a:xfrm>
          <a:prstGeom prst="line">
            <a:avLst/>
          </a:prstGeom>
          <a:ln w="12700">
            <a:solidFill>
              <a:srgbClr val="ED2891"/>
            </a:solidFill>
          </a:ln>
        </p:spPr>
        <p:style>
          <a:lnRef idx="1">
            <a:schemeClr val="accent1"/>
          </a:lnRef>
          <a:fillRef idx="0">
            <a:schemeClr val="accent1"/>
          </a:fillRef>
          <a:effectRef idx="0">
            <a:schemeClr val="accent1"/>
          </a:effectRef>
          <a:fontRef idx="minor">
            <a:schemeClr val="tx1"/>
          </a:fontRef>
        </p:style>
      </p:cxnSp>
      <p:sp>
        <p:nvSpPr>
          <p:cNvPr id="61"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 xmlns:p14="http://schemas.microsoft.com/office/powerpoint/2010/main" val="91517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74933-F2B1-8A48-B5FC-18445F691229}" type="datetimeFigureOut">
              <a:rPr lang="en-US" smtClean="0"/>
              <a:pPr/>
              <a:t>2/19/2020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F4CC3-3726-6A40-B89F-F0B2541AE1A6}" type="slidenum">
              <a:rPr lang="en-US" smtClean="0"/>
              <a:pPr/>
              <a:t>‹#›</a:t>
            </a:fld>
            <a:endParaRPr lang="en-US"/>
          </a:p>
        </p:txBody>
      </p:sp>
    </p:spTree>
    <p:extLst>
      <p:ext uri="{BB962C8B-B14F-4D97-AF65-F5344CB8AC3E}">
        <p14:creationId xmlns="" xmlns:p14="http://schemas.microsoft.com/office/powerpoint/2010/main" val="76914611"/>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8" r:id="rId3"/>
    <p:sldLayoutId id="2147483675" r:id="rId4"/>
    <p:sldLayoutId id="2147483682" r:id="rId5"/>
    <p:sldLayoutId id="2147483649" r:id="rId6"/>
    <p:sldLayoutId id="2147483650" r:id="rId7"/>
    <p:sldLayoutId id="2147483681" r:id="rId8"/>
    <p:sldLayoutId id="2147483651" r:id="rId9"/>
    <p:sldLayoutId id="2147483652" r:id="rId10"/>
    <p:sldLayoutId id="2147483684" r:id="rId11"/>
    <p:sldLayoutId id="2147483655" r:id="rId12"/>
    <p:sldLayoutId id="2147483683" r:id="rId13"/>
    <p:sldLayoutId id="2147483653" r:id="rId14"/>
    <p:sldLayoutId id="2147483679" r:id="rId15"/>
    <p:sldLayoutId id="2147483654" r:id="rId16"/>
    <p:sldLayoutId id="2147483657" r:id="rId17"/>
    <p:sldLayoutId id="2147483660" r:id="rId18"/>
    <p:sldLayoutId id="2147483661" r:id="rId19"/>
    <p:sldLayoutId id="2147483658" r:id="rId20"/>
    <p:sldLayoutId id="2147483680" r:id="rId21"/>
    <p:sldLayoutId id="2147483659" r:id="rId22"/>
    <p:sldLayoutId id="2147483656" r:id="rId23"/>
    <p:sldLayoutId id="2147483685" r:id="rId24"/>
    <p:sldLayoutId id="2147483686" r:id="rId25"/>
    <p:sldLayoutId id="2147483687"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hyperlink" Target="https://www.bcg.com/capabilities/big-data-advanced-analytics/transforming-business-models.aspx"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3.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 y="3858808"/>
            <a:ext cx="6101397" cy="1525992"/>
          </a:xfrm>
          <a:custGeom>
            <a:avLst/>
            <a:gdLst>
              <a:gd name="connsiteX0" fmla="*/ 0 w 6101397"/>
              <a:gd name="connsiteY0" fmla="*/ 0 h 801792"/>
              <a:gd name="connsiteX1" fmla="*/ 5656335 w 6101397"/>
              <a:gd name="connsiteY1" fmla="*/ 0 h 801792"/>
              <a:gd name="connsiteX2" fmla="*/ 5656335 w 6101397"/>
              <a:gd name="connsiteY2" fmla="*/ 4452 h 801792"/>
              <a:gd name="connsiteX3" fmla="*/ 5700501 w 6101397"/>
              <a:gd name="connsiteY3" fmla="*/ 0 h 801792"/>
              <a:gd name="connsiteX4" fmla="*/ 6101397 w 6101397"/>
              <a:gd name="connsiteY4" fmla="*/ 400896 h 801792"/>
              <a:gd name="connsiteX5" fmla="*/ 5700501 w 6101397"/>
              <a:gd name="connsiteY5" fmla="*/ 801792 h 801792"/>
              <a:gd name="connsiteX6" fmla="*/ 5656335 w 6101397"/>
              <a:gd name="connsiteY6" fmla="*/ 797340 h 801792"/>
              <a:gd name="connsiteX7" fmla="*/ 5656335 w 6101397"/>
              <a:gd name="connsiteY7" fmla="*/ 801792 h 801792"/>
              <a:gd name="connsiteX8" fmla="*/ 0 w 6101397"/>
              <a:gd name="connsiteY8" fmla="*/ 801792 h 8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397" h="801792">
                <a:moveTo>
                  <a:pt x="0" y="0"/>
                </a:moveTo>
                <a:lnTo>
                  <a:pt x="5656335" y="0"/>
                </a:lnTo>
                <a:lnTo>
                  <a:pt x="5656335" y="4452"/>
                </a:lnTo>
                <a:lnTo>
                  <a:pt x="5700501" y="0"/>
                </a:lnTo>
                <a:cubicBezTo>
                  <a:pt x="5921910" y="0"/>
                  <a:pt x="6101397" y="179487"/>
                  <a:pt x="6101397" y="400896"/>
                </a:cubicBezTo>
                <a:cubicBezTo>
                  <a:pt x="6101397" y="622305"/>
                  <a:pt x="5921910" y="801792"/>
                  <a:pt x="5700501" y="801792"/>
                </a:cubicBezTo>
                <a:lnTo>
                  <a:pt x="5656335" y="797340"/>
                </a:lnTo>
                <a:lnTo>
                  <a:pt x="5656335" y="801792"/>
                </a:lnTo>
                <a:lnTo>
                  <a:pt x="0" y="801792"/>
                </a:lnTo>
                <a:close/>
              </a:path>
            </a:pathLst>
          </a:cu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
          <p:cNvSpPr txBox="1">
            <a:spLocks/>
          </p:cNvSpPr>
          <p:nvPr/>
        </p:nvSpPr>
        <p:spPr>
          <a:xfrm>
            <a:off x="514975" y="3998291"/>
            <a:ext cx="5071444" cy="496214"/>
          </a:xfrm>
          <a:prstGeom prst="rect">
            <a:avLst/>
          </a:prstGeom>
          <a:solidFill>
            <a:srgbClr val="B52372"/>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4000" dirty="0">
                <a:solidFill>
                  <a:schemeClr val="bg1"/>
                </a:solidFill>
              </a:rPr>
              <a:t>Module 3: </a:t>
            </a:r>
          </a:p>
          <a:p>
            <a:pPr marL="0" indent="0">
              <a:buNone/>
            </a:pPr>
            <a:r>
              <a:rPr lang="es-ES_tradnl" sz="4000" dirty="0" smtClean="0">
                <a:solidFill>
                  <a:schemeClr val="bg1"/>
                </a:solidFill>
              </a:rPr>
              <a:t>Da</a:t>
            </a:r>
            <a:r>
              <a:rPr lang="pl-PL" sz="4000" dirty="0" err="1" smtClean="0">
                <a:solidFill>
                  <a:schemeClr val="bg1"/>
                </a:solidFill>
              </a:rPr>
              <a:t>ne</a:t>
            </a:r>
            <a:r>
              <a:rPr lang="pl-PL" sz="4000" dirty="0" smtClean="0">
                <a:solidFill>
                  <a:schemeClr val="bg1"/>
                </a:solidFill>
              </a:rPr>
              <a:t> a strategia</a:t>
            </a:r>
            <a:endParaRPr lang="es-ES_tradnl" sz="4000" dirty="0">
              <a:solidFill>
                <a:schemeClr val="bg1"/>
              </a:solidFill>
            </a:endParaRPr>
          </a:p>
        </p:txBody>
      </p:sp>
      <p:sp>
        <p:nvSpPr>
          <p:cNvPr id="4" name="Rectangle 3">
            <a:extLst>
              <a:ext uri="{FF2B5EF4-FFF2-40B4-BE49-F238E27FC236}">
                <a16:creationId xmlns="" xmlns:a16="http://schemas.microsoft.com/office/drawing/2014/main" id="{B7D2F156-E882-4010-94D2-3D1E0BC48F11}"/>
              </a:ext>
            </a:extLst>
          </p:cNvPr>
          <p:cNvSpPr/>
          <p:nvPr/>
        </p:nvSpPr>
        <p:spPr>
          <a:xfrm>
            <a:off x="358916" y="5852067"/>
            <a:ext cx="5869940" cy="369332"/>
          </a:xfrm>
          <a:prstGeom prst="rect">
            <a:avLst/>
          </a:prstGeom>
        </p:spPr>
        <p:txBody>
          <a:bodyPr wrap="none">
            <a:spAutoFit/>
          </a:bodyPr>
          <a:lstStyle/>
          <a:p>
            <a:r>
              <a:rPr lang="pl-PL" b="1" dirty="0" smtClean="0">
                <a:solidFill>
                  <a:srgbClr val="B52372"/>
                </a:solidFill>
              </a:rPr>
              <a:t>Realizuj ten moduł wspólnie z plikiem zawierającym notatki</a:t>
            </a:r>
            <a:endParaRPr lang="es-ES_tradnl" b="1" dirty="0" smtClean="0">
              <a:solidFill>
                <a:srgbClr val="B52372"/>
              </a:solidFill>
            </a:endParaRPr>
          </a:p>
        </p:txBody>
      </p:sp>
    </p:spTree>
    <p:extLst>
      <p:ext uri="{BB962C8B-B14F-4D97-AF65-F5344CB8AC3E}">
        <p14:creationId xmlns="" xmlns:p14="http://schemas.microsoft.com/office/powerpoint/2010/main" val="1506311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745" y="2041775"/>
            <a:ext cx="1962913" cy="3416320"/>
          </a:xfrm>
          <a:prstGeom prst="rect">
            <a:avLst/>
          </a:prstGeom>
          <a:noFill/>
          <a:ln>
            <a:solidFill>
              <a:srgbClr val="B52372"/>
            </a:solidFill>
          </a:ln>
        </p:spPr>
        <p:txBody>
          <a:bodyPr wrap="square">
            <a:spAutoFit/>
          </a:bodyPr>
          <a:lstStyle/>
          <a:p>
            <a:pPr algn="ctr">
              <a:spcAft>
                <a:spcPts val="0"/>
              </a:spcAft>
            </a:pPr>
            <a:r>
              <a:rPr lang="pl-PL" b="1" dirty="0" smtClean="0">
                <a:solidFill>
                  <a:srgbClr val="6B6C6E"/>
                </a:solidFill>
                <a:ea typeface="Calibri" charset="0"/>
                <a:cs typeface="Times New Roman" charset="0"/>
              </a:rPr>
              <a:t>DANE A WARTOŚĆ BIZNESOWA</a:t>
            </a:r>
            <a:endParaRPr lang="en-US" b="1" dirty="0">
              <a:solidFill>
                <a:srgbClr val="6B6C6E"/>
              </a:solidFill>
              <a:ea typeface="Calibri" charset="0"/>
              <a:cs typeface="Times New Roman" charset="0"/>
            </a:endParaRPr>
          </a:p>
          <a:p>
            <a:pPr algn="ctr">
              <a:spcAft>
                <a:spcPts val="0"/>
              </a:spcAft>
            </a:pPr>
            <a:endParaRPr lang="en-US" b="1" dirty="0">
              <a:solidFill>
                <a:srgbClr val="6B6C6E"/>
              </a:solidFill>
              <a:ea typeface="Calibri" charset="0"/>
              <a:cs typeface="Times New Roman" charset="0"/>
            </a:endParaRPr>
          </a:p>
          <a:p>
            <a:pPr algn="ctr">
              <a:spcAft>
                <a:spcPts val="0"/>
              </a:spcAft>
            </a:pPr>
            <a:r>
              <a:rPr lang="pl-PL" dirty="0" smtClean="0">
                <a:solidFill>
                  <a:srgbClr val="6B6C6E"/>
                </a:solidFill>
                <a:ea typeface="Calibri" charset="0"/>
                <a:cs typeface="Times New Roman" charset="0"/>
              </a:rPr>
              <a:t>Przejrzyj swoją ogólną strategię biznesową: </a:t>
            </a:r>
            <a:r>
              <a:rPr lang="en-US" dirty="0" smtClean="0">
                <a:solidFill>
                  <a:srgbClr val="6B6C6E"/>
                </a:solidFill>
                <a:ea typeface="Calibri" charset="0"/>
                <a:cs typeface="Times New Roman" charset="0"/>
              </a:rPr>
              <a:t> </a:t>
            </a:r>
            <a:endParaRPr lang="en-US" dirty="0">
              <a:solidFill>
                <a:srgbClr val="6B6C6E"/>
              </a:solidFill>
              <a:ea typeface="Calibri" charset="0"/>
              <a:cs typeface="Times New Roman" charset="0"/>
            </a:endParaRPr>
          </a:p>
          <a:p>
            <a:pPr algn="ctr">
              <a:spcAft>
                <a:spcPts val="0"/>
              </a:spcAft>
            </a:pPr>
            <a:endParaRPr lang="en-US" dirty="0">
              <a:solidFill>
                <a:srgbClr val="6B6C6E"/>
              </a:solidFill>
              <a:ea typeface="Calibri" charset="0"/>
              <a:cs typeface="Times New Roman" charset="0"/>
            </a:endParaRPr>
          </a:p>
          <a:p>
            <a:pPr algn="ctr">
              <a:spcAft>
                <a:spcPts val="0"/>
              </a:spcAft>
            </a:pPr>
            <a:r>
              <a:rPr lang="pl-PL" dirty="0" smtClean="0">
                <a:solidFill>
                  <a:srgbClr val="6B6C6E"/>
                </a:solidFill>
                <a:ea typeface="Calibri" charset="0"/>
                <a:cs typeface="Times New Roman" charset="0"/>
              </a:rPr>
              <a:t>Jakie są nasze główne cele biznesowe? </a:t>
            </a:r>
            <a:endParaRPr lang="en-US" dirty="0">
              <a:solidFill>
                <a:srgbClr val="6B6C6E"/>
              </a:solidFill>
              <a:ea typeface="Calibri" charset="0"/>
              <a:cs typeface="Times New Roman" charset="0"/>
            </a:endParaRPr>
          </a:p>
          <a:p>
            <a:pPr algn="ctr">
              <a:spcAft>
                <a:spcPts val="0"/>
              </a:spcAft>
            </a:pPr>
            <a:r>
              <a:rPr lang="pl-PL" dirty="0" smtClean="0">
                <a:solidFill>
                  <a:srgbClr val="6B6C6E"/>
                </a:solidFill>
                <a:ea typeface="Calibri" charset="0"/>
                <a:cs typeface="Times New Roman" charset="0"/>
              </a:rPr>
              <a:t>Jak zamierzasz mierzyć sukces? </a:t>
            </a:r>
            <a:endParaRPr lang="en-US" dirty="0">
              <a:solidFill>
                <a:srgbClr val="6B6C6E"/>
              </a:solidFill>
              <a:ea typeface="Calibri" charset="0"/>
              <a:cs typeface="Times New Roman" charset="0"/>
            </a:endParaRPr>
          </a:p>
        </p:txBody>
      </p:sp>
      <p:sp>
        <p:nvSpPr>
          <p:cNvPr id="11" name="Rectangle 10"/>
          <p:cNvSpPr/>
          <p:nvPr/>
        </p:nvSpPr>
        <p:spPr>
          <a:xfrm>
            <a:off x="4360010" y="2578946"/>
            <a:ext cx="1601403" cy="2585323"/>
          </a:xfrm>
          <a:prstGeom prst="rect">
            <a:avLst/>
          </a:prstGeom>
          <a:ln>
            <a:solidFill>
              <a:srgbClr val="085156"/>
            </a:solidFill>
          </a:ln>
        </p:spPr>
        <p:txBody>
          <a:bodyPr wrap="square">
            <a:spAutoFit/>
          </a:bodyPr>
          <a:lstStyle/>
          <a:p>
            <a:pPr algn="ctr">
              <a:spcAft>
                <a:spcPts val="0"/>
              </a:spcAft>
            </a:pPr>
            <a:r>
              <a:rPr lang="pl-PL" b="1" dirty="0" smtClean="0">
                <a:solidFill>
                  <a:srgbClr val="6B6C6E"/>
                </a:solidFill>
                <a:ea typeface="Calibri" charset="0"/>
                <a:cs typeface="Times New Roman" charset="0"/>
              </a:rPr>
              <a:t>ZBIERANIE DANYCH</a:t>
            </a:r>
            <a:endParaRPr lang="en-US" b="1" dirty="0">
              <a:solidFill>
                <a:srgbClr val="6B6C6E"/>
              </a:solidFill>
              <a:ea typeface="Calibri" charset="0"/>
              <a:cs typeface="Times New Roman" charset="0"/>
            </a:endParaRPr>
          </a:p>
          <a:p>
            <a:pPr algn="ctr">
              <a:spcAft>
                <a:spcPts val="0"/>
              </a:spcAft>
            </a:pPr>
            <a:r>
              <a:rPr lang="pl-PL" dirty="0" smtClean="0">
                <a:solidFill>
                  <a:srgbClr val="6B6C6E"/>
                </a:solidFill>
                <a:ea typeface="Calibri" charset="0"/>
                <a:cs typeface="Times New Roman" charset="0"/>
              </a:rPr>
              <a:t>Jak zamierzamy zbierać dane, których potrzebujemy, aby udzielić odpowiedzi?</a:t>
            </a:r>
            <a:endParaRPr lang="en-US" dirty="0">
              <a:solidFill>
                <a:srgbClr val="6B6C6E"/>
              </a:solidFill>
              <a:ea typeface="Calibri" charset="0"/>
              <a:cs typeface="Times New Roman" charset="0"/>
            </a:endParaRPr>
          </a:p>
        </p:txBody>
      </p:sp>
      <p:sp>
        <p:nvSpPr>
          <p:cNvPr id="12" name="Rectangle 11"/>
          <p:cNvSpPr/>
          <p:nvPr/>
        </p:nvSpPr>
        <p:spPr>
          <a:xfrm>
            <a:off x="2249155" y="3422642"/>
            <a:ext cx="1975565" cy="2308324"/>
          </a:xfrm>
          <a:prstGeom prst="rect">
            <a:avLst/>
          </a:prstGeom>
          <a:noFill/>
          <a:ln>
            <a:solidFill>
              <a:srgbClr val="B52372"/>
            </a:solidFill>
          </a:ln>
        </p:spPr>
        <p:txBody>
          <a:bodyPr wrap="square">
            <a:spAutoFit/>
          </a:bodyPr>
          <a:lstStyle/>
          <a:p>
            <a:pPr algn="ctr">
              <a:spcAft>
                <a:spcPts val="0"/>
              </a:spcAft>
            </a:pPr>
            <a:r>
              <a:rPr lang="pl-PL" b="1" dirty="0" smtClean="0">
                <a:solidFill>
                  <a:srgbClr val="6B6C6E"/>
                </a:solidFill>
                <a:ea typeface="Calibri" charset="0"/>
                <a:cs typeface="Times New Roman" charset="0"/>
              </a:rPr>
              <a:t>USTAL WŁAŚCIWE PYTANIA DOTYCZĄCE DANYCH</a:t>
            </a:r>
            <a:endParaRPr lang="en-US" b="1" dirty="0">
              <a:solidFill>
                <a:srgbClr val="6B6C6E"/>
              </a:solidFill>
              <a:ea typeface="Calibri" charset="0"/>
              <a:cs typeface="Times New Roman" charset="0"/>
            </a:endParaRPr>
          </a:p>
          <a:p>
            <a:pPr algn="ctr">
              <a:spcAft>
                <a:spcPts val="0"/>
              </a:spcAft>
            </a:pPr>
            <a:endParaRPr lang="en-US" b="1" dirty="0">
              <a:solidFill>
                <a:srgbClr val="6B6C6E"/>
              </a:solidFill>
              <a:ea typeface="Calibri" charset="0"/>
              <a:cs typeface="Times New Roman" charset="0"/>
            </a:endParaRPr>
          </a:p>
          <a:p>
            <a:pPr algn="ctr">
              <a:spcAft>
                <a:spcPts val="0"/>
              </a:spcAft>
            </a:pPr>
            <a:r>
              <a:rPr lang="pl-PL" dirty="0" smtClean="0">
                <a:solidFill>
                  <a:srgbClr val="6B6C6E"/>
                </a:solidFill>
                <a:ea typeface="Calibri" charset="0"/>
                <a:cs typeface="Times New Roman" charset="0"/>
              </a:rPr>
              <a:t>Czego szukać, co mogło by pomóc nam w rozwoju?</a:t>
            </a:r>
            <a:endParaRPr lang="en-US" dirty="0">
              <a:solidFill>
                <a:srgbClr val="6B6C6E"/>
              </a:solidFill>
              <a:ea typeface="Calibri" charset="0"/>
              <a:cs typeface="Times New Roman" charset="0"/>
            </a:endParaRPr>
          </a:p>
        </p:txBody>
      </p:sp>
      <p:sp>
        <p:nvSpPr>
          <p:cNvPr id="15" name="Rectangle 14"/>
          <p:cNvSpPr/>
          <p:nvPr/>
        </p:nvSpPr>
        <p:spPr>
          <a:xfrm>
            <a:off x="6127668" y="2578946"/>
            <a:ext cx="2066305" cy="1477328"/>
          </a:xfrm>
          <a:prstGeom prst="rect">
            <a:avLst/>
          </a:prstGeom>
          <a:ln>
            <a:solidFill>
              <a:srgbClr val="085156"/>
            </a:solidFill>
          </a:ln>
        </p:spPr>
        <p:txBody>
          <a:bodyPr wrap="square">
            <a:spAutoFit/>
          </a:bodyPr>
          <a:lstStyle/>
          <a:p>
            <a:pPr algn="ctr">
              <a:spcAft>
                <a:spcPts val="0"/>
              </a:spcAft>
            </a:pPr>
            <a:r>
              <a:rPr lang="pl-PL" b="1" dirty="0" smtClean="0">
                <a:solidFill>
                  <a:srgbClr val="6B6C6E"/>
                </a:solidFill>
                <a:ea typeface="Calibri" charset="0"/>
                <a:cs typeface="Times New Roman" charset="0"/>
              </a:rPr>
              <a:t>MAGAZYNOWANIE DANYCH </a:t>
            </a:r>
            <a:endParaRPr lang="en-US" b="1" dirty="0">
              <a:solidFill>
                <a:srgbClr val="6B6C6E"/>
              </a:solidFill>
              <a:ea typeface="Calibri" charset="0"/>
              <a:cs typeface="Times New Roman" charset="0"/>
            </a:endParaRPr>
          </a:p>
          <a:p>
            <a:pPr algn="ctr">
              <a:spcAft>
                <a:spcPts val="0"/>
              </a:spcAft>
            </a:pPr>
            <a:r>
              <a:rPr lang="en-US" dirty="0">
                <a:solidFill>
                  <a:srgbClr val="6B6C6E"/>
                </a:solidFill>
                <a:ea typeface="Calibri" charset="0"/>
                <a:cs typeface="Times New Roman" charset="0"/>
              </a:rPr>
              <a:t>Will the data have the right level and ease of access?</a:t>
            </a:r>
          </a:p>
        </p:txBody>
      </p:sp>
      <p:sp>
        <p:nvSpPr>
          <p:cNvPr id="19" name="Rectangle 18"/>
          <p:cNvSpPr/>
          <p:nvPr/>
        </p:nvSpPr>
        <p:spPr>
          <a:xfrm>
            <a:off x="2223756" y="1281067"/>
            <a:ext cx="1975565" cy="1477328"/>
          </a:xfrm>
          <a:prstGeom prst="rect">
            <a:avLst/>
          </a:prstGeom>
          <a:noFill/>
          <a:ln>
            <a:solidFill>
              <a:srgbClr val="B52372"/>
            </a:solidFill>
          </a:ln>
        </p:spPr>
        <p:txBody>
          <a:bodyPr wrap="square">
            <a:spAutoFit/>
          </a:bodyPr>
          <a:lstStyle/>
          <a:p>
            <a:pPr algn="ctr">
              <a:spcAft>
                <a:spcPts val="0"/>
              </a:spcAft>
            </a:pPr>
            <a:r>
              <a:rPr lang="pl-PL" b="1" dirty="0" smtClean="0">
                <a:solidFill>
                  <a:srgbClr val="6B6C6E"/>
                </a:solidFill>
                <a:ea typeface="Calibri" charset="0"/>
                <a:cs typeface="Times New Roman" charset="0"/>
              </a:rPr>
              <a:t>PRZEPROWADŹ AUDYT DANYCH</a:t>
            </a:r>
            <a:endParaRPr lang="en-US" b="1" dirty="0">
              <a:solidFill>
                <a:srgbClr val="6B6C6E"/>
              </a:solidFill>
              <a:ea typeface="Calibri" charset="0"/>
              <a:cs typeface="Times New Roman" charset="0"/>
            </a:endParaRPr>
          </a:p>
          <a:p>
            <a:pPr algn="ctr">
              <a:spcAft>
                <a:spcPts val="0"/>
              </a:spcAft>
            </a:pPr>
            <a:r>
              <a:rPr lang="pl-PL" dirty="0" smtClean="0">
                <a:solidFill>
                  <a:srgbClr val="6B6C6E"/>
                </a:solidFill>
                <a:ea typeface="Calibri" charset="0"/>
                <a:cs typeface="Times New Roman" charset="0"/>
              </a:rPr>
              <a:t>Jakie dane posiadamy i jak z nich korzystamy? </a:t>
            </a:r>
            <a:endParaRPr lang="en-US" dirty="0">
              <a:solidFill>
                <a:srgbClr val="6B6C6E"/>
              </a:solidFill>
              <a:ea typeface="Calibri" charset="0"/>
              <a:cs typeface="Times New Roman" charset="0"/>
            </a:endParaRPr>
          </a:p>
        </p:txBody>
      </p:sp>
      <p:pic>
        <p:nvPicPr>
          <p:cNvPr id="23" name="Picture 22"/>
          <p:cNvPicPr>
            <a:picLocks noChangeAspect="1"/>
          </p:cNvPicPr>
          <p:nvPr/>
        </p:nvPicPr>
        <p:blipFill rotWithShape="1">
          <a:blip r:embed="rId3">
            <a:alphaModFix amt="7000"/>
            <a:extLst>
              <a:ext uri="{28A0092B-C50C-407E-A947-70E740481C1C}">
                <a14:useLocalDpi xmlns="" xmlns:a14="http://schemas.microsoft.com/office/drawing/2010/main" val="0"/>
              </a:ext>
            </a:extLst>
          </a:blip>
          <a:srcRect b="26629"/>
          <a:stretch/>
        </p:blipFill>
        <p:spPr>
          <a:xfrm rot="16200000">
            <a:off x="9666337" y="-250801"/>
            <a:ext cx="2762230" cy="2304637"/>
          </a:xfrm>
          <a:prstGeom prst="rect">
            <a:avLst/>
          </a:prstGeom>
        </p:spPr>
      </p:pic>
      <p:sp>
        <p:nvSpPr>
          <p:cNvPr id="25" name="Rectangle 24"/>
          <p:cNvSpPr/>
          <p:nvPr/>
        </p:nvSpPr>
        <p:spPr>
          <a:xfrm>
            <a:off x="0" y="77569"/>
            <a:ext cx="11852708" cy="584775"/>
          </a:xfrm>
          <a:prstGeom prst="rect">
            <a:avLst/>
          </a:prstGeom>
        </p:spPr>
        <p:txBody>
          <a:bodyPr wrap="square">
            <a:spAutoFit/>
          </a:bodyPr>
          <a:lstStyle/>
          <a:p>
            <a:pPr algn="ctr"/>
            <a:r>
              <a:rPr lang="pl-PL" sz="3200" b="1" dirty="0" smtClean="0">
                <a:solidFill>
                  <a:srgbClr val="085156"/>
                </a:solidFill>
              </a:rPr>
              <a:t>JAK UCZYNIĆ SWOJĄ STRATEGIĘ DANYCH BARDZIEJ STRATEGICZNĄ</a:t>
            </a:r>
          </a:p>
        </p:txBody>
      </p:sp>
      <p:sp>
        <p:nvSpPr>
          <p:cNvPr id="20" name="Rectangle 19"/>
          <p:cNvSpPr/>
          <p:nvPr/>
        </p:nvSpPr>
        <p:spPr>
          <a:xfrm>
            <a:off x="8382486" y="2578946"/>
            <a:ext cx="1512647" cy="1754326"/>
          </a:xfrm>
          <a:prstGeom prst="rect">
            <a:avLst/>
          </a:prstGeom>
          <a:ln>
            <a:solidFill>
              <a:srgbClr val="085156"/>
            </a:solidFill>
          </a:ln>
        </p:spPr>
        <p:txBody>
          <a:bodyPr wrap="square">
            <a:spAutoFit/>
          </a:bodyPr>
          <a:lstStyle/>
          <a:p>
            <a:pPr algn="ctr">
              <a:spcAft>
                <a:spcPts val="0"/>
              </a:spcAft>
            </a:pPr>
            <a:r>
              <a:rPr lang="pl-PL" b="1" dirty="0" smtClean="0">
                <a:solidFill>
                  <a:srgbClr val="6B6C6E"/>
                </a:solidFill>
                <a:ea typeface="Calibri" charset="0"/>
                <a:cs typeface="Times New Roman" charset="0"/>
              </a:rPr>
              <a:t>ANALIZA DANYCH</a:t>
            </a:r>
            <a:endParaRPr lang="en-US" b="1" dirty="0">
              <a:solidFill>
                <a:srgbClr val="6B6C6E"/>
              </a:solidFill>
              <a:ea typeface="Calibri" charset="0"/>
              <a:cs typeface="Times New Roman" charset="0"/>
            </a:endParaRPr>
          </a:p>
          <a:p>
            <a:pPr algn="ctr">
              <a:spcAft>
                <a:spcPts val="0"/>
              </a:spcAft>
            </a:pPr>
            <a:r>
              <a:rPr lang="pl-PL" dirty="0" smtClean="0">
                <a:solidFill>
                  <a:srgbClr val="6B6C6E"/>
                </a:solidFill>
                <a:ea typeface="Calibri" charset="0"/>
                <a:cs typeface="Times New Roman" charset="0"/>
              </a:rPr>
              <a:t>Jakie wnioski wypływają z posiadanych danych?</a:t>
            </a:r>
            <a:endParaRPr lang="en-US" dirty="0">
              <a:solidFill>
                <a:srgbClr val="6B6C6E"/>
              </a:solidFill>
              <a:ea typeface="Calibri" charset="0"/>
              <a:cs typeface="Times New Roman" charset="0"/>
            </a:endParaRPr>
          </a:p>
        </p:txBody>
      </p:sp>
      <p:sp>
        <p:nvSpPr>
          <p:cNvPr id="21" name="Rectangle 20"/>
          <p:cNvSpPr/>
          <p:nvPr/>
        </p:nvSpPr>
        <p:spPr>
          <a:xfrm>
            <a:off x="10117866" y="2044888"/>
            <a:ext cx="1931509" cy="2862322"/>
          </a:xfrm>
          <a:prstGeom prst="rect">
            <a:avLst/>
          </a:prstGeom>
          <a:noFill/>
          <a:ln>
            <a:solidFill>
              <a:srgbClr val="085156"/>
            </a:solidFill>
          </a:ln>
        </p:spPr>
        <p:txBody>
          <a:bodyPr wrap="square">
            <a:spAutoFit/>
          </a:bodyPr>
          <a:lstStyle/>
          <a:p>
            <a:pPr algn="ctr">
              <a:spcAft>
                <a:spcPts val="0"/>
              </a:spcAft>
            </a:pPr>
            <a:r>
              <a:rPr lang="pl-PL" b="1" dirty="0" smtClean="0">
                <a:solidFill>
                  <a:srgbClr val="6B6C6E"/>
                </a:solidFill>
                <a:ea typeface="Calibri" charset="0"/>
                <a:cs typeface="Times New Roman" charset="0"/>
              </a:rPr>
              <a:t>INTERPRETACJA I WYKORZYSTANIE DANYCH</a:t>
            </a:r>
          </a:p>
          <a:p>
            <a:pPr algn="ctr">
              <a:spcAft>
                <a:spcPts val="0"/>
              </a:spcAft>
            </a:pPr>
            <a:endParaRPr lang="en-US" b="1" dirty="0">
              <a:solidFill>
                <a:srgbClr val="6B6C6E"/>
              </a:solidFill>
              <a:ea typeface="Calibri" charset="0"/>
              <a:cs typeface="Times New Roman" charset="0"/>
            </a:endParaRPr>
          </a:p>
          <a:p>
            <a:pPr algn="ctr">
              <a:spcAft>
                <a:spcPts val="0"/>
              </a:spcAft>
            </a:pPr>
            <a:r>
              <a:rPr lang="pl-PL" dirty="0" smtClean="0">
                <a:solidFill>
                  <a:srgbClr val="6B6C6E"/>
                </a:solidFill>
                <a:ea typeface="Calibri" charset="0"/>
                <a:cs typeface="Times New Roman" charset="0"/>
              </a:rPr>
              <a:t>Dzielenie się</a:t>
            </a:r>
            <a:endParaRPr lang="en-US" dirty="0">
              <a:solidFill>
                <a:srgbClr val="6B6C6E"/>
              </a:solidFill>
              <a:ea typeface="Calibri" charset="0"/>
              <a:cs typeface="Times New Roman" charset="0"/>
            </a:endParaRPr>
          </a:p>
          <a:p>
            <a:pPr algn="ctr">
              <a:spcAft>
                <a:spcPts val="0"/>
              </a:spcAft>
            </a:pPr>
            <a:r>
              <a:rPr lang="pl-PL" dirty="0" smtClean="0">
                <a:solidFill>
                  <a:srgbClr val="6B6C6E"/>
                </a:solidFill>
                <a:effectLst/>
                <a:ea typeface="Calibri" charset="0"/>
                <a:cs typeface="Times New Roman" charset="0"/>
              </a:rPr>
              <a:t>Dyskusja</a:t>
            </a:r>
            <a:endParaRPr lang="en-US" dirty="0">
              <a:solidFill>
                <a:srgbClr val="6B6C6E"/>
              </a:solidFill>
              <a:effectLst/>
              <a:ea typeface="Calibri" charset="0"/>
              <a:cs typeface="Times New Roman" charset="0"/>
            </a:endParaRPr>
          </a:p>
          <a:p>
            <a:pPr algn="ctr">
              <a:spcAft>
                <a:spcPts val="0"/>
              </a:spcAft>
            </a:pPr>
            <a:r>
              <a:rPr lang="pl-PL" dirty="0" smtClean="0">
                <a:solidFill>
                  <a:srgbClr val="6B6C6E"/>
                </a:solidFill>
                <a:ea typeface="Calibri" charset="0"/>
                <a:cs typeface="Times New Roman" charset="0"/>
              </a:rPr>
              <a:t>Decyzja</a:t>
            </a:r>
            <a:endParaRPr lang="en-US" dirty="0">
              <a:solidFill>
                <a:srgbClr val="6B6C6E"/>
              </a:solidFill>
              <a:ea typeface="Calibri" charset="0"/>
              <a:cs typeface="Times New Roman" charset="0"/>
            </a:endParaRPr>
          </a:p>
          <a:p>
            <a:pPr algn="ctr">
              <a:spcAft>
                <a:spcPts val="0"/>
              </a:spcAft>
            </a:pPr>
            <a:r>
              <a:rPr lang="pl-PL" dirty="0" smtClean="0">
                <a:solidFill>
                  <a:srgbClr val="6B6C6E"/>
                </a:solidFill>
                <a:effectLst/>
                <a:ea typeface="Calibri" charset="0"/>
                <a:cs typeface="Times New Roman" charset="0"/>
              </a:rPr>
              <a:t>Wdrożenie</a:t>
            </a:r>
            <a:endParaRPr lang="en-US" dirty="0">
              <a:solidFill>
                <a:srgbClr val="6B6C6E"/>
              </a:solidFill>
              <a:effectLst/>
              <a:ea typeface="Calibri" charset="0"/>
              <a:cs typeface="Times New Roman" charset="0"/>
            </a:endParaRPr>
          </a:p>
          <a:p>
            <a:pPr algn="ctr">
              <a:spcAft>
                <a:spcPts val="0"/>
              </a:spcAft>
            </a:pPr>
            <a:r>
              <a:rPr lang="pl-PL" dirty="0" smtClean="0">
                <a:solidFill>
                  <a:srgbClr val="6B6C6E"/>
                </a:solidFill>
                <a:ea typeface="Calibri" charset="0"/>
                <a:cs typeface="Times New Roman" charset="0"/>
              </a:rPr>
              <a:t>Ewaluacja i dostosowanie</a:t>
            </a:r>
            <a:endParaRPr lang="en-US" dirty="0">
              <a:effectLst/>
              <a:ea typeface="Calibri" charset="0"/>
              <a:cs typeface="Times New Roman" charset="0"/>
            </a:endParaRPr>
          </a:p>
        </p:txBody>
      </p:sp>
      <p:sp>
        <p:nvSpPr>
          <p:cNvPr id="6" name="TextBox 5"/>
          <p:cNvSpPr txBox="1"/>
          <p:nvPr/>
        </p:nvSpPr>
        <p:spPr>
          <a:xfrm>
            <a:off x="4497049" y="5911320"/>
            <a:ext cx="6235909" cy="369332"/>
          </a:xfrm>
          <a:prstGeom prst="rect">
            <a:avLst/>
          </a:prstGeom>
          <a:noFill/>
        </p:spPr>
        <p:txBody>
          <a:bodyPr wrap="square" rtlCol="0">
            <a:spAutoFit/>
          </a:bodyPr>
          <a:lstStyle/>
          <a:p>
            <a:r>
              <a:rPr lang="pl-PL" b="1" dirty="0" smtClean="0"/>
              <a:t>Łańcuch wartości danych</a:t>
            </a:r>
            <a:endParaRPr lang="es-ES_tradnl" b="1" dirty="0"/>
          </a:p>
        </p:txBody>
      </p:sp>
      <p:cxnSp>
        <p:nvCxnSpPr>
          <p:cNvPr id="9" name="Straight Arrow Connector 8"/>
          <p:cNvCxnSpPr/>
          <p:nvPr/>
        </p:nvCxnSpPr>
        <p:spPr>
          <a:xfrm flipV="1">
            <a:off x="4600895" y="6357994"/>
            <a:ext cx="7251813" cy="54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34956" y="5911320"/>
            <a:ext cx="6235909" cy="369332"/>
          </a:xfrm>
          <a:prstGeom prst="rect">
            <a:avLst/>
          </a:prstGeom>
          <a:noFill/>
        </p:spPr>
        <p:txBody>
          <a:bodyPr wrap="square" rtlCol="0">
            <a:spAutoFit/>
          </a:bodyPr>
          <a:lstStyle/>
          <a:p>
            <a:r>
              <a:rPr lang="pl-PL" b="1" dirty="0" smtClean="0"/>
              <a:t>Ustanowienie strategii danych</a:t>
            </a:r>
            <a:endParaRPr lang="es-ES_tradnl" b="1" dirty="0"/>
          </a:p>
        </p:txBody>
      </p:sp>
      <p:cxnSp>
        <p:nvCxnSpPr>
          <p:cNvPr id="26" name="Straight Arrow Connector 25"/>
          <p:cNvCxnSpPr/>
          <p:nvPr/>
        </p:nvCxnSpPr>
        <p:spPr>
          <a:xfrm>
            <a:off x="234956" y="6465317"/>
            <a:ext cx="39643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1342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502" y="0"/>
            <a:ext cx="3302708" cy="6858004"/>
            <a:chOff x="2" y="-5"/>
            <a:chExt cx="4790545" cy="6858004"/>
          </a:xfrm>
          <a:solidFill>
            <a:srgbClr val="085156"/>
          </a:solidFill>
        </p:grpSpPr>
        <p:sp>
          <p:nvSpPr>
            <p:cNvPr id="3" name="Rectangle 2"/>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rminator 3"/>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21"/>
          <p:cNvSpPr>
            <a:spLocks noChangeArrowheads="1"/>
          </p:cNvSpPr>
          <p:nvPr/>
        </p:nvSpPr>
        <p:spPr bwMode="auto">
          <a:xfrm flipV="1">
            <a:off x="444305" y="2310010"/>
            <a:ext cx="2298895"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7" name="Text Placeholder 5"/>
          <p:cNvSpPr txBox="1">
            <a:spLocks/>
          </p:cNvSpPr>
          <p:nvPr/>
        </p:nvSpPr>
        <p:spPr>
          <a:xfrm>
            <a:off x="5780463" y="1064154"/>
            <a:ext cx="3821205" cy="697353"/>
          </a:xfrm>
          <a:prstGeom prst="rect">
            <a:avLst/>
          </a:prstGeom>
        </p:spPr>
        <p:txBody>
          <a:bodyPr>
            <a:normAutofit fontScale="55000" lnSpcReduction="20000"/>
          </a:bodyPr>
          <a:lstStyle>
            <a:lvl1pPr marL="0" indent="0" algn="l"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Review the</a:t>
            </a:r>
          </a:p>
          <a:p>
            <a:r>
              <a:rPr lang="en-US" dirty="0"/>
              <a:t> business strategy </a:t>
            </a:r>
          </a:p>
        </p:txBody>
      </p:sp>
      <p:sp>
        <p:nvSpPr>
          <p:cNvPr id="8" name="Text Placeholder 6"/>
          <p:cNvSpPr txBox="1">
            <a:spLocks/>
          </p:cNvSpPr>
          <p:nvPr/>
        </p:nvSpPr>
        <p:spPr>
          <a:xfrm>
            <a:off x="391103" y="2715528"/>
            <a:ext cx="2527400" cy="364200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Upewnij się, że w ciągu 6-9 miesięcy po rozpoczęciu projektu, zaczniesz wykazywać korzyści dla firmy.</a:t>
            </a:r>
          </a:p>
          <a:p>
            <a:pPr>
              <a:spcAft>
                <a:spcPts val="0"/>
              </a:spcAft>
            </a:pPr>
            <a:endParaRPr lang="en-US" dirty="0">
              <a:ea typeface="Calibri" charset="0"/>
              <a:cs typeface="Times New Roman" charset="0"/>
            </a:endParaRPr>
          </a:p>
          <a:p>
            <a:endParaRPr lang="en-US" dirty="0"/>
          </a:p>
        </p:txBody>
      </p:sp>
      <p:sp>
        <p:nvSpPr>
          <p:cNvPr id="11" name="TextBox 10"/>
          <p:cNvSpPr txBox="1"/>
          <p:nvPr/>
        </p:nvSpPr>
        <p:spPr>
          <a:xfrm>
            <a:off x="520505" y="533400"/>
            <a:ext cx="2497103" cy="1569660"/>
          </a:xfrm>
          <a:prstGeom prst="rect">
            <a:avLst/>
          </a:prstGeom>
          <a:noFill/>
        </p:spPr>
        <p:txBody>
          <a:bodyPr wrap="square" rtlCol="0">
            <a:spAutoFit/>
          </a:bodyPr>
          <a:lstStyle/>
          <a:p>
            <a:r>
              <a:rPr lang="pl-PL" sz="3200" dirty="0" smtClean="0">
                <a:solidFill>
                  <a:schemeClr val="bg1"/>
                </a:solidFill>
              </a:rPr>
              <a:t>Dane </a:t>
            </a:r>
            <a:r>
              <a:rPr lang="pl-PL" sz="3200" dirty="0" smtClean="0">
                <a:solidFill>
                  <a:schemeClr val="bg1"/>
                </a:solidFill>
              </a:rPr>
              <a:t>a wartość biznesowa</a:t>
            </a:r>
            <a:endParaRPr lang="es-ES_tradnl" sz="3200" dirty="0">
              <a:solidFill>
                <a:schemeClr val="bg1"/>
              </a:solidFill>
            </a:endParaRPr>
          </a:p>
        </p:txBody>
      </p:sp>
      <p:sp>
        <p:nvSpPr>
          <p:cNvPr id="12" name="Rectangle 11"/>
          <p:cNvSpPr/>
          <p:nvPr/>
        </p:nvSpPr>
        <p:spPr>
          <a:xfrm>
            <a:off x="3450512" y="229487"/>
            <a:ext cx="8644040" cy="6494085"/>
          </a:xfrm>
          <a:prstGeom prst="rect">
            <a:avLst/>
          </a:prstGeom>
        </p:spPr>
        <p:txBody>
          <a:bodyPr wrap="square">
            <a:spAutoFit/>
          </a:bodyPr>
          <a:lstStyle/>
          <a:p>
            <a:r>
              <a:rPr lang="pl-PL" sz="2400" b="1" dirty="0" smtClean="0">
                <a:solidFill>
                  <a:srgbClr val="085156"/>
                </a:solidFill>
                <a:ea typeface="Calibri" charset="0"/>
                <a:cs typeface="Times New Roman" charset="0"/>
              </a:rPr>
              <a:t>Przejrzyj swoją ogólną strategię biznesową</a:t>
            </a:r>
          </a:p>
          <a:p>
            <a:r>
              <a:rPr lang="pl-PL" sz="2400" dirty="0" smtClean="0">
                <a:solidFill>
                  <a:srgbClr val="085156"/>
                </a:solidFill>
                <a:ea typeface="Calibri" charset="0"/>
                <a:cs typeface="Times New Roman" charset="0"/>
              </a:rPr>
              <a:t>Nakreśl cele, które chcesz osiągnąć w swojej firmie w perspektywie krótko- i długoterminowej. Wyobraź sobie, jak będzie wyglądać Twoja przyszłość - kim będą Twoi klienci, co kupią, gdzie i jak?</a:t>
            </a:r>
          </a:p>
          <a:p>
            <a:pPr>
              <a:spcAft>
                <a:spcPts val="0"/>
              </a:spcAft>
            </a:pPr>
            <a:endParaRPr lang="en-US" sz="2400" dirty="0">
              <a:solidFill>
                <a:srgbClr val="085156"/>
              </a:solidFill>
              <a:ea typeface="Calibri" charset="0"/>
              <a:cs typeface="Times New Roman" charset="0"/>
            </a:endParaRPr>
          </a:p>
          <a:p>
            <a:r>
              <a:rPr lang="pl-PL" sz="2400" b="1" dirty="0" smtClean="0">
                <a:solidFill>
                  <a:srgbClr val="085156"/>
                </a:solidFill>
                <a:ea typeface="Calibri" charset="0"/>
                <a:cs typeface="Times New Roman" charset="0"/>
              </a:rPr>
              <a:t>Rozpocznij od hipotezy</a:t>
            </a:r>
          </a:p>
          <a:p>
            <a:pPr>
              <a:spcAft>
                <a:spcPts val="0"/>
              </a:spcAft>
            </a:pPr>
            <a:r>
              <a:rPr lang="pl-PL" sz="2400" dirty="0" smtClean="0">
                <a:solidFill>
                  <a:srgbClr val="085156"/>
                </a:solidFill>
                <a:ea typeface="Calibri" charset="0"/>
                <a:cs typeface="Times New Roman" charset="0"/>
              </a:rPr>
              <a:t>Stwórz teorię według której dane pozwolą Ci osiągnąć cele, które stoją przed Tobą.</a:t>
            </a:r>
            <a:r>
              <a:rPr lang="en-US" sz="2400" dirty="0" smtClean="0">
                <a:solidFill>
                  <a:srgbClr val="085156"/>
                </a:solidFill>
                <a:ea typeface="Calibri" charset="0"/>
                <a:cs typeface="Times New Roman" charset="0"/>
              </a:rPr>
              <a:t> </a:t>
            </a:r>
            <a:r>
              <a:rPr lang="pl-PL" sz="2400" dirty="0" smtClean="0">
                <a:solidFill>
                  <a:srgbClr val="085156"/>
                </a:solidFill>
                <a:ea typeface="Calibri" charset="0"/>
                <a:cs typeface="Times New Roman" charset="0"/>
              </a:rPr>
              <a:t>Jaki rodzaj danych może Ci w tym pomóc? Czy potrzebujesz więcej danych albo danych lepszej jakości? A może po prostu musisz lepiej wykorzystywać dane, które już posiadasz?</a:t>
            </a:r>
            <a:endParaRPr lang="en-US" sz="2400" dirty="0">
              <a:solidFill>
                <a:srgbClr val="085156"/>
              </a:solidFill>
              <a:ea typeface="Calibri" charset="0"/>
              <a:cs typeface="Times New Roman" charset="0"/>
            </a:endParaRPr>
          </a:p>
          <a:p>
            <a:pPr>
              <a:spcAft>
                <a:spcPts val="0"/>
              </a:spcAft>
            </a:pPr>
            <a:endParaRPr lang="en-US" sz="2400" dirty="0">
              <a:solidFill>
                <a:srgbClr val="085156"/>
              </a:solidFill>
              <a:ea typeface="Calibri" charset="0"/>
              <a:cs typeface="Times New Roman" charset="0"/>
            </a:endParaRPr>
          </a:p>
          <a:p>
            <a:pPr>
              <a:spcAft>
                <a:spcPts val="0"/>
              </a:spcAft>
            </a:pPr>
            <a:r>
              <a:rPr lang="pl-PL" sz="2400" b="1" dirty="0" smtClean="0">
                <a:solidFill>
                  <a:srgbClr val="085156"/>
                </a:solidFill>
                <a:ea typeface="Calibri" charset="0"/>
                <a:cs typeface="Times New Roman" charset="0"/>
              </a:rPr>
              <a:t>Zdefiniuj wartość biznesową</a:t>
            </a:r>
          </a:p>
          <a:p>
            <a:r>
              <a:rPr lang="pl-PL" sz="2000" dirty="0" smtClean="0">
                <a:solidFill>
                  <a:srgbClr val="085156"/>
                </a:solidFill>
                <a:ea typeface="Calibri" charset="0"/>
                <a:cs typeface="Times New Roman" charset="0"/>
              </a:rPr>
              <a:t>Określ korzyści, których spodziewasz się dzięki wykorzystaniu danych w stosunku do ogólnych celów (np. Zwiększenie przychodów, oszczędność czasu itp.). Przekaż to jasno i przedstaw wartość, którą takie działanie stworzy dla Twojej firmy, pod względem ilościowym i jakościowym.</a:t>
            </a:r>
          </a:p>
          <a:p>
            <a:pPr>
              <a:spcAft>
                <a:spcPts val="0"/>
              </a:spcAft>
            </a:pPr>
            <a:endParaRPr lang="en-US" sz="1600" dirty="0">
              <a:ea typeface="Calibri" charset="0"/>
              <a:cs typeface="Times New Roman" charset="0"/>
            </a:endParaRPr>
          </a:p>
          <a:p>
            <a:pPr>
              <a:spcAft>
                <a:spcPts val="0"/>
              </a:spcAft>
            </a:pPr>
            <a:endParaRPr lang="en-US" sz="1600" dirty="0">
              <a:ea typeface="Calibri" charset="0"/>
              <a:cs typeface="Times New Roman" charset="0"/>
            </a:endParaRPr>
          </a:p>
          <a:p>
            <a:pPr>
              <a:spcAft>
                <a:spcPts val="0"/>
              </a:spcAft>
            </a:pPr>
            <a:endParaRPr lang="en-US" sz="1600" dirty="0">
              <a:ea typeface="Calibri" charset="0"/>
              <a:cs typeface="Times New Roman" charset="0"/>
            </a:endParaRPr>
          </a:p>
        </p:txBody>
      </p:sp>
      <p:sp>
        <p:nvSpPr>
          <p:cNvPr id="9" name="Rectangle 8"/>
          <p:cNvSpPr/>
          <p:nvPr/>
        </p:nvSpPr>
        <p:spPr>
          <a:xfrm>
            <a:off x="3505668" y="6259181"/>
            <a:ext cx="6096000" cy="369332"/>
          </a:xfrm>
          <a:prstGeom prst="rect">
            <a:avLst/>
          </a:prstGeom>
        </p:spPr>
        <p:txBody>
          <a:bodyPr>
            <a:spAutoFit/>
          </a:bodyPr>
          <a:lstStyle/>
          <a:p>
            <a:r>
              <a:rPr lang="pl-PL" sz="1200" dirty="0" smtClean="0">
                <a:solidFill>
                  <a:srgbClr val="085156"/>
                </a:solidFill>
                <a:latin typeface="Helvetica" charset="0"/>
              </a:rPr>
              <a:t>Źródło</a:t>
            </a:r>
            <a:r>
              <a:rPr lang="en-US" sz="1200" dirty="0" smtClean="0">
                <a:solidFill>
                  <a:srgbClr val="085156"/>
                </a:solidFill>
                <a:latin typeface="Helvetica" charset="0"/>
              </a:rPr>
              <a:t>: </a:t>
            </a:r>
            <a:r>
              <a:rPr lang="en-US" sz="1200" dirty="0">
                <a:solidFill>
                  <a:srgbClr val="085156"/>
                </a:solidFill>
                <a:latin typeface="Helvetica" charset="0"/>
              </a:rPr>
              <a:t>McKinsey  &amp; Company, 2013</a:t>
            </a:r>
            <a:r>
              <a:rPr lang="en-US" dirty="0">
                <a:solidFill>
                  <a:srgbClr val="00AFE2"/>
                </a:solidFill>
                <a:latin typeface="Helvetica" charset="0"/>
              </a:rPr>
              <a:t>.</a:t>
            </a:r>
            <a:endParaRPr lang="en-US" dirty="0">
              <a:solidFill>
                <a:srgbClr val="00AFE2"/>
              </a:solidFill>
              <a:effectLst/>
              <a:latin typeface="Helvetica" charset="0"/>
            </a:endParaRPr>
          </a:p>
        </p:txBody>
      </p:sp>
    </p:spTree>
    <p:extLst>
      <p:ext uri="{BB962C8B-B14F-4D97-AF65-F5344CB8AC3E}">
        <p14:creationId xmlns="" xmlns:p14="http://schemas.microsoft.com/office/powerpoint/2010/main" val="1116497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502" y="0"/>
            <a:ext cx="3302708" cy="6858004"/>
            <a:chOff x="2" y="-5"/>
            <a:chExt cx="4790545" cy="6858004"/>
          </a:xfrm>
          <a:solidFill>
            <a:srgbClr val="085156"/>
          </a:solidFill>
        </p:grpSpPr>
        <p:sp>
          <p:nvSpPr>
            <p:cNvPr id="3" name="Rectangle 2"/>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rminator 3"/>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21"/>
          <p:cNvSpPr>
            <a:spLocks noChangeArrowheads="1"/>
          </p:cNvSpPr>
          <p:nvPr/>
        </p:nvSpPr>
        <p:spPr bwMode="auto">
          <a:xfrm flipV="1">
            <a:off x="493737" y="1772198"/>
            <a:ext cx="2298895"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7" name="Text Placeholder 5"/>
          <p:cNvSpPr txBox="1">
            <a:spLocks/>
          </p:cNvSpPr>
          <p:nvPr/>
        </p:nvSpPr>
        <p:spPr>
          <a:xfrm>
            <a:off x="5780463" y="1064154"/>
            <a:ext cx="3821205" cy="697353"/>
          </a:xfrm>
          <a:prstGeom prst="rect">
            <a:avLst/>
          </a:prstGeom>
        </p:spPr>
        <p:txBody>
          <a:bodyPr>
            <a:normAutofit fontScale="55000" lnSpcReduction="20000"/>
          </a:bodyPr>
          <a:lstStyle>
            <a:lvl1pPr marL="0" indent="0" algn="l"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Review the</a:t>
            </a:r>
          </a:p>
          <a:p>
            <a:r>
              <a:rPr lang="en-US" dirty="0"/>
              <a:t> business strategy </a:t>
            </a:r>
          </a:p>
        </p:txBody>
      </p:sp>
      <p:sp>
        <p:nvSpPr>
          <p:cNvPr id="8" name="Text Placeholder 6"/>
          <p:cNvSpPr txBox="1">
            <a:spLocks/>
          </p:cNvSpPr>
          <p:nvPr/>
        </p:nvSpPr>
        <p:spPr>
          <a:xfrm>
            <a:off x="388818" y="2144018"/>
            <a:ext cx="2527400" cy="364200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Zrozumienie tego, gdzie jesteś teraz, ułatwi ci dostanie się tam, dokąd zmierzasz</a:t>
            </a:r>
            <a:endParaRPr lang="en-US" dirty="0"/>
          </a:p>
        </p:txBody>
      </p:sp>
      <p:sp>
        <p:nvSpPr>
          <p:cNvPr id="10" name="Rectangle 9"/>
          <p:cNvSpPr/>
          <p:nvPr/>
        </p:nvSpPr>
        <p:spPr>
          <a:xfrm>
            <a:off x="3589647" y="6378280"/>
            <a:ext cx="2102050" cy="307777"/>
          </a:xfrm>
          <a:prstGeom prst="rect">
            <a:avLst/>
          </a:prstGeom>
        </p:spPr>
        <p:txBody>
          <a:bodyPr wrap="none">
            <a:spAutoFit/>
          </a:bodyPr>
          <a:lstStyle/>
          <a:p>
            <a:r>
              <a:rPr lang="pl-PL" sz="1400" dirty="0" smtClean="0">
                <a:ea typeface="Calibri" charset="0"/>
                <a:cs typeface="Times New Roman" charset="0"/>
              </a:rPr>
              <a:t>Źródło</a:t>
            </a:r>
            <a:r>
              <a:rPr lang="en-US" sz="1400" dirty="0" smtClean="0">
                <a:ea typeface="Calibri" charset="0"/>
                <a:cs typeface="Times New Roman" charset="0"/>
              </a:rPr>
              <a:t>: </a:t>
            </a:r>
            <a:r>
              <a:rPr lang="en-US" sz="1400" dirty="0">
                <a:ea typeface="Calibri" charset="0"/>
                <a:cs typeface="Times New Roman" charset="0"/>
              </a:rPr>
              <a:t>Massa &amp; Company</a:t>
            </a:r>
            <a:endParaRPr lang="es-ES_tradnl" sz="1400" dirty="0"/>
          </a:p>
        </p:txBody>
      </p:sp>
      <p:sp>
        <p:nvSpPr>
          <p:cNvPr id="11" name="TextBox 10"/>
          <p:cNvSpPr txBox="1"/>
          <p:nvPr/>
        </p:nvSpPr>
        <p:spPr>
          <a:xfrm>
            <a:off x="142504" y="533400"/>
            <a:ext cx="2773713" cy="1077218"/>
          </a:xfrm>
          <a:prstGeom prst="rect">
            <a:avLst/>
          </a:prstGeom>
          <a:noFill/>
        </p:spPr>
        <p:txBody>
          <a:bodyPr wrap="square" rtlCol="0">
            <a:spAutoFit/>
          </a:bodyPr>
          <a:lstStyle/>
          <a:p>
            <a:r>
              <a:rPr lang="pl-PL" sz="3200" dirty="0" smtClean="0">
                <a:solidFill>
                  <a:schemeClr val="bg1"/>
                </a:solidFill>
              </a:rPr>
              <a:t>Przeprowadź </a:t>
            </a:r>
            <a:r>
              <a:rPr lang="pl-PL" sz="3200" dirty="0" smtClean="0">
                <a:solidFill>
                  <a:schemeClr val="bg1"/>
                </a:solidFill>
              </a:rPr>
              <a:t>audyt danych</a:t>
            </a:r>
          </a:p>
        </p:txBody>
      </p:sp>
      <p:sp>
        <p:nvSpPr>
          <p:cNvPr id="12" name="Rectangle 11"/>
          <p:cNvSpPr/>
          <p:nvPr/>
        </p:nvSpPr>
        <p:spPr>
          <a:xfrm>
            <a:off x="3532177" y="1203576"/>
            <a:ext cx="8317776" cy="5016758"/>
          </a:xfrm>
          <a:prstGeom prst="rect">
            <a:avLst/>
          </a:prstGeom>
        </p:spPr>
        <p:txBody>
          <a:bodyPr wrap="square">
            <a:spAutoFit/>
          </a:bodyPr>
          <a:lstStyle/>
          <a:p>
            <a:pPr>
              <a:spcAft>
                <a:spcPts val="0"/>
              </a:spcAft>
            </a:pPr>
            <a:r>
              <a:rPr lang="pl-PL" sz="2600" b="1" dirty="0" smtClean="0">
                <a:solidFill>
                  <a:srgbClr val="085156"/>
                </a:solidFill>
                <a:ea typeface="Calibri" charset="0"/>
                <a:cs typeface="Times New Roman" charset="0"/>
              </a:rPr>
              <a:t>Odkryj </a:t>
            </a:r>
            <a:r>
              <a:rPr lang="pl-PL" sz="2600" b="1" dirty="0" smtClean="0">
                <a:solidFill>
                  <a:srgbClr val="085156"/>
                </a:solidFill>
                <a:ea typeface="Calibri" charset="0"/>
                <a:cs typeface="Times New Roman" charset="0"/>
              </a:rPr>
              <a:t>jakie dane posiadasz i gdzie one są.</a:t>
            </a:r>
            <a:r>
              <a:rPr lang="en-US" sz="2600" b="1" dirty="0" smtClean="0">
                <a:solidFill>
                  <a:srgbClr val="085156"/>
                </a:solidFill>
                <a:ea typeface="Calibri" charset="0"/>
                <a:cs typeface="Times New Roman" charset="0"/>
              </a:rPr>
              <a:t> </a:t>
            </a:r>
            <a:endParaRPr lang="en-US" sz="2600" dirty="0">
              <a:solidFill>
                <a:srgbClr val="085156"/>
              </a:solidFill>
              <a:ea typeface="Calibri" charset="0"/>
              <a:cs typeface="Times New Roman" charset="0"/>
            </a:endParaRPr>
          </a:p>
          <a:p>
            <a:r>
              <a:rPr lang="pl-PL" sz="2600" dirty="0" smtClean="0">
                <a:solidFill>
                  <a:srgbClr val="085156"/>
                </a:solidFill>
                <a:ea typeface="Calibri" charset="0"/>
                <a:cs typeface="Times New Roman" charset="0"/>
              </a:rPr>
              <a:t>Sporządź listę wszystkich różnych rodzajów danych, w które Ty i Twój biznes jesteście obecnie wyposażeni. Tego typu zasoby mogą być przechowywane w różnych miejscach przy wykorzystaniu różnych programów i aplikacji.</a:t>
            </a:r>
          </a:p>
          <a:p>
            <a:pPr>
              <a:spcAft>
                <a:spcPts val="0"/>
              </a:spcAft>
            </a:pPr>
            <a:endParaRPr lang="en-US" sz="2600" dirty="0">
              <a:solidFill>
                <a:srgbClr val="085156"/>
              </a:solidFill>
              <a:ea typeface="Calibri" charset="0"/>
              <a:cs typeface="Times New Roman" charset="0"/>
            </a:endParaRPr>
          </a:p>
          <a:p>
            <a:pPr algn="just">
              <a:spcAft>
                <a:spcPts val="0"/>
              </a:spcAft>
            </a:pPr>
            <a:r>
              <a:rPr lang="en-US" sz="2600" dirty="0">
                <a:solidFill>
                  <a:srgbClr val="085156"/>
                </a:solidFill>
                <a:ea typeface="Calibri" charset="0"/>
                <a:cs typeface="Times New Roman" charset="0"/>
              </a:rPr>
              <a:t>  </a:t>
            </a:r>
          </a:p>
          <a:p>
            <a:pPr algn="just">
              <a:spcAft>
                <a:spcPts val="0"/>
              </a:spcAft>
            </a:pPr>
            <a:r>
              <a:rPr lang="pl-PL" sz="2600" b="1" dirty="0" smtClean="0">
                <a:solidFill>
                  <a:srgbClr val="085156"/>
                </a:solidFill>
                <a:ea typeface="Calibri" charset="0"/>
                <a:cs typeface="Times New Roman" charset="0"/>
              </a:rPr>
              <a:t>Przepytaj </a:t>
            </a:r>
            <a:r>
              <a:rPr lang="pl-PL" sz="2600" b="1" dirty="0" smtClean="0">
                <a:solidFill>
                  <a:srgbClr val="085156"/>
                </a:solidFill>
                <a:ea typeface="Calibri" charset="0"/>
                <a:cs typeface="Times New Roman" charset="0"/>
              </a:rPr>
              <a:t>kluczowe postaci jak wykorzystują dane</a:t>
            </a:r>
            <a:endParaRPr lang="en-US" sz="2600" dirty="0">
              <a:solidFill>
                <a:srgbClr val="085156"/>
              </a:solidFill>
              <a:ea typeface="Calibri" charset="0"/>
              <a:cs typeface="Times New Roman" charset="0"/>
            </a:endParaRPr>
          </a:p>
          <a:p>
            <a:pPr algn="just"/>
            <a:r>
              <a:rPr lang="pl-PL" sz="2800" dirty="0" smtClean="0">
                <a:solidFill>
                  <a:srgbClr val="085156"/>
                </a:solidFill>
                <a:ea typeface="Calibri" charset="0"/>
                <a:cs typeface="Times New Roman" charset="0"/>
              </a:rPr>
              <a:t>Przeprowadź rozmowy z managerami i pracownikami aby dowiedzieć się jakie dane posiadają, jak z nich korzystają i jakie wiążą się z tym problemy.  Dowiedz się jak dane poprawiają lub mogą poprawić ich pracę. </a:t>
            </a:r>
            <a:endParaRPr lang="pl-PL" sz="2800" dirty="0" smtClean="0"/>
          </a:p>
        </p:txBody>
      </p:sp>
    </p:spTree>
    <p:extLst>
      <p:ext uri="{BB962C8B-B14F-4D97-AF65-F5344CB8AC3E}">
        <p14:creationId xmlns="" xmlns:p14="http://schemas.microsoft.com/office/powerpoint/2010/main" val="718098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502" y="0"/>
            <a:ext cx="3302708" cy="6858004"/>
            <a:chOff x="2" y="-5"/>
            <a:chExt cx="4790545" cy="6858004"/>
          </a:xfrm>
          <a:solidFill>
            <a:srgbClr val="085156"/>
          </a:solidFill>
        </p:grpSpPr>
        <p:sp>
          <p:nvSpPr>
            <p:cNvPr id="3" name="Rectangle 2"/>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rminator 3"/>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21"/>
          <p:cNvSpPr>
            <a:spLocks noChangeArrowheads="1"/>
          </p:cNvSpPr>
          <p:nvPr/>
        </p:nvSpPr>
        <p:spPr bwMode="auto">
          <a:xfrm flipV="1">
            <a:off x="493737" y="1772198"/>
            <a:ext cx="2298895"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7" name="Text Placeholder 5"/>
          <p:cNvSpPr txBox="1">
            <a:spLocks/>
          </p:cNvSpPr>
          <p:nvPr/>
        </p:nvSpPr>
        <p:spPr>
          <a:xfrm>
            <a:off x="5780463" y="1064154"/>
            <a:ext cx="3821205" cy="697353"/>
          </a:xfrm>
          <a:prstGeom prst="rect">
            <a:avLst/>
          </a:prstGeom>
        </p:spPr>
        <p:txBody>
          <a:bodyPr>
            <a:normAutofit fontScale="55000" lnSpcReduction="20000"/>
          </a:bodyPr>
          <a:lstStyle>
            <a:lvl1pPr marL="0" indent="0" algn="l"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Review the</a:t>
            </a:r>
          </a:p>
          <a:p>
            <a:r>
              <a:rPr lang="en-US" dirty="0"/>
              <a:t> business strategy </a:t>
            </a:r>
          </a:p>
        </p:txBody>
      </p:sp>
      <p:sp>
        <p:nvSpPr>
          <p:cNvPr id="8" name="Text Placeholder 6"/>
          <p:cNvSpPr txBox="1">
            <a:spLocks/>
          </p:cNvSpPr>
          <p:nvPr/>
        </p:nvSpPr>
        <p:spPr>
          <a:xfrm>
            <a:off x="388818" y="2144018"/>
            <a:ext cx="2527400" cy="364200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Zrozumienie tego, gdzie jesteś teraz, ułatwi ci dostanie się tam, dokąd zmierzasz</a:t>
            </a:r>
            <a:endParaRPr lang="en-US" dirty="0"/>
          </a:p>
        </p:txBody>
      </p:sp>
      <p:sp>
        <p:nvSpPr>
          <p:cNvPr id="10" name="Rectangle 9"/>
          <p:cNvSpPr/>
          <p:nvPr/>
        </p:nvSpPr>
        <p:spPr>
          <a:xfrm>
            <a:off x="3589647" y="6378280"/>
            <a:ext cx="2102050" cy="307777"/>
          </a:xfrm>
          <a:prstGeom prst="rect">
            <a:avLst/>
          </a:prstGeom>
        </p:spPr>
        <p:txBody>
          <a:bodyPr wrap="none">
            <a:spAutoFit/>
          </a:bodyPr>
          <a:lstStyle/>
          <a:p>
            <a:r>
              <a:rPr lang="pl-PL" sz="1400" dirty="0" smtClean="0">
                <a:ea typeface="Calibri" charset="0"/>
                <a:cs typeface="Times New Roman" charset="0"/>
              </a:rPr>
              <a:t>Źródło</a:t>
            </a:r>
            <a:r>
              <a:rPr lang="en-US" sz="1400" dirty="0" smtClean="0">
                <a:ea typeface="Calibri" charset="0"/>
                <a:cs typeface="Times New Roman" charset="0"/>
              </a:rPr>
              <a:t>: </a:t>
            </a:r>
            <a:r>
              <a:rPr lang="en-US" sz="1400" dirty="0">
                <a:ea typeface="Calibri" charset="0"/>
                <a:cs typeface="Times New Roman" charset="0"/>
              </a:rPr>
              <a:t>Massa &amp; Company</a:t>
            </a:r>
            <a:endParaRPr lang="es-ES_tradnl" sz="1400" dirty="0"/>
          </a:p>
        </p:txBody>
      </p:sp>
      <p:sp>
        <p:nvSpPr>
          <p:cNvPr id="11" name="TextBox 10"/>
          <p:cNvSpPr txBox="1"/>
          <p:nvPr/>
        </p:nvSpPr>
        <p:spPr>
          <a:xfrm>
            <a:off x="201881" y="533400"/>
            <a:ext cx="2861953" cy="1077218"/>
          </a:xfrm>
          <a:prstGeom prst="rect">
            <a:avLst/>
          </a:prstGeom>
          <a:noFill/>
        </p:spPr>
        <p:txBody>
          <a:bodyPr wrap="square" rtlCol="0">
            <a:spAutoFit/>
          </a:bodyPr>
          <a:lstStyle/>
          <a:p>
            <a:r>
              <a:rPr lang="pl-PL" sz="3200" dirty="0" smtClean="0">
                <a:solidFill>
                  <a:schemeClr val="bg1"/>
                </a:solidFill>
              </a:rPr>
              <a:t>Przeprowadź </a:t>
            </a:r>
            <a:r>
              <a:rPr lang="pl-PL" sz="3200" dirty="0" smtClean="0">
                <a:solidFill>
                  <a:schemeClr val="bg1"/>
                </a:solidFill>
              </a:rPr>
              <a:t>audyt danych</a:t>
            </a:r>
          </a:p>
        </p:txBody>
      </p:sp>
      <p:sp>
        <p:nvSpPr>
          <p:cNvPr id="12" name="Rectangle 11"/>
          <p:cNvSpPr/>
          <p:nvPr/>
        </p:nvSpPr>
        <p:spPr>
          <a:xfrm>
            <a:off x="3645624" y="1044370"/>
            <a:ext cx="8317776" cy="4893647"/>
          </a:xfrm>
          <a:prstGeom prst="rect">
            <a:avLst/>
          </a:prstGeom>
        </p:spPr>
        <p:txBody>
          <a:bodyPr wrap="square">
            <a:spAutoFit/>
          </a:bodyPr>
          <a:lstStyle/>
          <a:p>
            <a:pPr algn="just">
              <a:spcAft>
                <a:spcPts val="0"/>
              </a:spcAft>
            </a:pPr>
            <a:r>
              <a:rPr lang="en-US" sz="2600" dirty="0">
                <a:solidFill>
                  <a:srgbClr val="085156"/>
                </a:solidFill>
                <a:ea typeface="Calibri" charset="0"/>
                <a:cs typeface="Times New Roman" charset="0"/>
              </a:rPr>
              <a:t> </a:t>
            </a:r>
          </a:p>
          <a:p>
            <a:pPr algn="just">
              <a:spcAft>
                <a:spcPts val="0"/>
              </a:spcAft>
            </a:pPr>
            <a:r>
              <a:rPr lang="pl-PL" sz="2600" b="1" dirty="0" smtClean="0">
                <a:solidFill>
                  <a:srgbClr val="085156"/>
                </a:solidFill>
                <a:ea typeface="Calibri" charset="0"/>
                <a:cs typeface="Times New Roman" charset="0"/>
              </a:rPr>
              <a:t>Organizuj </a:t>
            </a:r>
            <a:r>
              <a:rPr lang="pl-PL" sz="2600" b="1" dirty="0" smtClean="0">
                <a:solidFill>
                  <a:srgbClr val="085156"/>
                </a:solidFill>
                <a:ea typeface="Calibri" charset="0"/>
                <a:cs typeface="Times New Roman" charset="0"/>
              </a:rPr>
              <a:t>i ustalaj priorytety</a:t>
            </a:r>
            <a:endParaRPr lang="en-US" sz="2600" dirty="0">
              <a:solidFill>
                <a:srgbClr val="085156"/>
              </a:solidFill>
              <a:ea typeface="Calibri" charset="0"/>
              <a:cs typeface="Times New Roman" charset="0"/>
            </a:endParaRPr>
          </a:p>
          <a:p>
            <a:pPr algn="just">
              <a:spcAft>
                <a:spcPts val="0"/>
              </a:spcAft>
            </a:pPr>
            <a:r>
              <a:rPr lang="pl-PL" sz="2600" dirty="0" smtClean="0">
                <a:solidFill>
                  <a:srgbClr val="085156"/>
                </a:solidFill>
                <a:ea typeface="Calibri" charset="0"/>
                <a:cs typeface="Times New Roman" charset="0"/>
              </a:rPr>
              <a:t>Zorganizuj swoje dane na podstawie ich przydatności dla biznesu: które dane przynoszą najwięcej korzyści?</a:t>
            </a:r>
            <a:r>
              <a:rPr lang="en-US" sz="2600" dirty="0" smtClean="0">
                <a:solidFill>
                  <a:srgbClr val="085156"/>
                </a:solidFill>
                <a:ea typeface="Calibri" charset="0"/>
                <a:cs typeface="Times New Roman" charset="0"/>
              </a:rPr>
              <a:t>  (</a:t>
            </a:r>
            <a:r>
              <a:rPr lang="pl-PL" sz="2600" dirty="0" err="1" smtClean="0">
                <a:solidFill>
                  <a:srgbClr val="085156"/>
                </a:solidFill>
                <a:ea typeface="Calibri" charset="0"/>
                <a:cs typeface="Times New Roman" charset="0"/>
              </a:rPr>
              <a:t>np</a:t>
            </a:r>
            <a:r>
              <a:rPr lang="en-US" sz="2600" dirty="0" smtClean="0">
                <a:solidFill>
                  <a:srgbClr val="085156"/>
                </a:solidFill>
                <a:ea typeface="Calibri" charset="0"/>
                <a:cs typeface="Times New Roman" charset="0"/>
              </a:rPr>
              <a:t>. </a:t>
            </a:r>
            <a:r>
              <a:rPr lang="pl-PL" sz="2600" dirty="0" smtClean="0">
                <a:solidFill>
                  <a:srgbClr val="085156"/>
                </a:solidFill>
                <a:ea typeface="Calibri" charset="0"/>
                <a:cs typeface="Times New Roman" charset="0"/>
              </a:rPr>
              <a:t>firma internetowa ceni wyżej adresy mailowe od adresu listy mailingowej</a:t>
            </a:r>
            <a:r>
              <a:rPr lang="en-US" sz="2600" dirty="0" smtClean="0">
                <a:solidFill>
                  <a:srgbClr val="085156"/>
                </a:solidFill>
                <a:ea typeface="Calibri" charset="0"/>
                <a:cs typeface="Times New Roman" charset="0"/>
              </a:rPr>
              <a:t>).</a:t>
            </a:r>
            <a:endParaRPr lang="en-US" sz="2600" dirty="0">
              <a:solidFill>
                <a:srgbClr val="085156"/>
              </a:solidFill>
              <a:ea typeface="Calibri" charset="0"/>
              <a:cs typeface="Times New Roman" charset="0"/>
            </a:endParaRPr>
          </a:p>
          <a:p>
            <a:pPr algn="just">
              <a:spcAft>
                <a:spcPts val="0"/>
              </a:spcAft>
            </a:pPr>
            <a:r>
              <a:rPr lang="en-US" sz="2600" dirty="0">
                <a:solidFill>
                  <a:srgbClr val="085156"/>
                </a:solidFill>
                <a:ea typeface="Calibri" charset="0"/>
                <a:cs typeface="Times New Roman" charset="0"/>
              </a:rPr>
              <a:t>  </a:t>
            </a:r>
          </a:p>
          <a:p>
            <a:pPr algn="just">
              <a:spcAft>
                <a:spcPts val="0"/>
              </a:spcAft>
            </a:pPr>
            <a:r>
              <a:rPr lang="pl-PL" sz="2600" b="1" dirty="0" smtClean="0">
                <a:solidFill>
                  <a:srgbClr val="085156"/>
                </a:solidFill>
                <a:ea typeface="Calibri" charset="0"/>
                <a:cs typeface="Times New Roman" charset="0"/>
              </a:rPr>
              <a:t>Identyfikuj </a:t>
            </a:r>
            <a:r>
              <a:rPr lang="pl-PL" sz="2600" b="1" dirty="0" smtClean="0">
                <a:solidFill>
                  <a:srgbClr val="085156"/>
                </a:solidFill>
                <a:ea typeface="Calibri" charset="0"/>
                <a:cs typeface="Times New Roman" charset="0"/>
              </a:rPr>
              <a:t>luki</a:t>
            </a:r>
            <a:endParaRPr lang="en-US" sz="2600" b="1" dirty="0">
              <a:solidFill>
                <a:srgbClr val="085156"/>
              </a:solidFill>
              <a:ea typeface="Calibri" charset="0"/>
              <a:cs typeface="Times New Roman" charset="0"/>
            </a:endParaRPr>
          </a:p>
          <a:p>
            <a:pPr algn="just">
              <a:spcAft>
                <a:spcPts val="0"/>
              </a:spcAft>
            </a:pPr>
            <a:r>
              <a:rPr lang="pl-PL" sz="2600" dirty="0" smtClean="0">
                <a:solidFill>
                  <a:srgbClr val="085156"/>
                </a:solidFill>
                <a:ea typeface="Calibri" charset="0"/>
                <a:cs typeface="Times New Roman" charset="0"/>
              </a:rPr>
              <a:t>Spójrz na dane, które posiadasz, i zdecyduj w jaki sposób wzbogacają one wartość Twojej firmy?</a:t>
            </a:r>
            <a:r>
              <a:rPr lang="en-US" sz="2600" dirty="0" smtClean="0">
                <a:solidFill>
                  <a:srgbClr val="085156"/>
                </a:solidFill>
                <a:ea typeface="Calibri" charset="0"/>
                <a:cs typeface="Times New Roman" charset="0"/>
              </a:rPr>
              <a:t> </a:t>
            </a:r>
            <a:r>
              <a:rPr lang="pl-PL" sz="2600" dirty="0" smtClean="0">
                <a:solidFill>
                  <a:srgbClr val="085156"/>
                </a:solidFill>
                <a:ea typeface="Calibri" charset="0"/>
                <a:cs typeface="Times New Roman" charset="0"/>
              </a:rPr>
              <a:t>Czy marnujesz jakieś przydatne dane? Czy są jakieś dane, których potrzebujesz, a których nie posiadasz?</a:t>
            </a:r>
            <a:endParaRPr lang="en-US" sz="2600" dirty="0">
              <a:solidFill>
                <a:srgbClr val="085156"/>
              </a:solidFill>
              <a:ea typeface="Calibri" charset="0"/>
              <a:cs typeface="Times New Roman" charset="0"/>
            </a:endParaRPr>
          </a:p>
        </p:txBody>
      </p:sp>
    </p:spTree>
    <p:extLst>
      <p:ext uri="{BB962C8B-B14F-4D97-AF65-F5344CB8AC3E}">
        <p14:creationId xmlns="" xmlns:p14="http://schemas.microsoft.com/office/powerpoint/2010/main" val="3053493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85043" y="1582786"/>
            <a:ext cx="5770984" cy="3827413"/>
          </a:xfrm>
        </p:spPr>
        <p:txBody>
          <a:bodyPr>
            <a:noAutofit/>
          </a:bodyPr>
          <a:lstStyle/>
          <a:p>
            <a:r>
              <a:rPr lang="en-US" sz="3200" dirty="0" smtClean="0"/>
              <a:t>“</a:t>
            </a:r>
            <a:r>
              <a:rPr lang="pl-PL" sz="3200" dirty="0" smtClean="0"/>
              <a:t>Komputery są bezużyteczne.</a:t>
            </a:r>
            <a:r>
              <a:rPr lang="en-US" sz="3200" dirty="0" smtClean="0"/>
              <a:t> </a:t>
            </a:r>
            <a:endParaRPr lang="en-US" sz="3200" dirty="0"/>
          </a:p>
          <a:p>
            <a:r>
              <a:rPr lang="pl-PL" sz="3200" dirty="0" smtClean="0"/>
              <a:t>Mogą dać ci tylko odpowiedzi.</a:t>
            </a:r>
            <a:r>
              <a:rPr lang="en-US" sz="3200" dirty="0" smtClean="0"/>
              <a:t>”</a:t>
            </a:r>
            <a:endParaRPr lang="en-US" sz="3200" dirty="0"/>
          </a:p>
        </p:txBody>
      </p:sp>
      <p:sp>
        <p:nvSpPr>
          <p:cNvPr id="5" name="Text Placeholder 23"/>
          <p:cNvSpPr txBox="1">
            <a:spLocks/>
          </p:cNvSpPr>
          <p:nvPr/>
        </p:nvSpPr>
        <p:spPr>
          <a:xfrm>
            <a:off x="5777612" y="5308618"/>
            <a:ext cx="785328" cy="1056986"/>
          </a:xfrm>
          <a:prstGeom prst="rect">
            <a:avLst/>
          </a:prstGeom>
        </p:spPr>
        <p:txBody>
          <a:bodyPr anchor="t">
            <a:normAutofit fontScale="85000" lnSpcReduction="20000"/>
          </a:bodyPr>
          <a:lstStyle>
            <a:lvl1pPr marL="0" indent="0" algn="r" defTabSz="914400" rtl="0" eaLnBrk="1" latinLnBrk="0" hangingPunct="1">
              <a:lnSpc>
                <a:spcPct val="90000"/>
              </a:lnSpc>
              <a:spcBef>
                <a:spcPts val="1000"/>
              </a:spcBef>
              <a:buFont typeface="Arial"/>
              <a:buNone/>
              <a:defRPr sz="9600" b="1" i="0" kern="1200" baseline="0">
                <a:solidFill>
                  <a:srgbClr val="95D600"/>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a:t>
            </a:r>
            <a:endParaRPr lang="en-US" dirty="0"/>
          </a:p>
        </p:txBody>
      </p:sp>
      <p:sp>
        <p:nvSpPr>
          <p:cNvPr id="6" name="Text Placeholder 23"/>
          <p:cNvSpPr txBox="1">
            <a:spLocks/>
          </p:cNvSpPr>
          <p:nvPr/>
        </p:nvSpPr>
        <p:spPr>
          <a:xfrm>
            <a:off x="454161" y="971953"/>
            <a:ext cx="2613204" cy="1221666"/>
          </a:xfrm>
          <a:prstGeom prst="rect">
            <a:avLst/>
          </a:prstGeom>
        </p:spPr>
        <p:txBody>
          <a:bodyPr anchor="t">
            <a:normAutofit fontScale="92500" lnSpcReduction="10000"/>
          </a:bodyPr>
          <a:lstStyle>
            <a:lvl1pPr marL="0" indent="0" algn="l" defTabSz="914400" rtl="0" eaLnBrk="1" latinLnBrk="0" hangingPunct="1">
              <a:lnSpc>
                <a:spcPct val="90000"/>
              </a:lnSpc>
              <a:spcBef>
                <a:spcPts val="1000"/>
              </a:spcBef>
              <a:buFont typeface="Arial"/>
              <a:buNone/>
              <a:defRPr sz="9600" b="1" i="0" kern="1200" baseline="0">
                <a:solidFill>
                  <a:srgbClr val="95D600"/>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t>
            </a:r>
          </a:p>
        </p:txBody>
      </p:sp>
      <p:sp>
        <p:nvSpPr>
          <p:cNvPr id="7" name="Rectangle 6"/>
          <p:cNvSpPr/>
          <p:nvPr/>
        </p:nvSpPr>
        <p:spPr>
          <a:xfrm>
            <a:off x="4330717" y="5651700"/>
            <a:ext cx="1437894" cy="369332"/>
          </a:xfrm>
          <a:prstGeom prst="rect">
            <a:avLst/>
          </a:prstGeom>
        </p:spPr>
        <p:txBody>
          <a:bodyPr wrap="none">
            <a:spAutoFit/>
          </a:bodyPr>
          <a:lstStyle/>
          <a:p>
            <a:r>
              <a:rPr lang="en-US" dirty="0">
                <a:solidFill>
                  <a:srgbClr val="085156"/>
                </a:solidFill>
              </a:rPr>
              <a:t>Pablo Picasso</a:t>
            </a:r>
            <a:endParaRPr lang="es-ES_tradnl" dirty="0">
              <a:solidFill>
                <a:srgbClr val="085156"/>
              </a:solidFill>
            </a:endParaRPr>
          </a:p>
        </p:txBody>
      </p:sp>
      <p:sp>
        <p:nvSpPr>
          <p:cNvPr id="8" name="Rectangle 1">
            <a:extLst>
              <a:ext uri="{FF2B5EF4-FFF2-40B4-BE49-F238E27FC236}">
                <a16:creationId xmlns:a16="http://schemas.microsoft.com/office/drawing/2014/main" xmlns="" id="{1766415C-B3D4-4ED4-8C80-DAFF3264E43C}"/>
              </a:ext>
            </a:extLst>
          </p:cNvPr>
          <p:cNvSpPr/>
          <p:nvPr/>
        </p:nvSpPr>
        <p:spPr>
          <a:xfrm>
            <a:off x="1485269" y="187123"/>
            <a:ext cx="4570758" cy="1569660"/>
          </a:xfrm>
          <a:prstGeom prst="rect">
            <a:avLst/>
          </a:prstGeom>
        </p:spPr>
        <p:txBody>
          <a:bodyPr wrap="square">
            <a:spAutoFit/>
          </a:bodyPr>
          <a:lstStyle/>
          <a:p>
            <a:pPr algn="ctr"/>
            <a:r>
              <a:rPr lang="en-US" sz="3200" b="1" dirty="0">
                <a:solidFill>
                  <a:srgbClr val="085156"/>
                </a:solidFill>
              </a:rPr>
              <a:t>3.  </a:t>
            </a:r>
            <a:r>
              <a:rPr lang="pl-PL" sz="3200" b="1" dirty="0" smtClean="0">
                <a:solidFill>
                  <a:srgbClr val="085156"/>
                </a:solidFill>
              </a:rPr>
              <a:t>PODEJMOWANIE DECYZJI W OPARCIU </a:t>
            </a:r>
            <a:br>
              <a:rPr lang="pl-PL" sz="3200" b="1" dirty="0" smtClean="0">
                <a:solidFill>
                  <a:srgbClr val="085156"/>
                </a:solidFill>
              </a:rPr>
            </a:br>
            <a:r>
              <a:rPr lang="pl-PL" sz="3200" b="1" dirty="0" smtClean="0">
                <a:solidFill>
                  <a:srgbClr val="085156"/>
                </a:solidFill>
              </a:rPr>
              <a:t>O DANE</a:t>
            </a:r>
            <a:r>
              <a:rPr lang="en-US" sz="3200" b="1" dirty="0" smtClean="0">
                <a:solidFill>
                  <a:srgbClr val="085156"/>
                </a:solidFill>
              </a:rPr>
              <a:t> </a:t>
            </a:r>
            <a:endParaRPr lang="en-US" sz="3200" b="1" dirty="0">
              <a:solidFill>
                <a:srgbClr val="085156"/>
              </a:solidFill>
            </a:endParaRPr>
          </a:p>
        </p:txBody>
      </p:sp>
    </p:spTree>
    <p:extLst>
      <p:ext uri="{BB962C8B-B14F-4D97-AF65-F5344CB8AC3E}">
        <p14:creationId xmlns="" xmlns:p14="http://schemas.microsoft.com/office/powerpoint/2010/main" val="2054715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2"/>
          </p:nvPr>
        </p:nvSpPr>
        <p:spPr>
          <a:xfrm>
            <a:off x="447660" y="353796"/>
            <a:ext cx="4816412" cy="681267"/>
          </a:xfrm>
        </p:spPr>
        <p:txBody>
          <a:bodyPr>
            <a:normAutofit fontScale="92500"/>
          </a:bodyPr>
          <a:lstStyle/>
          <a:p>
            <a:r>
              <a:rPr lang="pl-PL" dirty="0" smtClean="0"/>
              <a:t>Zadawaj właściwe pytania	</a:t>
            </a:r>
            <a:endParaRPr lang="es-ES_tradnl" dirty="0"/>
          </a:p>
        </p:txBody>
      </p:sp>
      <p:pic>
        <p:nvPicPr>
          <p:cNvPr id="5" name="Picture Placeholder 4"/>
          <p:cNvPicPr>
            <a:picLocks noGrp="1" noChangeAspect="1"/>
          </p:cNvPicPr>
          <p:nvPr>
            <p:ph type="pic" sz="quarter" idx="24"/>
          </p:nvPr>
        </p:nvPicPr>
        <p:blipFill>
          <a:blip r:embed="rId3">
            <a:extLst>
              <a:ext uri="{28A0092B-C50C-407E-A947-70E740481C1C}">
                <a14:useLocalDpi xmlns="" xmlns:a14="http://schemas.microsoft.com/office/drawing/2010/main" val="0"/>
              </a:ext>
            </a:extLst>
          </a:blip>
          <a:srcRect l="14708" r="14708"/>
          <a:stretch>
            <a:fillRect/>
          </a:stretch>
        </p:blipFill>
        <p:spPr>
          <a:xfrm flipH="1">
            <a:off x="4988311" y="0"/>
            <a:ext cx="7203689" cy="6868406"/>
          </a:xfrm>
        </p:spPr>
      </p:pic>
      <p:sp>
        <p:nvSpPr>
          <p:cNvPr id="6" name="TextBox 5"/>
          <p:cNvSpPr txBox="1"/>
          <p:nvPr/>
        </p:nvSpPr>
        <p:spPr>
          <a:xfrm>
            <a:off x="447660" y="1388859"/>
            <a:ext cx="6273774" cy="4832092"/>
          </a:xfrm>
          <a:prstGeom prst="rect">
            <a:avLst/>
          </a:prstGeom>
          <a:noFill/>
        </p:spPr>
        <p:txBody>
          <a:bodyPr wrap="square" rtlCol="0">
            <a:spAutoFit/>
          </a:bodyPr>
          <a:lstStyle/>
          <a:p>
            <a:r>
              <a:rPr lang="pl-PL" sz="2800" dirty="0" smtClean="0">
                <a:solidFill>
                  <a:schemeClr val="bg1"/>
                </a:solidFill>
              </a:rPr>
              <a:t>Znana marka pieluszek dla niemowląt zapytała:</a:t>
            </a:r>
          </a:p>
          <a:p>
            <a:r>
              <a:rPr lang="pl-PL" sz="2800" b="1" dirty="0" smtClean="0">
                <a:solidFill>
                  <a:schemeClr val="bg1"/>
                </a:solidFill>
              </a:rPr>
              <a:t>„Jaka jest najważniejsza cecha pieluszki?” </a:t>
            </a:r>
          </a:p>
          <a:p>
            <a:r>
              <a:rPr lang="pl-PL" sz="2800" dirty="0" smtClean="0">
                <a:solidFill>
                  <a:schemeClr val="bg1"/>
                </a:solidFill>
              </a:rPr>
              <a:t>Odpowiedź brzmiała: wysoka chłonność</a:t>
            </a:r>
            <a:endParaRPr lang="en-US" sz="2800" dirty="0">
              <a:solidFill>
                <a:schemeClr val="bg1"/>
              </a:solidFill>
            </a:endParaRPr>
          </a:p>
          <a:p>
            <a:endParaRPr lang="en-US" sz="2800" dirty="0">
              <a:solidFill>
                <a:schemeClr val="bg1"/>
              </a:solidFill>
            </a:endParaRPr>
          </a:p>
          <a:p>
            <a:r>
              <a:rPr lang="pl-PL" sz="2800" dirty="0" smtClean="0">
                <a:solidFill>
                  <a:schemeClr val="bg1"/>
                </a:solidFill>
              </a:rPr>
              <a:t>Firma promowała więc swoje pieluszki z przesłaniem dotyczącym wysokiej chłonności. Niestety jej udziały w rynku zaczęły spadać. </a:t>
            </a:r>
            <a:r>
              <a:rPr lang="en-US" sz="2800" dirty="0">
                <a:solidFill>
                  <a:schemeClr val="bg1"/>
                </a:solidFill>
              </a:rPr>
              <a:t> </a:t>
            </a:r>
          </a:p>
          <a:p>
            <a:r>
              <a:rPr lang="pl-PL" sz="2800" dirty="0" smtClean="0">
                <a:solidFill>
                  <a:schemeClr val="bg1"/>
                </a:solidFill>
              </a:rPr>
              <a:t>Dlaczego</a:t>
            </a:r>
            <a:r>
              <a:rPr lang="en-US" sz="2800" dirty="0" smtClean="0">
                <a:solidFill>
                  <a:schemeClr val="bg1"/>
                </a:solidFill>
              </a:rPr>
              <a:t>?</a:t>
            </a:r>
            <a:endParaRPr lang="es-ES_tradnl" sz="2400" dirty="0">
              <a:solidFill>
                <a:schemeClr val="bg1"/>
              </a:solidFill>
            </a:endParaRPr>
          </a:p>
        </p:txBody>
      </p:sp>
    </p:spTree>
    <p:extLst>
      <p:ext uri="{BB962C8B-B14F-4D97-AF65-F5344CB8AC3E}">
        <p14:creationId xmlns="" xmlns:p14="http://schemas.microsoft.com/office/powerpoint/2010/main" val="71550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502" y="0"/>
            <a:ext cx="3302708" cy="6858004"/>
            <a:chOff x="2" y="-5"/>
            <a:chExt cx="4790545" cy="6858004"/>
          </a:xfrm>
          <a:solidFill>
            <a:srgbClr val="085156"/>
          </a:solidFill>
        </p:grpSpPr>
        <p:sp>
          <p:nvSpPr>
            <p:cNvPr id="3" name="Rectangle 2"/>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rminator 3"/>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21"/>
          <p:cNvSpPr>
            <a:spLocks noChangeArrowheads="1"/>
          </p:cNvSpPr>
          <p:nvPr/>
        </p:nvSpPr>
        <p:spPr bwMode="auto">
          <a:xfrm flipV="1">
            <a:off x="444305" y="2310010"/>
            <a:ext cx="2298895"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7" name="Text Placeholder 5"/>
          <p:cNvSpPr txBox="1">
            <a:spLocks/>
          </p:cNvSpPr>
          <p:nvPr/>
        </p:nvSpPr>
        <p:spPr>
          <a:xfrm>
            <a:off x="5780463" y="1064154"/>
            <a:ext cx="3821205" cy="697353"/>
          </a:xfrm>
          <a:prstGeom prst="rect">
            <a:avLst/>
          </a:prstGeom>
        </p:spPr>
        <p:txBody>
          <a:bodyPr>
            <a:normAutofit fontScale="55000" lnSpcReduction="20000"/>
          </a:bodyPr>
          <a:lstStyle>
            <a:lvl1pPr marL="0" indent="0" algn="l"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Review the</a:t>
            </a:r>
          </a:p>
          <a:p>
            <a:r>
              <a:rPr lang="en-US" dirty="0"/>
              <a:t> business strategy </a:t>
            </a:r>
          </a:p>
        </p:txBody>
      </p:sp>
      <p:sp>
        <p:nvSpPr>
          <p:cNvPr id="8" name="Text Placeholder 6"/>
          <p:cNvSpPr txBox="1">
            <a:spLocks/>
          </p:cNvSpPr>
          <p:nvPr/>
        </p:nvSpPr>
        <p:spPr>
          <a:xfrm>
            <a:off x="368152" y="2844735"/>
            <a:ext cx="2725656" cy="3642009"/>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Przechodzenie do określonego celu pomoże Ci określić, jakie dane gromadzisz, jak je analizujesz i jak możesz wpłynąć na wyniki, żeby pomogły ci w podejmowaniu decyzji.</a:t>
            </a:r>
            <a:endParaRPr lang="pl-PL" dirty="0"/>
          </a:p>
        </p:txBody>
      </p:sp>
      <p:sp>
        <p:nvSpPr>
          <p:cNvPr id="11" name="TextBox 10"/>
          <p:cNvSpPr txBox="1"/>
          <p:nvPr/>
        </p:nvSpPr>
        <p:spPr>
          <a:xfrm>
            <a:off x="520505" y="533400"/>
            <a:ext cx="2222695" cy="2062103"/>
          </a:xfrm>
          <a:prstGeom prst="rect">
            <a:avLst/>
          </a:prstGeom>
          <a:noFill/>
        </p:spPr>
        <p:txBody>
          <a:bodyPr wrap="square" rtlCol="0">
            <a:spAutoFit/>
          </a:bodyPr>
          <a:lstStyle/>
          <a:p>
            <a:r>
              <a:rPr lang="pl-PL" sz="3200" dirty="0" smtClean="0">
                <a:solidFill>
                  <a:schemeClr val="bg1"/>
                </a:solidFill>
              </a:rPr>
              <a:t>Zadawaj </a:t>
            </a:r>
            <a:r>
              <a:rPr lang="pl-PL" sz="3200" dirty="0" smtClean="0">
                <a:solidFill>
                  <a:schemeClr val="bg1"/>
                </a:solidFill>
              </a:rPr>
              <a:t>właściwe pytania	</a:t>
            </a:r>
            <a:endParaRPr lang="es-ES_tradnl" sz="3200" dirty="0" smtClean="0">
              <a:solidFill>
                <a:schemeClr val="bg1"/>
              </a:solidFill>
            </a:endParaRPr>
          </a:p>
          <a:p>
            <a:endParaRPr lang="es-ES_tradnl" sz="3200" dirty="0">
              <a:solidFill>
                <a:schemeClr val="bg1"/>
              </a:solidFill>
            </a:endParaRPr>
          </a:p>
        </p:txBody>
      </p:sp>
      <p:grpSp>
        <p:nvGrpSpPr>
          <p:cNvPr id="13" name="Group 12"/>
          <p:cNvGrpSpPr/>
          <p:nvPr/>
        </p:nvGrpSpPr>
        <p:grpSpPr>
          <a:xfrm>
            <a:off x="3207008" y="4425993"/>
            <a:ext cx="6649321" cy="1132146"/>
            <a:chOff x="4731122" y="1329195"/>
            <a:chExt cx="6649321" cy="1132146"/>
          </a:xfrm>
          <a:solidFill>
            <a:srgbClr val="F15A2A"/>
          </a:solidFill>
        </p:grpSpPr>
        <p:sp>
          <p:nvSpPr>
            <p:cNvPr id="14" name="Rectangle 13"/>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291499" y="2904859"/>
            <a:ext cx="6649321" cy="1132146"/>
            <a:chOff x="4731122" y="1329195"/>
            <a:chExt cx="6649321" cy="1132146"/>
          </a:xfrm>
          <a:solidFill>
            <a:srgbClr val="ED2891"/>
          </a:solidFill>
        </p:grpSpPr>
        <p:sp>
          <p:nvSpPr>
            <p:cNvPr id="17" name="Rectangle 16"/>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290672" y="1376628"/>
            <a:ext cx="6649321" cy="1132146"/>
            <a:chOff x="4731122" y="1329195"/>
            <a:chExt cx="6649321" cy="1132146"/>
          </a:xfrm>
          <a:solidFill>
            <a:srgbClr val="95D600"/>
          </a:solidFill>
        </p:grpSpPr>
        <p:sp>
          <p:nvSpPr>
            <p:cNvPr id="20" name="Rectangle 19"/>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Connector 21"/>
          <p:cNvCxnSpPr/>
          <p:nvPr/>
        </p:nvCxnSpPr>
        <p:spPr>
          <a:xfrm>
            <a:off x="4562882" y="1648913"/>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62882" y="3192568"/>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62882" y="4704732"/>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 Placeholder 7"/>
          <p:cNvSpPr txBox="1">
            <a:spLocks/>
          </p:cNvSpPr>
          <p:nvPr/>
        </p:nvSpPr>
        <p:spPr>
          <a:xfrm>
            <a:off x="3360118" y="1376628"/>
            <a:ext cx="1176670" cy="112229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4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01</a:t>
            </a:r>
            <a:endParaRPr lang="en-US" dirty="0"/>
          </a:p>
        </p:txBody>
      </p:sp>
      <p:sp>
        <p:nvSpPr>
          <p:cNvPr id="26" name="Text Placeholder 4"/>
          <p:cNvSpPr txBox="1">
            <a:spLocks/>
          </p:cNvSpPr>
          <p:nvPr/>
        </p:nvSpPr>
        <p:spPr>
          <a:xfrm>
            <a:off x="4830602" y="1385901"/>
            <a:ext cx="4871864" cy="1122292"/>
          </a:xfrm>
          <a:prstGeom prst="rect">
            <a:avLst/>
          </a:prstGeom>
        </p:spPr>
        <p:txBody>
          <a:bodyPr vert="horz" lIns="91440" tIns="45720" rIns="91440" bIns="45720" rtlCol="0" anchor="ctr">
            <a:normAutofit/>
          </a:bodyPr>
          <a:lstStyle>
            <a:defPPr>
              <a:defRPr lang="en-US"/>
            </a:defPPr>
            <a:lvl1pPr marL="0" indent="0" algn="r" defTabSz="914400" rtl="0" eaLnBrk="1" latinLnBrk="0" hangingPunct="1">
              <a:buNone/>
              <a:defRPr sz="24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l-PL" dirty="0" smtClean="0"/>
              <a:t>Zdefiniuj swój cel</a:t>
            </a:r>
            <a:endParaRPr lang="en-US" dirty="0"/>
          </a:p>
        </p:txBody>
      </p:sp>
      <p:sp>
        <p:nvSpPr>
          <p:cNvPr id="27" name="Text Placeholder 8"/>
          <p:cNvSpPr txBox="1">
            <a:spLocks/>
          </p:cNvSpPr>
          <p:nvPr/>
        </p:nvSpPr>
        <p:spPr>
          <a:xfrm>
            <a:off x="3383936" y="2924459"/>
            <a:ext cx="1176670" cy="112229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4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02</a:t>
            </a:r>
            <a:endParaRPr lang="en-US" dirty="0"/>
          </a:p>
        </p:txBody>
      </p:sp>
      <p:sp>
        <p:nvSpPr>
          <p:cNvPr id="28" name="Text Placeholder 9"/>
          <p:cNvSpPr txBox="1">
            <a:spLocks/>
          </p:cNvSpPr>
          <p:nvPr/>
        </p:nvSpPr>
        <p:spPr>
          <a:xfrm>
            <a:off x="4854420" y="2920480"/>
            <a:ext cx="4871864" cy="1122292"/>
          </a:xfrm>
          <a:prstGeom prst="rect">
            <a:avLst/>
          </a:prstGeom>
        </p:spPr>
        <p:txBody>
          <a:bodyPr anchor="ctr">
            <a:normAutofit/>
          </a:bodyPr>
          <a:lstStyle>
            <a:lvl1pPr marL="0" indent="0" algn="l" defTabSz="914400" rtl="0" eaLnBrk="1" latinLnBrk="0" hangingPunct="1">
              <a:lnSpc>
                <a:spcPct val="90000"/>
              </a:lnSpc>
              <a:spcBef>
                <a:spcPts val="1000"/>
              </a:spcBef>
              <a:buFont typeface="Arial"/>
              <a:buNone/>
              <a:defRPr sz="24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Bądź tak dokładny, jak to możliwe</a:t>
            </a:r>
            <a:endParaRPr lang="en-US" dirty="0"/>
          </a:p>
        </p:txBody>
      </p:sp>
      <p:sp>
        <p:nvSpPr>
          <p:cNvPr id="29" name="Text Placeholder 10"/>
          <p:cNvSpPr txBox="1">
            <a:spLocks/>
          </p:cNvSpPr>
          <p:nvPr/>
        </p:nvSpPr>
        <p:spPr>
          <a:xfrm>
            <a:off x="3353988" y="4439059"/>
            <a:ext cx="1176670" cy="112229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4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03</a:t>
            </a:r>
            <a:endParaRPr lang="en-US" dirty="0"/>
          </a:p>
        </p:txBody>
      </p:sp>
      <p:sp>
        <p:nvSpPr>
          <p:cNvPr id="30" name="Text Placeholder 11"/>
          <p:cNvSpPr txBox="1">
            <a:spLocks/>
          </p:cNvSpPr>
          <p:nvPr/>
        </p:nvSpPr>
        <p:spPr>
          <a:xfrm>
            <a:off x="4824472" y="4421827"/>
            <a:ext cx="4871864" cy="1122292"/>
          </a:xfrm>
          <a:prstGeom prst="rect">
            <a:avLst/>
          </a:prstGeom>
        </p:spPr>
        <p:txBody>
          <a:bodyPr anchor="ct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Zdecyduj czy chcesz dostosować lub rozszerzyć gromadzenie danych</a:t>
            </a:r>
            <a:endParaRPr lang="en-US" dirty="0"/>
          </a:p>
        </p:txBody>
      </p:sp>
    </p:spTree>
    <p:extLst>
      <p:ext uri="{BB962C8B-B14F-4D97-AF65-F5344CB8AC3E}">
        <p14:creationId xmlns="" xmlns:p14="http://schemas.microsoft.com/office/powerpoint/2010/main" val="614466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85043" y="1582786"/>
            <a:ext cx="5770984" cy="3827413"/>
          </a:xfrm>
        </p:spPr>
        <p:txBody>
          <a:bodyPr>
            <a:noAutofit/>
          </a:bodyPr>
          <a:lstStyle/>
          <a:p>
            <a:pPr>
              <a:lnSpc>
                <a:spcPct val="100000"/>
              </a:lnSpc>
              <a:spcBef>
                <a:spcPts val="0"/>
              </a:spcBef>
            </a:pPr>
            <a:r>
              <a:rPr lang="pl-PL" sz="3200" dirty="0" smtClean="0"/>
              <a:t>Miałem godzinę na rozwiązanie problemu. 55 minut poświęciłem na myślenie nad problemem, a 5 minut na myślenie nad rozwiązaniem. </a:t>
            </a:r>
            <a:endParaRPr lang="en-US" sz="3200" dirty="0"/>
          </a:p>
          <a:p>
            <a:pPr>
              <a:spcBef>
                <a:spcPts val="0"/>
              </a:spcBef>
            </a:pPr>
            <a:r>
              <a:rPr lang="pl-PL" sz="3200" dirty="0" smtClean="0"/>
              <a:t>Gdy tylko dobrze pojąłem problem, mogłem go rozwiązać w mniej niż 5 minut. </a:t>
            </a:r>
            <a:endParaRPr lang="en-US" sz="2400" dirty="0"/>
          </a:p>
        </p:txBody>
      </p:sp>
      <p:sp>
        <p:nvSpPr>
          <p:cNvPr id="5" name="Text Placeholder 23"/>
          <p:cNvSpPr txBox="1">
            <a:spLocks/>
          </p:cNvSpPr>
          <p:nvPr/>
        </p:nvSpPr>
        <p:spPr>
          <a:xfrm>
            <a:off x="5777612" y="5308618"/>
            <a:ext cx="785328" cy="1056986"/>
          </a:xfrm>
          <a:prstGeom prst="rect">
            <a:avLst/>
          </a:prstGeom>
        </p:spPr>
        <p:txBody>
          <a:bodyPr anchor="t">
            <a:normAutofit fontScale="85000" lnSpcReduction="20000"/>
          </a:bodyPr>
          <a:lstStyle>
            <a:lvl1pPr marL="0" indent="0" algn="r" defTabSz="914400" rtl="0" eaLnBrk="1" latinLnBrk="0" hangingPunct="1">
              <a:lnSpc>
                <a:spcPct val="90000"/>
              </a:lnSpc>
              <a:spcBef>
                <a:spcPts val="1000"/>
              </a:spcBef>
              <a:buFont typeface="Arial"/>
              <a:buNone/>
              <a:defRPr sz="9600" b="1" i="0" kern="1200" baseline="0">
                <a:solidFill>
                  <a:srgbClr val="95D600"/>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a:t>
            </a:r>
            <a:endParaRPr lang="en-US" dirty="0"/>
          </a:p>
        </p:txBody>
      </p:sp>
      <p:sp>
        <p:nvSpPr>
          <p:cNvPr id="6" name="Text Placeholder 23"/>
          <p:cNvSpPr txBox="1">
            <a:spLocks/>
          </p:cNvSpPr>
          <p:nvPr/>
        </p:nvSpPr>
        <p:spPr>
          <a:xfrm>
            <a:off x="454161" y="971953"/>
            <a:ext cx="2613204" cy="1221666"/>
          </a:xfrm>
          <a:prstGeom prst="rect">
            <a:avLst/>
          </a:prstGeom>
        </p:spPr>
        <p:txBody>
          <a:bodyPr anchor="t">
            <a:normAutofit fontScale="92500" lnSpcReduction="10000"/>
          </a:bodyPr>
          <a:lstStyle>
            <a:lvl1pPr marL="0" indent="0" algn="l" defTabSz="914400" rtl="0" eaLnBrk="1" latinLnBrk="0" hangingPunct="1">
              <a:lnSpc>
                <a:spcPct val="90000"/>
              </a:lnSpc>
              <a:spcBef>
                <a:spcPts val="1000"/>
              </a:spcBef>
              <a:buFont typeface="Arial"/>
              <a:buNone/>
              <a:defRPr sz="9600" b="1" i="0" kern="1200" baseline="0">
                <a:solidFill>
                  <a:srgbClr val="95D600"/>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t>
            </a:r>
          </a:p>
        </p:txBody>
      </p:sp>
      <p:sp>
        <p:nvSpPr>
          <p:cNvPr id="7" name="Rectangle 6"/>
          <p:cNvSpPr/>
          <p:nvPr/>
        </p:nvSpPr>
        <p:spPr>
          <a:xfrm>
            <a:off x="4330717" y="5651700"/>
            <a:ext cx="1556773" cy="369332"/>
          </a:xfrm>
          <a:prstGeom prst="rect">
            <a:avLst/>
          </a:prstGeom>
        </p:spPr>
        <p:txBody>
          <a:bodyPr wrap="none">
            <a:spAutoFit/>
          </a:bodyPr>
          <a:lstStyle/>
          <a:p>
            <a:r>
              <a:rPr lang="en-US" dirty="0">
                <a:solidFill>
                  <a:srgbClr val="085156"/>
                </a:solidFill>
              </a:rPr>
              <a:t>Albert Einstein</a:t>
            </a:r>
            <a:endParaRPr lang="es-ES_tradnl" dirty="0">
              <a:solidFill>
                <a:srgbClr val="085156"/>
              </a:solidFill>
            </a:endParaRPr>
          </a:p>
        </p:txBody>
      </p:sp>
    </p:spTree>
    <p:extLst>
      <p:ext uri="{BB962C8B-B14F-4D97-AF65-F5344CB8AC3E}">
        <p14:creationId xmlns="" xmlns:p14="http://schemas.microsoft.com/office/powerpoint/2010/main" val="971996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502" y="0"/>
            <a:ext cx="3302708" cy="6858004"/>
            <a:chOff x="2" y="-5"/>
            <a:chExt cx="4790545" cy="6858004"/>
          </a:xfrm>
          <a:solidFill>
            <a:srgbClr val="085156"/>
          </a:solidFill>
        </p:grpSpPr>
        <p:sp>
          <p:nvSpPr>
            <p:cNvPr id="3" name="Rectangle 2"/>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rminator 3"/>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21"/>
          <p:cNvSpPr>
            <a:spLocks noChangeArrowheads="1"/>
          </p:cNvSpPr>
          <p:nvPr/>
        </p:nvSpPr>
        <p:spPr bwMode="auto">
          <a:xfrm flipV="1">
            <a:off x="444305" y="2310010"/>
            <a:ext cx="2298895"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8" name="Text Placeholder 6"/>
          <p:cNvSpPr txBox="1">
            <a:spLocks/>
          </p:cNvSpPr>
          <p:nvPr/>
        </p:nvSpPr>
        <p:spPr>
          <a:xfrm>
            <a:off x="368152" y="2844735"/>
            <a:ext cx="2725656" cy="364200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4400" dirty="0" smtClean="0"/>
              <a:t>Co zrobiłby Einstein?</a:t>
            </a:r>
            <a:endParaRPr lang="en-US" sz="4400" dirty="0"/>
          </a:p>
        </p:txBody>
      </p:sp>
      <p:sp>
        <p:nvSpPr>
          <p:cNvPr id="11" name="TextBox 10"/>
          <p:cNvSpPr txBox="1"/>
          <p:nvPr/>
        </p:nvSpPr>
        <p:spPr>
          <a:xfrm>
            <a:off x="520505" y="533400"/>
            <a:ext cx="2222695" cy="1569660"/>
          </a:xfrm>
          <a:prstGeom prst="rect">
            <a:avLst/>
          </a:prstGeom>
          <a:noFill/>
        </p:spPr>
        <p:txBody>
          <a:bodyPr wrap="square" rtlCol="0">
            <a:spAutoFit/>
          </a:bodyPr>
          <a:lstStyle/>
          <a:p>
            <a:r>
              <a:rPr lang="pl-PL" sz="3200" dirty="0" smtClean="0">
                <a:solidFill>
                  <a:schemeClr val="bg1"/>
                </a:solidFill>
              </a:rPr>
              <a:t>Zadawaj </a:t>
            </a:r>
            <a:r>
              <a:rPr lang="pl-PL" sz="3200" dirty="0" smtClean="0">
                <a:solidFill>
                  <a:schemeClr val="bg1"/>
                </a:solidFill>
              </a:rPr>
              <a:t>właściwe pytania	</a:t>
            </a:r>
            <a:endParaRPr lang="es-ES_tradnl" sz="3200" dirty="0" smtClean="0">
              <a:solidFill>
                <a:schemeClr val="bg1"/>
              </a:solidFill>
            </a:endParaRPr>
          </a:p>
        </p:txBody>
      </p:sp>
      <p:sp>
        <p:nvSpPr>
          <p:cNvPr id="10" name="Rectangle 9"/>
          <p:cNvSpPr/>
          <p:nvPr/>
        </p:nvSpPr>
        <p:spPr>
          <a:xfrm>
            <a:off x="3834867" y="1017348"/>
            <a:ext cx="7422745" cy="4616648"/>
          </a:xfrm>
          <a:prstGeom prst="rect">
            <a:avLst/>
          </a:prstGeom>
        </p:spPr>
        <p:txBody>
          <a:bodyPr wrap="square">
            <a:spAutoFit/>
          </a:bodyPr>
          <a:lstStyle/>
          <a:p>
            <a:r>
              <a:rPr lang="pl-PL" sz="2400" b="1" spc="-5" dirty="0" smtClean="0">
                <a:solidFill>
                  <a:srgbClr val="085156"/>
                </a:solidFill>
                <a:ea typeface="Calibri" charset="0"/>
                <a:cs typeface="Times New Roman" charset="0"/>
              </a:rPr>
              <a:t>Aby sprecyzować pytanie, możesz zrobić następujące rzeczy:</a:t>
            </a:r>
            <a:endParaRPr lang="en-US" b="1" dirty="0">
              <a:solidFill>
                <a:srgbClr val="085156"/>
              </a:solidFill>
              <a:ea typeface="Calibri" charset="0"/>
              <a:cs typeface="Times New Roman" charset="0"/>
            </a:endParaRPr>
          </a:p>
          <a:p>
            <a:pPr>
              <a:spcBef>
                <a:spcPts val="600"/>
              </a:spcBef>
            </a:pPr>
            <a:r>
              <a:rPr lang="en-US" sz="2400" spc="-5" dirty="0">
                <a:solidFill>
                  <a:srgbClr val="085156"/>
                </a:solidFill>
                <a:ea typeface="Calibri" charset="0"/>
                <a:cs typeface="Times New Roman" charset="0"/>
              </a:rPr>
              <a:t>1. </a:t>
            </a:r>
            <a:r>
              <a:rPr lang="pl-PL" sz="2400" spc="-5" dirty="0" err="1" smtClean="0">
                <a:solidFill>
                  <a:srgbClr val="085156"/>
                </a:solidFill>
                <a:ea typeface="Calibri" charset="0"/>
                <a:cs typeface="Times New Roman" charset="0"/>
              </a:rPr>
              <a:t>Przeartykułować</a:t>
            </a:r>
            <a:r>
              <a:rPr lang="pl-PL" sz="2400" spc="-5" dirty="0" smtClean="0">
                <a:solidFill>
                  <a:srgbClr val="085156"/>
                </a:solidFill>
                <a:ea typeface="Calibri" charset="0"/>
                <a:cs typeface="Times New Roman" charset="0"/>
              </a:rPr>
              <a:t> pytanie</a:t>
            </a:r>
            <a:r>
              <a:rPr lang="en-US" sz="2400" spc="-5" dirty="0" smtClean="0">
                <a:solidFill>
                  <a:srgbClr val="085156"/>
                </a:solidFill>
                <a:ea typeface="Calibri" charset="0"/>
                <a:cs typeface="Times New Roman" charset="0"/>
              </a:rPr>
              <a:t>.</a:t>
            </a:r>
            <a:endParaRPr lang="en-US" dirty="0">
              <a:solidFill>
                <a:srgbClr val="085156"/>
              </a:solidFill>
              <a:ea typeface="Calibri" charset="0"/>
              <a:cs typeface="Times New Roman" charset="0"/>
            </a:endParaRPr>
          </a:p>
          <a:p>
            <a:pPr>
              <a:spcBef>
                <a:spcPts val="600"/>
              </a:spcBef>
            </a:pPr>
            <a:r>
              <a:rPr lang="en-US" sz="2400" spc="-5" dirty="0">
                <a:solidFill>
                  <a:srgbClr val="085156"/>
                </a:solidFill>
                <a:ea typeface="Calibri" charset="0"/>
                <a:cs typeface="Times New Roman" charset="0"/>
              </a:rPr>
              <a:t>2. </a:t>
            </a:r>
            <a:r>
              <a:rPr lang="pl-PL" sz="2400" spc="-5" dirty="0" smtClean="0">
                <a:solidFill>
                  <a:srgbClr val="085156"/>
                </a:solidFill>
                <a:ea typeface="Calibri" charset="0"/>
                <a:cs typeface="Times New Roman" charset="0"/>
              </a:rPr>
              <a:t>Rozważ szerszą lub węższą wersję pytania.</a:t>
            </a:r>
            <a:endParaRPr lang="en-US" dirty="0">
              <a:solidFill>
                <a:srgbClr val="085156"/>
              </a:solidFill>
              <a:ea typeface="Calibri" charset="0"/>
              <a:cs typeface="Times New Roman" charset="0"/>
            </a:endParaRPr>
          </a:p>
          <a:p>
            <a:pPr>
              <a:spcBef>
                <a:spcPts val="600"/>
              </a:spcBef>
            </a:pPr>
            <a:r>
              <a:rPr lang="en-US" sz="2400" spc="-5" dirty="0">
                <a:solidFill>
                  <a:srgbClr val="085156"/>
                </a:solidFill>
                <a:ea typeface="Calibri" charset="0"/>
                <a:cs typeface="Times New Roman" charset="0"/>
              </a:rPr>
              <a:t>3. </a:t>
            </a:r>
            <a:r>
              <a:rPr lang="pl-PL" sz="2400" spc="-5" dirty="0" smtClean="0">
                <a:solidFill>
                  <a:srgbClr val="085156"/>
                </a:solidFill>
                <a:ea typeface="Calibri" charset="0"/>
                <a:cs typeface="Times New Roman" charset="0"/>
              </a:rPr>
              <a:t>Rozważ swoje pytanie z punktu widzenia różnych </a:t>
            </a:r>
            <a:r>
              <a:rPr lang="pl-PL" sz="2400" spc="-5" dirty="0" err="1" smtClean="0">
                <a:solidFill>
                  <a:srgbClr val="085156"/>
                </a:solidFill>
                <a:ea typeface="Calibri" charset="0"/>
                <a:cs typeface="Times New Roman" charset="0"/>
              </a:rPr>
              <a:t>interesariuszy</a:t>
            </a:r>
            <a:r>
              <a:rPr lang="pl-PL" sz="2400" spc="-5" dirty="0" smtClean="0">
                <a:solidFill>
                  <a:srgbClr val="085156"/>
                </a:solidFill>
                <a:ea typeface="Calibri" charset="0"/>
                <a:cs typeface="Times New Roman" charset="0"/>
              </a:rPr>
              <a:t>. </a:t>
            </a:r>
            <a:endParaRPr lang="en-US" dirty="0">
              <a:solidFill>
                <a:srgbClr val="085156"/>
              </a:solidFill>
              <a:ea typeface="Calibri" charset="0"/>
              <a:cs typeface="Times New Roman" charset="0"/>
            </a:endParaRPr>
          </a:p>
          <a:p>
            <a:pPr>
              <a:spcBef>
                <a:spcPts val="600"/>
              </a:spcBef>
            </a:pPr>
            <a:r>
              <a:rPr lang="en-US" sz="2400" spc="-5" dirty="0">
                <a:solidFill>
                  <a:srgbClr val="085156"/>
                </a:solidFill>
                <a:ea typeface="Calibri" charset="0"/>
                <a:cs typeface="Times New Roman" charset="0"/>
              </a:rPr>
              <a:t>4. </a:t>
            </a:r>
            <a:r>
              <a:rPr lang="pl-PL" sz="2400" spc="-5" dirty="0" smtClean="0">
                <a:solidFill>
                  <a:srgbClr val="085156"/>
                </a:solidFill>
                <a:ea typeface="Calibri" charset="0"/>
                <a:cs typeface="Times New Roman" charset="0"/>
              </a:rPr>
              <a:t>Załóż, że istnieje więcej niż jedno możliwe rozwiązanie. </a:t>
            </a:r>
            <a:endParaRPr lang="en-US" dirty="0">
              <a:solidFill>
                <a:srgbClr val="085156"/>
              </a:solidFill>
              <a:ea typeface="Calibri" charset="0"/>
              <a:cs typeface="Times New Roman" charset="0"/>
            </a:endParaRPr>
          </a:p>
          <a:p>
            <a:pPr>
              <a:spcBef>
                <a:spcPts val="600"/>
              </a:spcBef>
            </a:pPr>
            <a:r>
              <a:rPr lang="en-US" sz="2400" spc="-5" dirty="0">
                <a:solidFill>
                  <a:srgbClr val="085156"/>
                </a:solidFill>
                <a:ea typeface="Calibri" charset="0"/>
                <a:cs typeface="Times New Roman" charset="0"/>
              </a:rPr>
              <a:t>5. </a:t>
            </a:r>
            <a:r>
              <a:rPr lang="pl-PL" sz="2400" spc="-5" dirty="0" smtClean="0">
                <a:solidFill>
                  <a:srgbClr val="085156"/>
                </a:solidFill>
                <a:ea typeface="Calibri" charset="0"/>
                <a:cs typeface="Times New Roman" charset="0"/>
              </a:rPr>
              <a:t>Wykorzystaj język, aby sformułować pytanie w bardziej ekscytujący sposób.</a:t>
            </a:r>
            <a:endParaRPr lang="en-US" dirty="0">
              <a:solidFill>
                <a:srgbClr val="085156"/>
              </a:solidFill>
              <a:ea typeface="Calibri" charset="0"/>
              <a:cs typeface="Times New Roman" charset="0"/>
            </a:endParaRPr>
          </a:p>
          <a:p>
            <a:pPr>
              <a:spcBef>
                <a:spcPts val="600"/>
              </a:spcBef>
            </a:pPr>
            <a:r>
              <a:rPr lang="en-US" sz="2400" spc="-5" dirty="0">
                <a:solidFill>
                  <a:srgbClr val="085156"/>
                </a:solidFill>
                <a:ea typeface="Calibri" charset="0"/>
                <a:cs typeface="Times New Roman" charset="0"/>
              </a:rPr>
              <a:t>6. </a:t>
            </a:r>
            <a:r>
              <a:rPr lang="pl-PL" sz="2400" spc="-5" dirty="0" smtClean="0">
                <a:solidFill>
                  <a:srgbClr val="085156"/>
                </a:solidFill>
                <a:ea typeface="Calibri" charset="0"/>
                <a:cs typeface="Times New Roman" charset="0"/>
              </a:rPr>
              <a:t>Odwróć pytanie i zastanów się co byś zrobił, żeby osiągnąć odwrotny do zamierzonego skutek</a:t>
            </a:r>
            <a:r>
              <a:rPr lang="en-US" sz="2400" spc="-5" dirty="0" smtClean="0">
                <a:solidFill>
                  <a:srgbClr val="085156"/>
                </a:solidFill>
                <a:ea typeface="Calibri" charset="0"/>
                <a:cs typeface="Times New Roman" charset="0"/>
              </a:rPr>
              <a:t>.</a:t>
            </a:r>
            <a:endParaRPr lang="en-US" dirty="0">
              <a:solidFill>
                <a:srgbClr val="085156"/>
              </a:solidFill>
              <a:ea typeface="Calibri" charset="0"/>
              <a:cs typeface="Times New Roman" charset="0"/>
            </a:endParaRPr>
          </a:p>
        </p:txBody>
      </p:sp>
    </p:spTree>
    <p:extLst>
      <p:ext uri="{BB962C8B-B14F-4D97-AF65-F5344CB8AC3E}">
        <p14:creationId xmlns="" xmlns:p14="http://schemas.microsoft.com/office/powerpoint/2010/main" val="74536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a:extLst>
              <a:ext uri="{FF2B5EF4-FFF2-40B4-BE49-F238E27FC236}">
                <a16:creationId xmlns:a16="http://schemas.microsoft.com/office/drawing/2014/main" xmlns="" id="{4C7F8C27-E0E7-B641-BE6A-F61E3A12395C}"/>
              </a:ext>
            </a:extLst>
          </p:cNvPr>
          <p:cNvGrpSpPr/>
          <p:nvPr/>
        </p:nvGrpSpPr>
        <p:grpSpPr>
          <a:xfrm>
            <a:off x="797744" y="4409518"/>
            <a:ext cx="10865734" cy="1827734"/>
            <a:chOff x="829702" y="5041513"/>
            <a:chExt cx="4617176" cy="776659"/>
          </a:xfrm>
        </p:grpSpPr>
        <p:grpSp>
          <p:nvGrpSpPr>
            <p:cNvPr id="3" name="Group 36">
              <a:extLst>
                <a:ext uri="{FF2B5EF4-FFF2-40B4-BE49-F238E27FC236}">
                  <a16:creationId xmlns:a16="http://schemas.microsoft.com/office/drawing/2014/main" xmlns="" id="{42504FEE-A669-224E-A462-1F4F7C7D4314}"/>
                </a:ext>
              </a:extLst>
            </p:cNvPr>
            <p:cNvGrpSpPr/>
            <p:nvPr/>
          </p:nvGrpSpPr>
          <p:grpSpPr>
            <a:xfrm>
              <a:off x="2240386" y="5176740"/>
              <a:ext cx="1596810" cy="641432"/>
              <a:chOff x="2240386" y="5176740"/>
              <a:chExt cx="1596810" cy="641432"/>
            </a:xfrm>
          </p:grpSpPr>
          <p:sp>
            <p:nvSpPr>
              <p:cNvPr id="41" name="Freeform 40">
                <a:extLst>
                  <a:ext uri="{FF2B5EF4-FFF2-40B4-BE49-F238E27FC236}">
                    <a16:creationId xmlns:a16="http://schemas.microsoft.com/office/drawing/2014/main" xmlns="" id="{737A0EA9-4EFC-BC4A-8BEA-B4C32A7B1F55}"/>
                  </a:ext>
                </a:extLst>
              </p:cNvPr>
              <p:cNvSpPr/>
              <p:nvPr/>
            </p:nvSpPr>
            <p:spPr>
              <a:xfrm>
                <a:off x="2240386" y="5176741"/>
                <a:ext cx="1583791" cy="641431"/>
              </a:xfrm>
              <a:custGeom>
                <a:avLst/>
                <a:gdLst>
                  <a:gd name="connsiteX0" fmla="*/ 450310 w 1583791"/>
                  <a:gd name="connsiteY0" fmla="*/ 0 h 641431"/>
                  <a:gd name="connsiteX1" fmla="*/ 1133482 w 1583791"/>
                  <a:gd name="connsiteY1" fmla="*/ 0 h 641431"/>
                  <a:gd name="connsiteX2" fmla="*/ 1583791 w 1583791"/>
                  <a:gd name="connsiteY2" fmla="*/ 641431 h 641431"/>
                  <a:gd name="connsiteX3" fmla="*/ 0 w 1583791"/>
                  <a:gd name="connsiteY3" fmla="*/ 641431 h 641431"/>
                </a:gdLst>
                <a:ahLst/>
                <a:cxnLst>
                  <a:cxn ang="0">
                    <a:pos x="connsiteX0" y="connsiteY0"/>
                  </a:cxn>
                  <a:cxn ang="0">
                    <a:pos x="connsiteX1" y="connsiteY1"/>
                  </a:cxn>
                  <a:cxn ang="0">
                    <a:pos x="connsiteX2" y="connsiteY2"/>
                  </a:cxn>
                  <a:cxn ang="0">
                    <a:pos x="connsiteX3" y="connsiteY3"/>
                  </a:cxn>
                </a:cxnLst>
                <a:rect l="l" t="t" r="r" b="b"/>
                <a:pathLst>
                  <a:path w="1583791" h="641431">
                    <a:moveTo>
                      <a:pt x="450310" y="0"/>
                    </a:moveTo>
                    <a:lnTo>
                      <a:pt x="1133482" y="0"/>
                    </a:lnTo>
                    <a:lnTo>
                      <a:pt x="1583791" y="641431"/>
                    </a:lnTo>
                    <a:lnTo>
                      <a:pt x="0" y="641431"/>
                    </a:lnTo>
                    <a:close/>
                  </a:path>
                </a:pathLst>
              </a:custGeom>
              <a:solidFill>
                <a:srgbClr val="08515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41">
                <a:extLst>
                  <a:ext uri="{FF2B5EF4-FFF2-40B4-BE49-F238E27FC236}">
                    <a16:creationId xmlns:a16="http://schemas.microsoft.com/office/drawing/2014/main" xmlns="" id="{4DA29D37-D511-C44B-940F-F9BC0FD9F62C}"/>
                  </a:ext>
                </a:extLst>
              </p:cNvPr>
              <p:cNvSpPr/>
              <p:nvPr/>
            </p:nvSpPr>
            <p:spPr>
              <a:xfrm>
                <a:off x="3068933" y="5176740"/>
                <a:ext cx="768263" cy="641431"/>
              </a:xfrm>
              <a:custGeom>
                <a:avLst/>
                <a:gdLst>
                  <a:gd name="connsiteX0" fmla="*/ 0 w 768263"/>
                  <a:gd name="connsiteY0" fmla="*/ 0 h 641431"/>
                  <a:gd name="connsiteX1" fmla="*/ 317954 w 768263"/>
                  <a:gd name="connsiteY1" fmla="*/ 0 h 641431"/>
                  <a:gd name="connsiteX2" fmla="*/ 768263 w 768263"/>
                  <a:gd name="connsiteY2" fmla="*/ 641431 h 641431"/>
                  <a:gd name="connsiteX3" fmla="*/ 0 w 768263"/>
                  <a:gd name="connsiteY3" fmla="*/ 641431 h 641431"/>
                </a:gdLst>
                <a:ahLst/>
                <a:cxnLst>
                  <a:cxn ang="0">
                    <a:pos x="connsiteX0" y="connsiteY0"/>
                  </a:cxn>
                  <a:cxn ang="0">
                    <a:pos x="connsiteX1" y="connsiteY1"/>
                  </a:cxn>
                  <a:cxn ang="0">
                    <a:pos x="connsiteX2" y="connsiteY2"/>
                  </a:cxn>
                  <a:cxn ang="0">
                    <a:pos x="connsiteX3" y="connsiteY3"/>
                  </a:cxn>
                </a:cxnLst>
                <a:rect l="l" t="t" r="r" b="b"/>
                <a:pathLst>
                  <a:path w="768263" h="641431">
                    <a:moveTo>
                      <a:pt x="0" y="0"/>
                    </a:moveTo>
                    <a:lnTo>
                      <a:pt x="317954" y="0"/>
                    </a:lnTo>
                    <a:lnTo>
                      <a:pt x="768263" y="641431"/>
                    </a:lnTo>
                    <a:lnTo>
                      <a:pt x="0" y="641431"/>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7">
              <a:extLst>
                <a:ext uri="{FF2B5EF4-FFF2-40B4-BE49-F238E27FC236}">
                  <a16:creationId xmlns:a16="http://schemas.microsoft.com/office/drawing/2014/main" xmlns="" id="{3F0A8AE4-F4B6-E74F-A760-5E542FF5E11B}"/>
                </a:ext>
              </a:extLst>
            </p:cNvPr>
            <p:cNvGrpSpPr/>
            <p:nvPr/>
          </p:nvGrpSpPr>
          <p:grpSpPr>
            <a:xfrm rot="21333180">
              <a:off x="829702" y="5041513"/>
              <a:ext cx="4617176" cy="176915"/>
              <a:chOff x="837996" y="4460459"/>
              <a:chExt cx="4617176" cy="176915"/>
            </a:xfrm>
          </p:grpSpPr>
          <p:sp>
            <p:nvSpPr>
              <p:cNvPr id="39" name="Rectangle 38">
                <a:extLst>
                  <a:ext uri="{FF2B5EF4-FFF2-40B4-BE49-F238E27FC236}">
                    <a16:creationId xmlns:a16="http://schemas.microsoft.com/office/drawing/2014/main" xmlns="" id="{AC7CE358-A5FD-C44A-BA2D-DAB24A6FDE7B}"/>
                  </a:ext>
                </a:extLst>
              </p:cNvPr>
              <p:cNvSpPr/>
              <p:nvPr/>
            </p:nvSpPr>
            <p:spPr>
              <a:xfrm>
                <a:off x="837996" y="4460460"/>
                <a:ext cx="4617176" cy="176914"/>
              </a:xfrm>
              <a:prstGeom prst="rect">
                <a:avLst/>
              </a:prstGeom>
              <a:solidFill>
                <a:srgbClr val="08515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40" name="Rectangle 39">
                <a:extLst>
                  <a:ext uri="{FF2B5EF4-FFF2-40B4-BE49-F238E27FC236}">
                    <a16:creationId xmlns:a16="http://schemas.microsoft.com/office/drawing/2014/main" xmlns="" id="{2A2AF24B-94E9-8348-8A7D-8CC0C0E6DAF3}"/>
                  </a:ext>
                </a:extLst>
              </p:cNvPr>
              <p:cNvSpPr/>
              <p:nvPr/>
            </p:nvSpPr>
            <p:spPr>
              <a:xfrm>
                <a:off x="3068932" y="4460459"/>
                <a:ext cx="2386239" cy="176914"/>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13" name="Rectangle 12"/>
          <p:cNvSpPr/>
          <p:nvPr/>
        </p:nvSpPr>
        <p:spPr>
          <a:xfrm>
            <a:off x="4551856" y="428466"/>
            <a:ext cx="3237433" cy="1200329"/>
          </a:xfrm>
          <a:prstGeom prst="rect">
            <a:avLst/>
          </a:prstGeom>
        </p:spPr>
        <p:txBody>
          <a:bodyPr wrap="square">
            <a:spAutoFit/>
          </a:bodyPr>
          <a:lstStyle/>
          <a:p>
            <a:pPr algn="ctr"/>
            <a:r>
              <a:rPr lang="en-US" sz="3600" dirty="0">
                <a:solidFill>
                  <a:srgbClr val="085156"/>
                </a:solidFill>
              </a:rPr>
              <a:t>4. </a:t>
            </a:r>
            <a:r>
              <a:rPr lang="pl-PL" sz="3600" dirty="0" smtClean="0">
                <a:solidFill>
                  <a:srgbClr val="085156"/>
                </a:solidFill>
              </a:rPr>
              <a:t>WYBIERANIE LIDERA DANYCH</a:t>
            </a:r>
            <a:endParaRPr lang="en-US" sz="3600" dirty="0">
              <a:solidFill>
                <a:srgbClr val="085156"/>
              </a:solidFill>
            </a:endParaRPr>
          </a:p>
        </p:txBody>
      </p:sp>
      <p:sp>
        <p:nvSpPr>
          <p:cNvPr id="11" name="Text Placeholder 6"/>
          <p:cNvSpPr txBox="1">
            <a:spLocks/>
          </p:cNvSpPr>
          <p:nvPr/>
        </p:nvSpPr>
        <p:spPr>
          <a:xfrm>
            <a:off x="6810807" y="1434053"/>
            <a:ext cx="3510678" cy="2207927"/>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solidFill>
                <a:srgbClr val="085156"/>
              </a:solidFill>
            </a:endParaRPr>
          </a:p>
        </p:txBody>
      </p:sp>
      <p:grpSp>
        <p:nvGrpSpPr>
          <p:cNvPr id="5" name="Group 30">
            <a:extLst>
              <a:ext uri="{FF2B5EF4-FFF2-40B4-BE49-F238E27FC236}">
                <a16:creationId xmlns:a16="http://schemas.microsoft.com/office/drawing/2014/main" xmlns="" id="{B04805C2-DF4C-1D4D-A337-C59CF7F5454A}"/>
              </a:ext>
            </a:extLst>
          </p:cNvPr>
          <p:cNvGrpSpPr/>
          <p:nvPr/>
        </p:nvGrpSpPr>
        <p:grpSpPr>
          <a:xfrm>
            <a:off x="596681" y="1350911"/>
            <a:ext cx="3538430" cy="3539430"/>
            <a:chOff x="1315233" y="1458202"/>
            <a:chExt cx="3194137" cy="3195040"/>
          </a:xfrm>
        </p:grpSpPr>
        <p:sp>
          <p:nvSpPr>
            <p:cNvPr id="25" name="Oval 24">
              <a:extLst>
                <a:ext uri="{FF2B5EF4-FFF2-40B4-BE49-F238E27FC236}">
                  <a16:creationId xmlns:a16="http://schemas.microsoft.com/office/drawing/2014/main" xmlns="" id="{3CB9B692-72E4-4541-B547-FF1B25FD0D5A}"/>
                </a:ext>
              </a:extLst>
            </p:cNvPr>
            <p:cNvSpPr/>
            <p:nvPr/>
          </p:nvSpPr>
          <p:spPr>
            <a:xfrm>
              <a:off x="1315233" y="1459105"/>
              <a:ext cx="3194137" cy="3194137"/>
            </a:xfrm>
            <a:prstGeom prst="ellipse">
              <a:avLst/>
            </a:prstGeom>
            <a:solidFill>
              <a:srgbClr val="B52372">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xmlns="" id="{E78FCF2D-A566-1F40-8CF2-CC4F203965D4}"/>
                </a:ext>
              </a:extLst>
            </p:cNvPr>
            <p:cNvSpPr/>
            <p:nvPr/>
          </p:nvSpPr>
          <p:spPr>
            <a:xfrm>
              <a:off x="2941084" y="1458202"/>
              <a:ext cx="1543234" cy="3188701"/>
            </a:xfrm>
            <a:custGeom>
              <a:avLst/>
              <a:gdLst>
                <a:gd name="connsiteX0" fmla="*/ 0 w 1543234"/>
                <a:gd name="connsiteY0" fmla="*/ 0 h 3188701"/>
                <a:gd name="connsiteX1" fmla="*/ 109456 w 1543234"/>
                <a:gd name="connsiteY1" fmla="*/ 5527 h 3188701"/>
                <a:gd name="connsiteX2" fmla="*/ 1543234 w 1543234"/>
                <a:gd name="connsiteY2" fmla="*/ 1594350 h 3188701"/>
                <a:gd name="connsiteX3" fmla="*/ 109456 w 1543234"/>
                <a:gd name="connsiteY3" fmla="*/ 3183174 h 3188701"/>
                <a:gd name="connsiteX4" fmla="*/ 0 w 1543234"/>
                <a:gd name="connsiteY4" fmla="*/ 3188701 h 3188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234" h="3188701">
                  <a:moveTo>
                    <a:pt x="0" y="0"/>
                  </a:moveTo>
                  <a:lnTo>
                    <a:pt x="109456" y="5527"/>
                  </a:lnTo>
                  <a:cubicBezTo>
                    <a:pt x="914788" y="87313"/>
                    <a:pt x="1543234" y="767441"/>
                    <a:pt x="1543234" y="1594350"/>
                  </a:cubicBezTo>
                  <a:cubicBezTo>
                    <a:pt x="1543234" y="2421260"/>
                    <a:pt x="914788" y="3101388"/>
                    <a:pt x="109456" y="3183174"/>
                  </a:cubicBezTo>
                  <a:lnTo>
                    <a:pt x="0" y="3188701"/>
                  </a:lnTo>
                  <a:close/>
                </a:path>
              </a:pathLst>
            </a:cu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xmlns="" id="{059B1CF2-A831-BB4D-86FB-78637E33BCF5}"/>
              </a:ext>
            </a:extLst>
          </p:cNvPr>
          <p:cNvSpPr/>
          <p:nvPr/>
        </p:nvSpPr>
        <p:spPr>
          <a:xfrm>
            <a:off x="874704" y="1900229"/>
            <a:ext cx="2949934" cy="3385542"/>
          </a:xfrm>
          <a:prstGeom prst="rect">
            <a:avLst/>
          </a:prstGeom>
        </p:spPr>
        <p:txBody>
          <a:bodyPr wrap="square">
            <a:spAutoFit/>
          </a:bodyPr>
          <a:lstStyle/>
          <a:p>
            <a:pPr algn="ctr"/>
            <a:r>
              <a:rPr lang="pl-PL" sz="1600" dirty="0" smtClean="0">
                <a:solidFill>
                  <a:schemeClr val="bg1"/>
                </a:solidFill>
              </a:rPr>
              <a:t>Analityk </a:t>
            </a:r>
            <a:r>
              <a:rPr lang="pl-PL" sz="1600" dirty="0" smtClean="0">
                <a:solidFill>
                  <a:schemeClr val="bg1"/>
                </a:solidFill>
              </a:rPr>
              <a:t>danych jest hybrydą </a:t>
            </a:r>
            <a:r>
              <a:rPr lang="pl-PL" sz="1600" dirty="0" smtClean="0">
                <a:solidFill>
                  <a:schemeClr val="bg1"/>
                </a:solidFill>
              </a:rPr>
              <a:t>hakera, </a:t>
            </a:r>
            <a:r>
              <a:rPr lang="pl-PL" sz="1600" dirty="0" smtClean="0">
                <a:solidFill>
                  <a:schemeClr val="bg1"/>
                </a:solidFill>
              </a:rPr>
              <a:t>analityka, komunikatora i zaufanego doradcy. Innymi słowy, umiejętności pochodzą z tradycyjnie rozbieżnych obszarów, </a:t>
            </a:r>
            <a:r>
              <a:rPr lang="pl-PL" sz="1600" dirty="0" smtClean="0">
                <a:solidFill>
                  <a:schemeClr val="bg1"/>
                </a:solidFill>
              </a:rPr>
              <a:t>a </a:t>
            </a:r>
            <a:r>
              <a:rPr lang="pl-PL" sz="1600" dirty="0" smtClean="0">
                <a:solidFill>
                  <a:schemeClr val="bg1"/>
                </a:solidFill>
              </a:rPr>
              <a:t>są teraz połączone w profilu skoncentrowanym na danych.</a:t>
            </a:r>
            <a:endParaRPr lang="en-US" sz="1600" dirty="0">
              <a:solidFill>
                <a:schemeClr val="bg1"/>
              </a:solidFill>
            </a:endParaRPr>
          </a:p>
          <a:p>
            <a:pPr algn="ctr"/>
            <a:endParaRPr lang="en-US" sz="1400" dirty="0">
              <a:solidFill>
                <a:schemeClr val="bg1"/>
              </a:solidFill>
            </a:endParaRPr>
          </a:p>
          <a:p>
            <a:pPr algn="ctr"/>
            <a:r>
              <a:rPr lang="es-ES_tradnl" sz="1400" b="1" dirty="0">
                <a:solidFill>
                  <a:schemeClr val="bg1"/>
                </a:solidFill>
              </a:rPr>
              <a:t>Davenport &amp; </a:t>
            </a:r>
            <a:r>
              <a:rPr lang="es-ES_tradnl" sz="1400" b="1" dirty="0" err="1">
                <a:solidFill>
                  <a:schemeClr val="bg1"/>
                </a:solidFill>
              </a:rPr>
              <a:t>Patil</a:t>
            </a:r>
            <a:r>
              <a:rPr lang="es-ES_tradnl" sz="1400" b="1" dirty="0">
                <a:solidFill>
                  <a:schemeClr val="bg1"/>
                </a:solidFill>
              </a:rPr>
              <a:t> </a:t>
            </a:r>
          </a:p>
          <a:p>
            <a:pPr algn="ctr"/>
            <a:r>
              <a:rPr lang="en-US" sz="2000" dirty="0">
                <a:solidFill>
                  <a:schemeClr val="bg1"/>
                </a:solidFill>
              </a:rPr>
              <a:t/>
            </a:r>
            <a:br>
              <a:rPr lang="en-US" sz="2000" dirty="0">
                <a:solidFill>
                  <a:schemeClr val="bg1"/>
                </a:solidFill>
              </a:rPr>
            </a:br>
            <a:endParaRPr lang="en-US" sz="2000" dirty="0">
              <a:solidFill>
                <a:schemeClr val="bg1"/>
              </a:solidFill>
            </a:endParaRPr>
          </a:p>
          <a:p>
            <a:r>
              <a:rPr lang="es-ES_tradnl" sz="1600" dirty="0">
                <a:solidFill>
                  <a:schemeClr val="bg1"/>
                </a:solidFill>
              </a:rPr>
              <a:t>			</a:t>
            </a:r>
            <a:endParaRPr lang="en-US" sz="1200" dirty="0">
              <a:solidFill>
                <a:schemeClr val="bg1"/>
              </a:solidFill>
            </a:endParaRPr>
          </a:p>
        </p:txBody>
      </p:sp>
      <p:grpSp>
        <p:nvGrpSpPr>
          <p:cNvPr id="7" name="Group 31">
            <a:extLst>
              <a:ext uri="{FF2B5EF4-FFF2-40B4-BE49-F238E27FC236}">
                <a16:creationId xmlns:a16="http://schemas.microsoft.com/office/drawing/2014/main" xmlns="" id="{5169EA78-67E6-414F-934D-53C984517201}"/>
              </a:ext>
            </a:extLst>
          </p:cNvPr>
          <p:cNvGrpSpPr/>
          <p:nvPr/>
        </p:nvGrpSpPr>
        <p:grpSpPr>
          <a:xfrm>
            <a:off x="8233786" y="812397"/>
            <a:ext cx="3538430" cy="3539430"/>
            <a:chOff x="1315233" y="1458202"/>
            <a:chExt cx="3194137" cy="3195040"/>
          </a:xfrm>
        </p:grpSpPr>
        <p:sp>
          <p:nvSpPr>
            <p:cNvPr id="33" name="Oval 32">
              <a:extLst>
                <a:ext uri="{FF2B5EF4-FFF2-40B4-BE49-F238E27FC236}">
                  <a16:creationId xmlns:a16="http://schemas.microsoft.com/office/drawing/2014/main" xmlns="" id="{02E71467-08A9-3A4E-8A28-7E425AE2C72A}"/>
                </a:ext>
              </a:extLst>
            </p:cNvPr>
            <p:cNvSpPr/>
            <p:nvPr/>
          </p:nvSpPr>
          <p:spPr>
            <a:xfrm>
              <a:off x="1315233" y="1459105"/>
              <a:ext cx="3194137" cy="3194137"/>
            </a:xfrm>
            <a:prstGeom prst="ellipse">
              <a:avLst/>
            </a:prstGeom>
            <a:solidFill>
              <a:srgbClr val="F15A2A">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a16="http://schemas.microsoft.com/office/drawing/2014/main" xmlns="" id="{D3845810-6221-7E46-91BE-9F69B922AD43}"/>
                </a:ext>
              </a:extLst>
            </p:cNvPr>
            <p:cNvSpPr/>
            <p:nvPr/>
          </p:nvSpPr>
          <p:spPr>
            <a:xfrm>
              <a:off x="2941084" y="1458202"/>
              <a:ext cx="1543234" cy="3188701"/>
            </a:xfrm>
            <a:custGeom>
              <a:avLst/>
              <a:gdLst>
                <a:gd name="connsiteX0" fmla="*/ 0 w 1543234"/>
                <a:gd name="connsiteY0" fmla="*/ 0 h 3188701"/>
                <a:gd name="connsiteX1" fmla="*/ 109456 w 1543234"/>
                <a:gd name="connsiteY1" fmla="*/ 5527 h 3188701"/>
                <a:gd name="connsiteX2" fmla="*/ 1543234 w 1543234"/>
                <a:gd name="connsiteY2" fmla="*/ 1594350 h 3188701"/>
                <a:gd name="connsiteX3" fmla="*/ 109456 w 1543234"/>
                <a:gd name="connsiteY3" fmla="*/ 3183174 h 3188701"/>
                <a:gd name="connsiteX4" fmla="*/ 0 w 1543234"/>
                <a:gd name="connsiteY4" fmla="*/ 3188701 h 3188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234" h="3188701">
                  <a:moveTo>
                    <a:pt x="0" y="0"/>
                  </a:moveTo>
                  <a:lnTo>
                    <a:pt x="109456" y="5527"/>
                  </a:lnTo>
                  <a:cubicBezTo>
                    <a:pt x="914788" y="87313"/>
                    <a:pt x="1543234" y="767441"/>
                    <a:pt x="1543234" y="1594350"/>
                  </a:cubicBezTo>
                  <a:cubicBezTo>
                    <a:pt x="1543234" y="2421260"/>
                    <a:pt x="914788" y="3101388"/>
                    <a:pt x="109456" y="3183174"/>
                  </a:cubicBezTo>
                  <a:lnTo>
                    <a:pt x="0" y="3188701"/>
                  </a:lnTo>
                  <a:close/>
                </a:path>
              </a:pathLst>
            </a:cu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xmlns="" id="{0FE72529-9B4E-314F-9F6D-6A2EB97FB546}"/>
              </a:ext>
            </a:extLst>
          </p:cNvPr>
          <p:cNvSpPr/>
          <p:nvPr/>
        </p:nvSpPr>
        <p:spPr>
          <a:xfrm>
            <a:off x="8559919" y="1339335"/>
            <a:ext cx="2949934" cy="2862322"/>
          </a:xfrm>
          <a:prstGeom prst="rect">
            <a:avLst/>
          </a:prstGeom>
        </p:spPr>
        <p:txBody>
          <a:bodyPr wrap="square">
            <a:spAutoFit/>
          </a:bodyPr>
          <a:lstStyle/>
          <a:p>
            <a:pPr algn="ctr"/>
            <a:r>
              <a:rPr lang="pl-PL" dirty="0" smtClean="0">
                <a:solidFill>
                  <a:schemeClr val="bg1"/>
                </a:solidFill>
              </a:rPr>
              <a:t>W </a:t>
            </a:r>
            <a:r>
              <a:rPr lang="pl-PL" dirty="0" smtClean="0">
                <a:solidFill>
                  <a:schemeClr val="bg1"/>
                </a:solidFill>
              </a:rPr>
              <a:t>miarę postępu ruchu dużych zbiorów danych rola ekspertów </a:t>
            </a:r>
            <a:r>
              <a:rPr lang="pl-PL" dirty="0" smtClean="0">
                <a:solidFill>
                  <a:schemeClr val="bg1"/>
                </a:solidFill>
              </a:rPr>
              <a:t>w danej dziedzinie ulegnie </a:t>
            </a:r>
            <a:r>
              <a:rPr lang="pl-PL" dirty="0" smtClean="0">
                <a:solidFill>
                  <a:schemeClr val="bg1"/>
                </a:solidFill>
              </a:rPr>
              <a:t>zmianie. Będą </a:t>
            </a:r>
            <a:r>
              <a:rPr lang="pl-PL" dirty="0" smtClean="0">
                <a:solidFill>
                  <a:schemeClr val="bg1"/>
                </a:solidFill>
              </a:rPr>
              <a:t>cenieni </a:t>
            </a:r>
            <a:r>
              <a:rPr lang="pl-PL" dirty="0" smtClean="0">
                <a:solidFill>
                  <a:schemeClr val="bg1"/>
                </a:solidFill>
              </a:rPr>
              <a:t>nie za odpowiedzi w stylu </a:t>
            </a:r>
            <a:r>
              <a:rPr lang="pl-PL" dirty="0" err="1" smtClean="0">
                <a:solidFill>
                  <a:schemeClr val="bg1"/>
                </a:solidFill>
              </a:rPr>
              <a:t>HiPPO</a:t>
            </a:r>
            <a:r>
              <a:rPr lang="pl-PL" dirty="0" smtClean="0">
                <a:solidFill>
                  <a:schemeClr val="bg1"/>
                </a:solidFill>
              </a:rPr>
              <a:t>, ale dlatego, że wiedzą, jakie pytania zadać.</a:t>
            </a:r>
            <a:endParaRPr lang="en-US" dirty="0">
              <a:solidFill>
                <a:schemeClr val="bg1"/>
              </a:solidFill>
            </a:endParaRPr>
          </a:p>
          <a:p>
            <a:pPr algn="ctr"/>
            <a:endParaRPr lang="en-US" dirty="0">
              <a:solidFill>
                <a:schemeClr val="bg1"/>
              </a:solidFill>
            </a:endParaRPr>
          </a:p>
          <a:p>
            <a:pPr algn="ctr"/>
            <a:r>
              <a:rPr lang="en-US" b="1" dirty="0">
                <a:solidFill>
                  <a:schemeClr val="bg1"/>
                </a:solidFill>
              </a:rPr>
              <a:t>McAfee &amp; Brynjolfsson</a:t>
            </a:r>
          </a:p>
          <a:p>
            <a:pPr algn="ctr"/>
            <a:r>
              <a:rPr lang="es-ES_tradnl"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xmlns="" val="620224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199934" y="397969"/>
            <a:ext cx="5738482" cy="672389"/>
          </a:xfrm>
        </p:spPr>
        <p:txBody>
          <a:bodyPr/>
          <a:lstStyle/>
          <a:p>
            <a:r>
              <a:rPr lang="pl-PL" sz="3200" dirty="0" smtClean="0"/>
              <a:t>Wykorzystuj dane jako narzędzie zwiększające konkurencyjność i rentowność Twojego przedsiębiorstwa.</a:t>
            </a:r>
            <a:endParaRPr lang="en-US" sz="3200" dirty="0"/>
          </a:p>
          <a:p>
            <a:pPr marL="457200" indent="-457200">
              <a:buFont typeface="+mj-lt"/>
              <a:buAutoNum type="arabicPeriod"/>
            </a:pPr>
            <a:r>
              <a:rPr lang="pl-PL" sz="2400" dirty="0" smtClean="0"/>
              <a:t>Zrozum rolę danych w poprawianiu wydajności, strategii i zyskiwaniu nowych możliwości</a:t>
            </a:r>
          </a:p>
          <a:p>
            <a:pPr marL="457200" indent="-457200">
              <a:buFont typeface="+mj-lt"/>
              <a:buAutoNum type="arabicPeriod"/>
            </a:pPr>
            <a:r>
              <a:rPr lang="pl-PL" sz="2400" dirty="0" smtClean="0"/>
              <a:t>Potrafił wykorzystywać dane w celu uzyskiwania praktycznych informacji.</a:t>
            </a:r>
          </a:p>
          <a:p>
            <a:pPr marL="457200" indent="-457200">
              <a:buFont typeface="+mj-lt"/>
              <a:buAutoNum type="arabicPeriod"/>
            </a:pPr>
            <a:r>
              <a:rPr lang="pl-PL" sz="2400" dirty="0" smtClean="0"/>
              <a:t>Maksymalizuj wartość danych poprzez zadawanie właściwych pytań. </a:t>
            </a:r>
          </a:p>
          <a:p>
            <a:pPr marL="457200" lvl="0" indent="-457200">
              <a:buFont typeface="+mj-lt"/>
              <a:buAutoNum type="arabicPeriod"/>
            </a:pPr>
            <a:r>
              <a:rPr lang="pl-PL" sz="2400" dirty="0" smtClean="0"/>
              <a:t>Oceń zdolności kandydatów i wybierz właściwą osobę/dział do zajmowania się danymi </a:t>
            </a:r>
            <a:endParaRPr lang="en-US" sz="2400" dirty="0"/>
          </a:p>
        </p:txBody>
      </p:sp>
      <p:pic>
        <p:nvPicPr>
          <p:cNvPr id="4" name="Picture Placeholder 3"/>
          <p:cNvPicPr>
            <a:picLocks noGrp="1" noChangeAspect="1"/>
          </p:cNvPicPr>
          <p:nvPr>
            <p:ph type="pic" sz="quarter" idx="24"/>
          </p:nvPr>
        </p:nvPicPr>
        <p:blipFill>
          <a:blip r:embed="rId3">
            <a:extLst>
              <a:ext uri="{28A0092B-C50C-407E-A947-70E740481C1C}">
                <a14:useLocalDpi xmlns="" xmlns:a14="http://schemas.microsoft.com/office/drawing/2010/main" val="0"/>
              </a:ext>
            </a:extLst>
          </a:blip>
          <a:srcRect l="20362" r="20362"/>
          <a:stretch>
            <a:fillRect/>
          </a:stretch>
        </p:blipFill>
        <p:spPr>
          <a:xfrm flipH="1">
            <a:off x="4988311" y="0"/>
            <a:ext cx="7203689" cy="6868406"/>
          </a:xfrm>
        </p:spPr>
      </p:pic>
    </p:spTree>
    <p:extLst>
      <p:ext uri="{BB962C8B-B14F-4D97-AF65-F5344CB8AC3E}">
        <p14:creationId xmlns="" xmlns:p14="http://schemas.microsoft.com/office/powerpoint/2010/main" val="1292806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プレースホルダー 36">
            <a:extLst>
              <a:ext uri="{FF2B5EF4-FFF2-40B4-BE49-F238E27FC236}">
                <a16:creationId xmlns:a16="http://schemas.microsoft.com/office/drawing/2014/main" xmlns="" id="{3FDABD7F-689C-E149-A7DA-F33F606FB4E3}"/>
              </a:ext>
            </a:extLst>
          </p:cNvPr>
          <p:cNvSpPr txBox="1">
            <a:spLocks/>
          </p:cNvSpPr>
          <p:nvPr/>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5" name="TextBox 24">
            <a:extLst>
              <a:ext uri="{FF2B5EF4-FFF2-40B4-BE49-F238E27FC236}">
                <a16:creationId xmlns:a16="http://schemas.microsoft.com/office/drawing/2014/main" xmlns="" id="{4EF54EC1-1172-C84A-BF28-423D09FDDA13}"/>
              </a:ext>
            </a:extLst>
          </p:cNvPr>
          <p:cNvSpPr txBox="1"/>
          <p:nvPr/>
        </p:nvSpPr>
        <p:spPr>
          <a:xfrm>
            <a:off x="3522112" y="6348244"/>
            <a:ext cx="3711364" cy="276999"/>
          </a:xfrm>
          <a:prstGeom prst="rect">
            <a:avLst/>
          </a:prstGeom>
          <a:noFill/>
        </p:spPr>
        <p:txBody>
          <a:bodyPr wrap="square" rtlCol="0">
            <a:spAutoFit/>
          </a:bodyPr>
          <a:lstStyle/>
          <a:p>
            <a:r>
              <a:rPr lang="pl-PL" sz="1200" i="1" dirty="0" smtClean="0">
                <a:solidFill>
                  <a:srgbClr val="085156"/>
                </a:solidFill>
              </a:rPr>
              <a:t>Zaadaptowano z: </a:t>
            </a:r>
            <a:r>
              <a:rPr lang="es-ES_tradnl" sz="1200" i="1" dirty="0" smtClean="0">
                <a:solidFill>
                  <a:srgbClr val="085156"/>
                </a:solidFill>
              </a:rPr>
              <a:t>John </a:t>
            </a:r>
            <a:r>
              <a:rPr lang="es-ES_tradnl" sz="1200" i="1" dirty="0">
                <a:solidFill>
                  <a:srgbClr val="085156"/>
                </a:solidFill>
              </a:rPr>
              <a:t>Hopkins Data Science Toolkit</a:t>
            </a:r>
          </a:p>
        </p:txBody>
      </p:sp>
      <p:grpSp>
        <p:nvGrpSpPr>
          <p:cNvPr id="2" name="Group 29">
            <a:extLst>
              <a:ext uri="{FF2B5EF4-FFF2-40B4-BE49-F238E27FC236}">
                <a16:creationId xmlns:a16="http://schemas.microsoft.com/office/drawing/2014/main" xmlns="" id="{E996A2FD-DAF6-854E-A9F9-8077F7DDFC8E}"/>
              </a:ext>
            </a:extLst>
          </p:cNvPr>
          <p:cNvGrpSpPr/>
          <p:nvPr/>
        </p:nvGrpSpPr>
        <p:grpSpPr>
          <a:xfrm>
            <a:off x="-19502" y="0"/>
            <a:ext cx="3302708" cy="6858004"/>
            <a:chOff x="2" y="-5"/>
            <a:chExt cx="4790545" cy="6858004"/>
          </a:xfrm>
          <a:solidFill>
            <a:srgbClr val="085156"/>
          </a:solidFill>
        </p:grpSpPr>
        <p:sp>
          <p:nvSpPr>
            <p:cNvPr id="32" name="Rectangle 31">
              <a:extLst>
                <a:ext uri="{FF2B5EF4-FFF2-40B4-BE49-F238E27FC236}">
                  <a16:creationId xmlns:a16="http://schemas.microsoft.com/office/drawing/2014/main" xmlns="" id="{A96F6C8A-A875-5145-B7F0-0DDB683605E1}"/>
                </a:ext>
              </a:extLst>
            </p:cNvPr>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rminator 32">
              <a:extLst>
                <a:ext uri="{FF2B5EF4-FFF2-40B4-BE49-F238E27FC236}">
                  <a16:creationId xmlns:a16="http://schemas.microsoft.com/office/drawing/2014/main" xmlns="" id="{B46BFB0B-6BB8-1249-95AA-619901534B97}"/>
                </a:ext>
              </a:extLst>
            </p:cNvPr>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21">
            <a:extLst>
              <a:ext uri="{FF2B5EF4-FFF2-40B4-BE49-F238E27FC236}">
                <a16:creationId xmlns:a16="http://schemas.microsoft.com/office/drawing/2014/main" xmlns="" id="{331D84EC-E450-944F-A9DC-8F3300D9776E}"/>
              </a:ext>
            </a:extLst>
          </p:cNvPr>
          <p:cNvSpPr>
            <a:spLocks noChangeArrowheads="1"/>
          </p:cNvSpPr>
          <p:nvPr/>
        </p:nvSpPr>
        <p:spPr bwMode="auto">
          <a:xfrm flipV="1">
            <a:off x="252473" y="2079073"/>
            <a:ext cx="2298895"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5" name="TextBox 34">
            <a:extLst>
              <a:ext uri="{FF2B5EF4-FFF2-40B4-BE49-F238E27FC236}">
                <a16:creationId xmlns:a16="http://schemas.microsoft.com/office/drawing/2014/main" xmlns="" id="{4EBD3FED-3A33-7A45-9919-B0A014FA5CC1}"/>
              </a:ext>
            </a:extLst>
          </p:cNvPr>
          <p:cNvSpPr txBox="1"/>
          <p:nvPr/>
        </p:nvSpPr>
        <p:spPr>
          <a:xfrm>
            <a:off x="232080" y="456835"/>
            <a:ext cx="2222695" cy="1569660"/>
          </a:xfrm>
          <a:prstGeom prst="rect">
            <a:avLst/>
          </a:prstGeom>
          <a:noFill/>
        </p:spPr>
        <p:txBody>
          <a:bodyPr wrap="square" rtlCol="0">
            <a:spAutoFit/>
          </a:bodyPr>
          <a:lstStyle/>
          <a:p>
            <a:pPr algn="ctr"/>
            <a:r>
              <a:rPr lang="pl-PL" sz="2400" dirty="0" smtClean="0">
                <a:solidFill>
                  <a:schemeClr val="bg1"/>
                </a:solidFill>
              </a:rPr>
              <a:t>UMIEJĘTNOŚCI NAUKOWCA ZAJMUJĄCEGO SIĘ DANYMI</a:t>
            </a:r>
            <a:endParaRPr lang="es-ES_tradnl" sz="2400" dirty="0">
              <a:solidFill>
                <a:schemeClr val="bg1"/>
              </a:solidFill>
            </a:endParaRPr>
          </a:p>
        </p:txBody>
      </p:sp>
      <p:sp>
        <p:nvSpPr>
          <p:cNvPr id="45" name="Freeform 44">
            <a:extLst>
              <a:ext uri="{FF2B5EF4-FFF2-40B4-BE49-F238E27FC236}">
                <a16:creationId xmlns:a16="http://schemas.microsoft.com/office/drawing/2014/main" xmlns="" id="{7A5B7038-5C49-304C-ABE2-D8C9CEF99C76}"/>
              </a:ext>
            </a:extLst>
          </p:cNvPr>
          <p:cNvSpPr/>
          <p:nvPr/>
        </p:nvSpPr>
        <p:spPr>
          <a:xfrm>
            <a:off x="7110812" y="791396"/>
            <a:ext cx="1090912" cy="1737483"/>
          </a:xfrm>
          <a:custGeom>
            <a:avLst/>
            <a:gdLst>
              <a:gd name="connsiteX0" fmla="*/ 538043 w 1090912"/>
              <a:gd name="connsiteY0" fmla="*/ 0 h 1737483"/>
              <a:gd name="connsiteX1" fmla="*/ 572721 w 1090912"/>
              <a:gd name="connsiteY1" fmla="*/ 31518 h 1737483"/>
              <a:gd name="connsiteX2" fmla="*/ 1090912 w 1090912"/>
              <a:gd name="connsiteY2" fmla="*/ 1282542 h 1737483"/>
              <a:gd name="connsiteX3" fmla="*/ 1054968 w 1090912"/>
              <a:gd name="connsiteY3" fmla="*/ 1639100 h 1737483"/>
              <a:gd name="connsiteX4" fmla="*/ 1029672 w 1090912"/>
              <a:gd name="connsiteY4" fmla="*/ 1737483 h 1737483"/>
              <a:gd name="connsiteX5" fmla="*/ 902014 w 1090912"/>
              <a:gd name="connsiteY5" fmla="*/ 1704659 h 1737483"/>
              <a:gd name="connsiteX6" fmla="*/ 545456 w 1090912"/>
              <a:gd name="connsiteY6" fmla="*/ 1668715 h 1737483"/>
              <a:gd name="connsiteX7" fmla="*/ 188898 w 1090912"/>
              <a:gd name="connsiteY7" fmla="*/ 1704659 h 1737483"/>
              <a:gd name="connsiteX8" fmla="*/ 64491 w 1090912"/>
              <a:gd name="connsiteY8" fmla="*/ 1736647 h 1737483"/>
              <a:gd name="connsiteX9" fmla="*/ 35944 w 1090912"/>
              <a:gd name="connsiteY9" fmla="*/ 1625624 h 1737483"/>
              <a:gd name="connsiteX10" fmla="*/ 0 w 1090912"/>
              <a:gd name="connsiteY10" fmla="*/ 1269066 h 1737483"/>
              <a:gd name="connsiteX11" fmla="*/ 518191 w 1090912"/>
              <a:gd name="connsiteY11" fmla="*/ 18042 h 1737483"/>
              <a:gd name="connsiteX12" fmla="*/ 538043 w 1090912"/>
              <a:gd name="connsiteY12" fmla="*/ 0 h 17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0912" h="1737483">
                <a:moveTo>
                  <a:pt x="538043" y="0"/>
                </a:moveTo>
                <a:lnTo>
                  <a:pt x="572721" y="31518"/>
                </a:lnTo>
                <a:cubicBezTo>
                  <a:pt x="892886" y="351683"/>
                  <a:pt x="1090912" y="793987"/>
                  <a:pt x="1090912" y="1282542"/>
                </a:cubicBezTo>
                <a:cubicBezTo>
                  <a:pt x="1090912" y="1404681"/>
                  <a:pt x="1078536" y="1523929"/>
                  <a:pt x="1054968" y="1639100"/>
                </a:cubicBezTo>
                <a:lnTo>
                  <a:pt x="1029672" y="1737483"/>
                </a:lnTo>
                <a:lnTo>
                  <a:pt x="902014" y="1704659"/>
                </a:lnTo>
                <a:cubicBezTo>
                  <a:pt x="786843" y="1681092"/>
                  <a:pt x="667595" y="1668715"/>
                  <a:pt x="545456" y="1668715"/>
                </a:cubicBezTo>
                <a:cubicBezTo>
                  <a:pt x="423317" y="1668715"/>
                  <a:pt x="304069" y="1681092"/>
                  <a:pt x="188898" y="1704659"/>
                </a:cubicBezTo>
                <a:lnTo>
                  <a:pt x="64491" y="1736647"/>
                </a:lnTo>
                <a:lnTo>
                  <a:pt x="35944" y="1625624"/>
                </a:lnTo>
                <a:cubicBezTo>
                  <a:pt x="12377" y="1510453"/>
                  <a:pt x="0" y="1391205"/>
                  <a:pt x="0" y="1269066"/>
                </a:cubicBezTo>
                <a:cubicBezTo>
                  <a:pt x="0" y="780511"/>
                  <a:pt x="198026" y="338207"/>
                  <a:pt x="518191" y="18042"/>
                </a:cubicBezTo>
                <a:lnTo>
                  <a:pt x="538043" y="0"/>
                </a:lnTo>
                <a:close/>
              </a:path>
            </a:pathLst>
          </a:custGeom>
          <a:solidFill>
            <a:srgbClr val="F15A2A">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xmlns="" id="{7FF637FF-8E8D-EF41-A49F-7CF01A853111}"/>
              </a:ext>
            </a:extLst>
          </p:cNvPr>
          <p:cNvSpPr/>
          <p:nvPr/>
        </p:nvSpPr>
        <p:spPr>
          <a:xfrm>
            <a:off x="5948294" y="2528042"/>
            <a:ext cx="1715388" cy="1315110"/>
          </a:xfrm>
          <a:custGeom>
            <a:avLst/>
            <a:gdLst>
              <a:gd name="connsiteX0" fmla="*/ 1227009 w 1715388"/>
              <a:gd name="connsiteY0" fmla="*/ 0 h 1315110"/>
              <a:gd name="connsiteX1" fmla="*/ 1242058 w 1715388"/>
              <a:gd name="connsiteY1" fmla="*/ 58529 h 1315110"/>
              <a:gd name="connsiteX2" fmla="*/ 1680709 w 1715388"/>
              <a:gd name="connsiteY2" fmla="*/ 783443 h 1315110"/>
              <a:gd name="connsiteX3" fmla="*/ 1715388 w 1715388"/>
              <a:gd name="connsiteY3" fmla="*/ 814961 h 1315110"/>
              <a:gd name="connsiteX4" fmla="*/ 1609600 w 1715388"/>
              <a:gd name="connsiteY4" fmla="*/ 911107 h 1315110"/>
              <a:gd name="connsiteX5" fmla="*/ 484215 w 1715388"/>
              <a:gd name="connsiteY5" fmla="*/ 1315110 h 1315110"/>
              <a:gd name="connsiteX6" fmla="*/ 127657 w 1715388"/>
              <a:gd name="connsiteY6" fmla="*/ 1279166 h 1315110"/>
              <a:gd name="connsiteX7" fmla="*/ 0 w 1715388"/>
              <a:gd name="connsiteY7" fmla="*/ 1246342 h 1315110"/>
              <a:gd name="connsiteX8" fmla="*/ 18299 w 1715388"/>
              <a:gd name="connsiteY8" fmla="*/ 1175173 h 1315110"/>
              <a:gd name="connsiteX9" fmla="*/ 1181864 w 1715388"/>
              <a:gd name="connsiteY9" fmla="*/ 11608 h 1315110"/>
              <a:gd name="connsiteX10" fmla="*/ 1227009 w 1715388"/>
              <a:gd name="connsiteY10" fmla="*/ 0 h 13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5388" h="1315110">
                <a:moveTo>
                  <a:pt x="1227009" y="0"/>
                </a:moveTo>
                <a:lnTo>
                  <a:pt x="1242058" y="58529"/>
                </a:lnTo>
                <a:cubicBezTo>
                  <a:pt x="1328214" y="335526"/>
                  <a:pt x="1480606" y="583340"/>
                  <a:pt x="1680709" y="783443"/>
                </a:cubicBezTo>
                <a:lnTo>
                  <a:pt x="1715388" y="814961"/>
                </a:lnTo>
                <a:lnTo>
                  <a:pt x="1609600" y="911107"/>
                </a:lnTo>
                <a:cubicBezTo>
                  <a:pt x="1303775" y="1163496"/>
                  <a:pt x="911701" y="1315110"/>
                  <a:pt x="484215" y="1315110"/>
                </a:cubicBezTo>
                <a:cubicBezTo>
                  <a:pt x="362076" y="1315110"/>
                  <a:pt x="242828" y="1302733"/>
                  <a:pt x="127657" y="1279166"/>
                </a:cubicBezTo>
                <a:lnTo>
                  <a:pt x="0" y="1246342"/>
                </a:lnTo>
                <a:lnTo>
                  <a:pt x="18299" y="1175173"/>
                </a:lnTo>
                <a:cubicBezTo>
                  <a:pt x="190610" y="621179"/>
                  <a:pt x="627870" y="183919"/>
                  <a:pt x="1181864" y="11608"/>
                </a:cubicBezTo>
                <a:lnTo>
                  <a:pt x="1227009" y="0"/>
                </a:lnTo>
                <a:close/>
              </a:path>
            </a:pathLst>
          </a:custGeom>
          <a:solidFill>
            <a:srgbClr val="B52372">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xmlns="" id="{5FCC7E80-F824-5541-B468-98AAD5696620}"/>
              </a:ext>
            </a:extLst>
          </p:cNvPr>
          <p:cNvSpPr/>
          <p:nvPr/>
        </p:nvSpPr>
        <p:spPr>
          <a:xfrm>
            <a:off x="7663682" y="2528878"/>
            <a:ext cx="1697310" cy="1300798"/>
          </a:xfrm>
          <a:custGeom>
            <a:avLst/>
            <a:gdLst>
              <a:gd name="connsiteX0" fmla="*/ 476802 w 1697310"/>
              <a:gd name="connsiteY0" fmla="*/ 0 h 1300798"/>
              <a:gd name="connsiteX1" fmla="*/ 518696 w 1697310"/>
              <a:gd name="connsiteY1" fmla="*/ 10772 h 1300798"/>
              <a:gd name="connsiteX2" fmla="*/ 1682261 w 1697310"/>
              <a:gd name="connsiteY2" fmla="*/ 1174337 h 1300798"/>
              <a:gd name="connsiteX3" fmla="*/ 1697310 w 1697310"/>
              <a:gd name="connsiteY3" fmla="*/ 1232866 h 1300798"/>
              <a:gd name="connsiteX4" fmla="*/ 1572903 w 1697310"/>
              <a:gd name="connsiteY4" fmla="*/ 1264854 h 1300798"/>
              <a:gd name="connsiteX5" fmla="*/ 1216345 w 1697310"/>
              <a:gd name="connsiteY5" fmla="*/ 1300798 h 1300798"/>
              <a:gd name="connsiteX6" fmla="*/ 90960 w 1697310"/>
              <a:gd name="connsiteY6" fmla="*/ 896795 h 1300798"/>
              <a:gd name="connsiteX7" fmla="*/ 0 w 1697310"/>
              <a:gd name="connsiteY7" fmla="*/ 814125 h 1300798"/>
              <a:gd name="connsiteX8" fmla="*/ 19851 w 1697310"/>
              <a:gd name="connsiteY8" fmla="*/ 796083 h 1300798"/>
              <a:gd name="connsiteX9" fmla="*/ 458502 w 1697310"/>
              <a:gd name="connsiteY9" fmla="*/ 71169 h 1300798"/>
              <a:gd name="connsiteX10" fmla="*/ 476802 w 1697310"/>
              <a:gd name="connsiteY10" fmla="*/ 0 h 130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7310" h="1300798">
                <a:moveTo>
                  <a:pt x="476802" y="0"/>
                </a:moveTo>
                <a:lnTo>
                  <a:pt x="518696" y="10772"/>
                </a:lnTo>
                <a:cubicBezTo>
                  <a:pt x="1072690" y="183083"/>
                  <a:pt x="1509951" y="620343"/>
                  <a:pt x="1682261" y="1174337"/>
                </a:cubicBezTo>
                <a:lnTo>
                  <a:pt x="1697310" y="1232866"/>
                </a:lnTo>
                <a:lnTo>
                  <a:pt x="1572903" y="1264854"/>
                </a:lnTo>
                <a:cubicBezTo>
                  <a:pt x="1457732" y="1288421"/>
                  <a:pt x="1338484" y="1300798"/>
                  <a:pt x="1216345" y="1300798"/>
                </a:cubicBezTo>
                <a:cubicBezTo>
                  <a:pt x="788859" y="1300798"/>
                  <a:pt x="396785" y="1149184"/>
                  <a:pt x="90960" y="896795"/>
                </a:cubicBezTo>
                <a:lnTo>
                  <a:pt x="0" y="814125"/>
                </a:lnTo>
                <a:lnTo>
                  <a:pt x="19851" y="796083"/>
                </a:lnTo>
                <a:cubicBezTo>
                  <a:pt x="219954" y="595980"/>
                  <a:pt x="372347" y="348166"/>
                  <a:pt x="458502" y="71169"/>
                </a:cubicBezTo>
                <a:lnTo>
                  <a:pt x="476802" y="0"/>
                </a:lnTo>
                <a:close/>
              </a:path>
            </a:pathLst>
          </a:custGeom>
          <a:solidFill>
            <a:srgbClr val="95D6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xmlns="" id="{1FE696A9-1030-6943-A4B2-2F64E455AE92}"/>
              </a:ext>
            </a:extLst>
          </p:cNvPr>
          <p:cNvSpPr/>
          <p:nvPr/>
        </p:nvSpPr>
        <p:spPr>
          <a:xfrm>
            <a:off x="7686434" y="291246"/>
            <a:ext cx="3000387" cy="3470498"/>
          </a:xfrm>
          <a:custGeom>
            <a:avLst/>
            <a:gdLst>
              <a:gd name="connsiteX0" fmla="*/ 1231172 w 3000387"/>
              <a:gd name="connsiteY0" fmla="*/ 0 h 3470498"/>
              <a:gd name="connsiteX1" fmla="*/ 3000387 w 3000387"/>
              <a:gd name="connsiteY1" fmla="*/ 1769215 h 3470498"/>
              <a:gd name="connsiteX2" fmla="*/ 1757282 w 3000387"/>
              <a:gd name="connsiteY2" fmla="*/ 3458890 h 3470498"/>
              <a:gd name="connsiteX3" fmla="*/ 1712137 w 3000387"/>
              <a:gd name="connsiteY3" fmla="*/ 3470498 h 3470498"/>
              <a:gd name="connsiteX4" fmla="*/ 1697088 w 3000387"/>
              <a:gd name="connsiteY4" fmla="*/ 3411969 h 3470498"/>
              <a:gd name="connsiteX5" fmla="*/ 533523 w 3000387"/>
              <a:gd name="connsiteY5" fmla="*/ 2248404 h 3470498"/>
              <a:gd name="connsiteX6" fmla="*/ 491629 w 3000387"/>
              <a:gd name="connsiteY6" fmla="*/ 2237632 h 3470498"/>
              <a:gd name="connsiteX7" fmla="*/ 516925 w 3000387"/>
              <a:gd name="connsiteY7" fmla="*/ 2139249 h 3470498"/>
              <a:gd name="connsiteX8" fmla="*/ 552869 w 3000387"/>
              <a:gd name="connsiteY8" fmla="*/ 1782691 h 3470498"/>
              <a:gd name="connsiteX9" fmla="*/ 34678 w 3000387"/>
              <a:gd name="connsiteY9" fmla="*/ 531667 h 3470498"/>
              <a:gd name="connsiteX10" fmla="*/ 0 w 3000387"/>
              <a:gd name="connsiteY10" fmla="*/ 500149 h 3470498"/>
              <a:gd name="connsiteX11" fmla="*/ 105787 w 3000387"/>
              <a:gd name="connsiteY11" fmla="*/ 404003 h 3470498"/>
              <a:gd name="connsiteX12" fmla="*/ 1231172 w 3000387"/>
              <a:gd name="connsiteY12" fmla="*/ 0 h 347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0387" h="3470498">
                <a:moveTo>
                  <a:pt x="1231172" y="0"/>
                </a:moveTo>
                <a:cubicBezTo>
                  <a:pt x="2208282" y="0"/>
                  <a:pt x="3000387" y="792105"/>
                  <a:pt x="3000387" y="1769215"/>
                </a:cubicBezTo>
                <a:cubicBezTo>
                  <a:pt x="3000387" y="2563117"/>
                  <a:pt x="2477474" y="3234887"/>
                  <a:pt x="1757282" y="3458890"/>
                </a:cubicBezTo>
                <a:lnTo>
                  <a:pt x="1712137" y="3470498"/>
                </a:lnTo>
                <a:lnTo>
                  <a:pt x="1697088" y="3411969"/>
                </a:lnTo>
                <a:cubicBezTo>
                  <a:pt x="1524778" y="2857975"/>
                  <a:pt x="1087517" y="2420715"/>
                  <a:pt x="533523" y="2248404"/>
                </a:cubicBezTo>
                <a:lnTo>
                  <a:pt x="491629" y="2237632"/>
                </a:lnTo>
                <a:lnTo>
                  <a:pt x="516925" y="2139249"/>
                </a:lnTo>
                <a:cubicBezTo>
                  <a:pt x="540493" y="2024078"/>
                  <a:pt x="552869" y="1904830"/>
                  <a:pt x="552869" y="1782691"/>
                </a:cubicBezTo>
                <a:cubicBezTo>
                  <a:pt x="552869" y="1294136"/>
                  <a:pt x="354843" y="851832"/>
                  <a:pt x="34678" y="531667"/>
                </a:cubicBezTo>
                <a:lnTo>
                  <a:pt x="0" y="500149"/>
                </a:lnTo>
                <a:lnTo>
                  <a:pt x="105787" y="404003"/>
                </a:lnTo>
                <a:cubicBezTo>
                  <a:pt x="411612" y="151614"/>
                  <a:pt x="803686" y="0"/>
                  <a:pt x="1231172" y="0"/>
                </a:cubicBezTo>
                <a:close/>
              </a:path>
            </a:pathLst>
          </a:cu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xmlns="" id="{07164461-8001-6346-8163-4E216EED122A}"/>
              </a:ext>
            </a:extLst>
          </p:cNvPr>
          <p:cNvSpPr/>
          <p:nvPr/>
        </p:nvSpPr>
        <p:spPr>
          <a:xfrm>
            <a:off x="4625717" y="304722"/>
            <a:ext cx="2985561" cy="3469662"/>
          </a:xfrm>
          <a:custGeom>
            <a:avLst/>
            <a:gdLst>
              <a:gd name="connsiteX0" fmla="*/ 1769215 w 2985561"/>
              <a:gd name="connsiteY0" fmla="*/ 0 h 3469662"/>
              <a:gd name="connsiteX1" fmla="*/ 2894600 w 2985561"/>
              <a:gd name="connsiteY1" fmla="*/ 404003 h 3469662"/>
              <a:gd name="connsiteX2" fmla="*/ 2985561 w 2985561"/>
              <a:gd name="connsiteY2" fmla="*/ 486673 h 3469662"/>
              <a:gd name="connsiteX3" fmla="*/ 2965709 w 2985561"/>
              <a:gd name="connsiteY3" fmla="*/ 504715 h 3469662"/>
              <a:gd name="connsiteX4" fmla="*/ 2447518 w 2985561"/>
              <a:gd name="connsiteY4" fmla="*/ 1755739 h 3469662"/>
              <a:gd name="connsiteX5" fmla="*/ 2483462 w 2985561"/>
              <a:gd name="connsiteY5" fmla="*/ 2112297 h 3469662"/>
              <a:gd name="connsiteX6" fmla="*/ 2512009 w 2985561"/>
              <a:gd name="connsiteY6" fmla="*/ 2223320 h 3469662"/>
              <a:gd name="connsiteX7" fmla="*/ 2466864 w 2985561"/>
              <a:gd name="connsiteY7" fmla="*/ 2234928 h 3469662"/>
              <a:gd name="connsiteX8" fmla="*/ 1303299 w 2985561"/>
              <a:gd name="connsiteY8" fmla="*/ 3398493 h 3469662"/>
              <a:gd name="connsiteX9" fmla="*/ 1285000 w 2985561"/>
              <a:gd name="connsiteY9" fmla="*/ 3469662 h 3469662"/>
              <a:gd name="connsiteX10" fmla="*/ 1243105 w 2985561"/>
              <a:gd name="connsiteY10" fmla="*/ 3458890 h 3469662"/>
              <a:gd name="connsiteX11" fmla="*/ 0 w 2985561"/>
              <a:gd name="connsiteY11" fmla="*/ 1769215 h 3469662"/>
              <a:gd name="connsiteX12" fmla="*/ 1769215 w 2985561"/>
              <a:gd name="connsiteY12" fmla="*/ 0 h 346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5561" h="3469662">
                <a:moveTo>
                  <a:pt x="1769215" y="0"/>
                </a:moveTo>
                <a:cubicBezTo>
                  <a:pt x="2196701" y="0"/>
                  <a:pt x="2588775" y="151614"/>
                  <a:pt x="2894600" y="404003"/>
                </a:cubicBezTo>
                <a:lnTo>
                  <a:pt x="2985561" y="486673"/>
                </a:lnTo>
                <a:lnTo>
                  <a:pt x="2965709" y="504715"/>
                </a:lnTo>
                <a:cubicBezTo>
                  <a:pt x="2645544" y="824880"/>
                  <a:pt x="2447518" y="1267184"/>
                  <a:pt x="2447518" y="1755739"/>
                </a:cubicBezTo>
                <a:cubicBezTo>
                  <a:pt x="2447518" y="1877878"/>
                  <a:pt x="2459895" y="1997126"/>
                  <a:pt x="2483462" y="2112297"/>
                </a:cubicBezTo>
                <a:lnTo>
                  <a:pt x="2512009" y="2223320"/>
                </a:lnTo>
                <a:lnTo>
                  <a:pt x="2466864" y="2234928"/>
                </a:lnTo>
                <a:cubicBezTo>
                  <a:pt x="1912870" y="2407239"/>
                  <a:pt x="1475610" y="2844499"/>
                  <a:pt x="1303299" y="3398493"/>
                </a:cubicBezTo>
                <a:lnTo>
                  <a:pt x="1285000" y="3469662"/>
                </a:lnTo>
                <a:lnTo>
                  <a:pt x="1243105" y="3458890"/>
                </a:lnTo>
                <a:cubicBezTo>
                  <a:pt x="522913" y="3234887"/>
                  <a:pt x="0" y="2563117"/>
                  <a:pt x="0" y="1769215"/>
                </a:cubicBezTo>
                <a:cubicBezTo>
                  <a:pt x="0" y="792105"/>
                  <a:pt x="792105" y="0"/>
                  <a:pt x="1769215" y="0"/>
                </a:cubicBezTo>
                <a:close/>
              </a:path>
            </a:pathLst>
          </a:cu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a:extLst>
              <a:ext uri="{FF2B5EF4-FFF2-40B4-BE49-F238E27FC236}">
                <a16:creationId xmlns:a16="http://schemas.microsoft.com/office/drawing/2014/main" xmlns="" id="{9D3D9AD6-D44D-A946-816F-E52F6B27A401}"/>
              </a:ext>
            </a:extLst>
          </p:cNvPr>
          <p:cNvSpPr/>
          <p:nvPr/>
        </p:nvSpPr>
        <p:spPr>
          <a:xfrm>
            <a:off x="7175304" y="2460111"/>
            <a:ext cx="965181" cy="882893"/>
          </a:xfrm>
          <a:custGeom>
            <a:avLst/>
            <a:gdLst>
              <a:gd name="connsiteX0" fmla="*/ 480965 w 965181"/>
              <a:gd name="connsiteY0" fmla="*/ 0 h 882893"/>
              <a:gd name="connsiteX1" fmla="*/ 837523 w 965181"/>
              <a:gd name="connsiteY1" fmla="*/ 35944 h 882893"/>
              <a:gd name="connsiteX2" fmla="*/ 965181 w 965181"/>
              <a:gd name="connsiteY2" fmla="*/ 68768 h 882893"/>
              <a:gd name="connsiteX3" fmla="*/ 946881 w 965181"/>
              <a:gd name="connsiteY3" fmla="*/ 139937 h 882893"/>
              <a:gd name="connsiteX4" fmla="*/ 508230 w 965181"/>
              <a:gd name="connsiteY4" fmla="*/ 864851 h 882893"/>
              <a:gd name="connsiteX5" fmla="*/ 488379 w 965181"/>
              <a:gd name="connsiteY5" fmla="*/ 882893 h 882893"/>
              <a:gd name="connsiteX6" fmla="*/ 453700 w 965181"/>
              <a:gd name="connsiteY6" fmla="*/ 851375 h 882893"/>
              <a:gd name="connsiteX7" fmla="*/ 15049 w 965181"/>
              <a:gd name="connsiteY7" fmla="*/ 126461 h 882893"/>
              <a:gd name="connsiteX8" fmla="*/ 0 w 965181"/>
              <a:gd name="connsiteY8" fmla="*/ 67932 h 882893"/>
              <a:gd name="connsiteX9" fmla="*/ 124407 w 965181"/>
              <a:gd name="connsiteY9" fmla="*/ 35944 h 882893"/>
              <a:gd name="connsiteX10" fmla="*/ 480965 w 965181"/>
              <a:gd name="connsiteY10" fmla="*/ 0 h 88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181" h="882893">
                <a:moveTo>
                  <a:pt x="480965" y="0"/>
                </a:moveTo>
                <a:cubicBezTo>
                  <a:pt x="603104" y="0"/>
                  <a:pt x="722352" y="12377"/>
                  <a:pt x="837523" y="35944"/>
                </a:cubicBezTo>
                <a:lnTo>
                  <a:pt x="965181" y="68768"/>
                </a:lnTo>
                <a:lnTo>
                  <a:pt x="946881" y="139937"/>
                </a:lnTo>
                <a:cubicBezTo>
                  <a:pt x="860726" y="416934"/>
                  <a:pt x="708333" y="664748"/>
                  <a:pt x="508230" y="864851"/>
                </a:cubicBezTo>
                <a:lnTo>
                  <a:pt x="488379" y="882893"/>
                </a:lnTo>
                <a:lnTo>
                  <a:pt x="453700" y="851375"/>
                </a:lnTo>
                <a:cubicBezTo>
                  <a:pt x="253597" y="651272"/>
                  <a:pt x="101205" y="403458"/>
                  <a:pt x="15049" y="126461"/>
                </a:cubicBezTo>
                <a:lnTo>
                  <a:pt x="0" y="67932"/>
                </a:lnTo>
                <a:lnTo>
                  <a:pt x="124407" y="35944"/>
                </a:lnTo>
                <a:cubicBezTo>
                  <a:pt x="239578" y="12377"/>
                  <a:pt x="358826" y="0"/>
                  <a:pt x="480965" y="0"/>
                </a:cubicBezTo>
                <a:close/>
              </a:path>
            </a:pathLst>
          </a:custGeom>
          <a:solidFill>
            <a:srgbClr val="ED2891">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a:extLst>
              <a:ext uri="{FF2B5EF4-FFF2-40B4-BE49-F238E27FC236}">
                <a16:creationId xmlns:a16="http://schemas.microsoft.com/office/drawing/2014/main" xmlns="" id="{8433A371-E93E-0D47-92B5-92C6383716C3}"/>
              </a:ext>
            </a:extLst>
          </p:cNvPr>
          <p:cNvSpPr/>
          <p:nvPr/>
        </p:nvSpPr>
        <p:spPr>
          <a:xfrm>
            <a:off x="5887053" y="3380582"/>
            <a:ext cx="3538430" cy="2655537"/>
          </a:xfrm>
          <a:custGeom>
            <a:avLst/>
            <a:gdLst>
              <a:gd name="connsiteX0" fmla="*/ 1776629 w 3538430"/>
              <a:gd name="connsiteY0" fmla="*/ 0 h 2655537"/>
              <a:gd name="connsiteX1" fmla="*/ 1867589 w 3538430"/>
              <a:gd name="connsiteY1" fmla="*/ 82670 h 2655537"/>
              <a:gd name="connsiteX2" fmla="*/ 2992974 w 3538430"/>
              <a:gd name="connsiteY2" fmla="*/ 486673 h 2655537"/>
              <a:gd name="connsiteX3" fmla="*/ 3349532 w 3538430"/>
              <a:gd name="connsiteY3" fmla="*/ 450729 h 2655537"/>
              <a:gd name="connsiteX4" fmla="*/ 3473939 w 3538430"/>
              <a:gd name="connsiteY4" fmla="*/ 418741 h 2655537"/>
              <a:gd name="connsiteX5" fmla="*/ 3502486 w 3538430"/>
              <a:gd name="connsiteY5" fmla="*/ 529764 h 2655537"/>
              <a:gd name="connsiteX6" fmla="*/ 3538430 w 3538430"/>
              <a:gd name="connsiteY6" fmla="*/ 886322 h 2655537"/>
              <a:gd name="connsiteX7" fmla="*/ 1769215 w 3538430"/>
              <a:gd name="connsiteY7" fmla="*/ 2655537 h 2655537"/>
              <a:gd name="connsiteX8" fmla="*/ 0 w 3538430"/>
              <a:gd name="connsiteY8" fmla="*/ 886322 h 2655537"/>
              <a:gd name="connsiteX9" fmla="*/ 35944 w 3538430"/>
              <a:gd name="connsiteY9" fmla="*/ 529764 h 2655537"/>
              <a:gd name="connsiteX10" fmla="*/ 61241 w 3538430"/>
              <a:gd name="connsiteY10" fmla="*/ 431381 h 2655537"/>
              <a:gd name="connsiteX11" fmla="*/ 188898 w 3538430"/>
              <a:gd name="connsiteY11" fmla="*/ 464205 h 2655537"/>
              <a:gd name="connsiteX12" fmla="*/ 545456 w 3538430"/>
              <a:gd name="connsiteY12" fmla="*/ 500149 h 2655537"/>
              <a:gd name="connsiteX13" fmla="*/ 1670841 w 3538430"/>
              <a:gd name="connsiteY13" fmla="*/ 96146 h 2655537"/>
              <a:gd name="connsiteX14" fmla="*/ 1776629 w 3538430"/>
              <a:gd name="connsiteY14" fmla="*/ 0 h 265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8430" h="2655537">
                <a:moveTo>
                  <a:pt x="1776629" y="0"/>
                </a:moveTo>
                <a:lnTo>
                  <a:pt x="1867589" y="82670"/>
                </a:lnTo>
                <a:cubicBezTo>
                  <a:pt x="2173414" y="335059"/>
                  <a:pt x="2565488" y="486673"/>
                  <a:pt x="2992974" y="486673"/>
                </a:cubicBezTo>
                <a:cubicBezTo>
                  <a:pt x="3115113" y="486673"/>
                  <a:pt x="3234361" y="474296"/>
                  <a:pt x="3349532" y="450729"/>
                </a:cubicBezTo>
                <a:lnTo>
                  <a:pt x="3473939" y="418741"/>
                </a:lnTo>
                <a:lnTo>
                  <a:pt x="3502486" y="529764"/>
                </a:lnTo>
                <a:cubicBezTo>
                  <a:pt x="3526053" y="644935"/>
                  <a:pt x="3538430" y="764183"/>
                  <a:pt x="3538430" y="886322"/>
                </a:cubicBezTo>
                <a:cubicBezTo>
                  <a:pt x="3538430" y="1863432"/>
                  <a:pt x="2746325" y="2655537"/>
                  <a:pt x="1769215" y="2655537"/>
                </a:cubicBezTo>
                <a:cubicBezTo>
                  <a:pt x="792105" y="2655537"/>
                  <a:pt x="0" y="1863432"/>
                  <a:pt x="0" y="886322"/>
                </a:cubicBezTo>
                <a:cubicBezTo>
                  <a:pt x="0" y="764183"/>
                  <a:pt x="12377" y="644935"/>
                  <a:pt x="35944" y="529764"/>
                </a:cubicBezTo>
                <a:lnTo>
                  <a:pt x="61241" y="431381"/>
                </a:lnTo>
                <a:lnTo>
                  <a:pt x="188898" y="464205"/>
                </a:lnTo>
                <a:cubicBezTo>
                  <a:pt x="304069" y="487772"/>
                  <a:pt x="423317" y="500149"/>
                  <a:pt x="545456" y="500149"/>
                </a:cubicBezTo>
                <a:cubicBezTo>
                  <a:pt x="972942" y="500149"/>
                  <a:pt x="1365016" y="348535"/>
                  <a:pt x="1670841" y="96146"/>
                </a:cubicBezTo>
                <a:lnTo>
                  <a:pt x="1776629" y="0"/>
                </a:lnTo>
                <a:close/>
              </a:path>
            </a:pathLst>
          </a:cu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B0900151-D0E4-254A-8686-7DC53347A284}"/>
              </a:ext>
            </a:extLst>
          </p:cNvPr>
          <p:cNvSpPr/>
          <p:nvPr/>
        </p:nvSpPr>
        <p:spPr>
          <a:xfrm>
            <a:off x="4714324" y="1120876"/>
            <a:ext cx="2415989" cy="1938992"/>
          </a:xfrm>
          <a:prstGeom prst="rect">
            <a:avLst/>
          </a:prstGeom>
        </p:spPr>
        <p:txBody>
          <a:bodyPr wrap="square">
            <a:spAutoFit/>
          </a:bodyPr>
          <a:lstStyle/>
          <a:p>
            <a:pPr algn="ctr"/>
            <a:r>
              <a:rPr lang="pl-PL" sz="2400" dirty="0" smtClean="0">
                <a:solidFill>
                  <a:schemeClr val="bg1"/>
                </a:solidFill>
              </a:rPr>
              <a:t>Programowanie </a:t>
            </a:r>
            <a:r>
              <a:rPr lang="pl-PL" sz="2400" dirty="0" smtClean="0">
                <a:solidFill>
                  <a:schemeClr val="bg1"/>
                </a:solidFill>
              </a:rPr>
              <a:t>komputerowe </a:t>
            </a:r>
            <a:r>
              <a:rPr lang="pl-PL" sz="2400" dirty="0" smtClean="0">
                <a:solidFill>
                  <a:schemeClr val="bg1"/>
                </a:solidFill>
              </a:rPr>
              <a:t/>
            </a:r>
            <a:br>
              <a:rPr lang="pl-PL" sz="2400" dirty="0" smtClean="0">
                <a:solidFill>
                  <a:schemeClr val="bg1"/>
                </a:solidFill>
              </a:rPr>
            </a:br>
            <a:r>
              <a:rPr lang="pl-PL" sz="2400" dirty="0" smtClean="0">
                <a:solidFill>
                  <a:schemeClr val="bg1"/>
                </a:solidFill>
              </a:rPr>
              <a:t>i </a:t>
            </a:r>
            <a:r>
              <a:rPr lang="pl-PL" sz="2400" dirty="0" smtClean="0">
                <a:solidFill>
                  <a:schemeClr val="bg1"/>
                </a:solidFill>
              </a:rPr>
              <a:t>znajomość baz danych</a:t>
            </a:r>
            <a:endParaRPr lang="es-ES_tradnl" sz="2400" dirty="0" smtClean="0">
              <a:solidFill>
                <a:schemeClr val="bg1"/>
              </a:solidFill>
            </a:endParaRPr>
          </a:p>
          <a:p>
            <a:pPr lvl="0" algn="ctr"/>
            <a:endParaRPr lang="es-ES_tradnl" sz="2400" dirty="0">
              <a:solidFill>
                <a:schemeClr val="bg1"/>
              </a:solidFill>
            </a:endParaRPr>
          </a:p>
        </p:txBody>
      </p:sp>
      <p:sp>
        <p:nvSpPr>
          <p:cNvPr id="56" name="Rectangle 55">
            <a:extLst>
              <a:ext uri="{FF2B5EF4-FFF2-40B4-BE49-F238E27FC236}">
                <a16:creationId xmlns:a16="http://schemas.microsoft.com/office/drawing/2014/main" xmlns="" id="{E3BD11B4-754B-E24C-A0DA-36C9A6271909}"/>
              </a:ext>
            </a:extLst>
          </p:cNvPr>
          <p:cNvSpPr/>
          <p:nvPr/>
        </p:nvSpPr>
        <p:spPr>
          <a:xfrm>
            <a:off x="8159986" y="1128630"/>
            <a:ext cx="2366044" cy="1569660"/>
          </a:xfrm>
          <a:prstGeom prst="rect">
            <a:avLst/>
          </a:prstGeom>
        </p:spPr>
        <p:txBody>
          <a:bodyPr wrap="square">
            <a:spAutoFit/>
          </a:bodyPr>
          <a:lstStyle/>
          <a:p>
            <a:pPr lvl="0" algn="ctr"/>
            <a:r>
              <a:rPr lang="pl-PL" sz="2400" dirty="0" smtClean="0">
                <a:solidFill>
                  <a:schemeClr val="bg1"/>
                </a:solidFill>
              </a:rPr>
              <a:t>WIEDZA DOTYCZĄCA MATEMATYKI </a:t>
            </a:r>
            <a:br>
              <a:rPr lang="pl-PL" sz="2400" dirty="0" smtClean="0">
                <a:solidFill>
                  <a:schemeClr val="bg1"/>
                </a:solidFill>
              </a:rPr>
            </a:br>
            <a:r>
              <a:rPr lang="pl-PL" sz="2400" dirty="0" smtClean="0">
                <a:solidFill>
                  <a:schemeClr val="bg1"/>
                </a:solidFill>
              </a:rPr>
              <a:t>I STATYSTYK</a:t>
            </a:r>
            <a:endParaRPr lang="es-ES_tradnl" sz="2400" dirty="0">
              <a:solidFill>
                <a:schemeClr val="bg1"/>
              </a:solidFill>
            </a:endParaRPr>
          </a:p>
        </p:txBody>
      </p:sp>
      <p:sp>
        <p:nvSpPr>
          <p:cNvPr id="57" name="Rectangle 56">
            <a:extLst>
              <a:ext uri="{FF2B5EF4-FFF2-40B4-BE49-F238E27FC236}">
                <a16:creationId xmlns:a16="http://schemas.microsoft.com/office/drawing/2014/main" xmlns="" id="{1A628A4D-CD3A-6B49-A33B-27995BF6505F}"/>
              </a:ext>
            </a:extLst>
          </p:cNvPr>
          <p:cNvSpPr/>
          <p:nvPr/>
        </p:nvSpPr>
        <p:spPr>
          <a:xfrm>
            <a:off x="6645431" y="4239727"/>
            <a:ext cx="1849497" cy="1200329"/>
          </a:xfrm>
          <a:prstGeom prst="rect">
            <a:avLst/>
          </a:prstGeom>
        </p:spPr>
        <p:txBody>
          <a:bodyPr wrap="square">
            <a:spAutoFit/>
          </a:bodyPr>
          <a:lstStyle/>
          <a:p>
            <a:pPr lvl="0" algn="ctr"/>
            <a:r>
              <a:rPr lang="pl-PL" sz="2400" dirty="0" smtClean="0">
                <a:solidFill>
                  <a:schemeClr val="bg1"/>
                </a:solidFill>
              </a:rPr>
              <a:t>WIEDZA W DANEJ DZIEDZINIE</a:t>
            </a:r>
            <a:endParaRPr lang="es-ES_tradnl" sz="2400" dirty="0">
              <a:solidFill>
                <a:schemeClr val="bg1"/>
              </a:solidFill>
            </a:endParaRPr>
          </a:p>
        </p:txBody>
      </p:sp>
      <p:sp>
        <p:nvSpPr>
          <p:cNvPr id="58" name="TextBox 57">
            <a:extLst>
              <a:ext uri="{FF2B5EF4-FFF2-40B4-BE49-F238E27FC236}">
                <a16:creationId xmlns:a16="http://schemas.microsoft.com/office/drawing/2014/main" xmlns="" id="{644A1FC2-788D-6D4C-A86A-1F91D32317B4}"/>
              </a:ext>
            </a:extLst>
          </p:cNvPr>
          <p:cNvSpPr txBox="1"/>
          <p:nvPr/>
        </p:nvSpPr>
        <p:spPr>
          <a:xfrm>
            <a:off x="7800896" y="3115360"/>
            <a:ext cx="1329570" cy="523220"/>
          </a:xfrm>
          <a:prstGeom prst="rect">
            <a:avLst/>
          </a:prstGeom>
          <a:noFill/>
        </p:spPr>
        <p:txBody>
          <a:bodyPr wrap="square" rtlCol="0">
            <a:spAutoFit/>
          </a:bodyPr>
          <a:lstStyle/>
          <a:p>
            <a:pPr algn="ctr"/>
            <a:r>
              <a:rPr lang="pl-PL" sz="1400" b="1" dirty="0" smtClean="0">
                <a:solidFill>
                  <a:schemeClr val="bg1"/>
                </a:solidFill>
              </a:rPr>
              <a:t>TRADYCYJNE BADANIA</a:t>
            </a:r>
            <a:endParaRPr lang="es-ES_tradnl" sz="1400" b="1" dirty="0">
              <a:solidFill>
                <a:schemeClr val="bg1"/>
              </a:solidFill>
            </a:endParaRPr>
          </a:p>
        </p:txBody>
      </p:sp>
      <p:sp>
        <p:nvSpPr>
          <p:cNvPr id="59" name="TextBox 58">
            <a:extLst>
              <a:ext uri="{FF2B5EF4-FFF2-40B4-BE49-F238E27FC236}">
                <a16:creationId xmlns:a16="http://schemas.microsoft.com/office/drawing/2014/main" xmlns="" id="{3B81CEDE-802C-9644-B237-2706FFFBD9C8}"/>
              </a:ext>
            </a:extLst>
          </p:cNvPr>
          <p:cNvSpPr txBox="1"/>
          <p:nvPr/>
        </p:nvSpPr>
        <p:spPr>
          <a:xfrm>
            <a:off x="6210137" y="3185950"/>
            <a:ext cx="1162050" cy="276999"/>
          </a:xfrm>
          <a:prstGeom prst="rect">
            <a:avLst/>
          </a:prstGeom>
          <a:noFill/>
        </p:spPr>
        <p:txBody>
          <a:bodyPr wrap="square" rtlCol="0">
            <a:spAutoFit/>
          </a:bodyPr>
          <a:lstStyle/>
          <a:p>
            <a:pPr algn="ctr"/>
            <a:r>
              <a:rPr lang="pl-PL" sz="1200" b="1" dirty="0" smtClean="0">
                <a:solidFill>
                  <a:schemeClr val="bg1"/>
                </a:solidFill>
              </a:rPr>
              <a:t>HAKOWANIE</a:t>
            </a:r>
            <a:r>
              <a:rPr lang="es-ES_tradnl" sz="1200" b="1" dirty="0" smtClean="0">
                <a:solidFill>
                  <a:schemeClr val="bg1"/>
                </a:solidFill>
              </a:rPr>
              <a:t>!</a:t>
            </a:r>
            <a:endParaRPr lang="es-ES_tradnl" sz="1200" b="1" dirty="0">
              <a:solidFill>
                <a:schemeClr val="bg1"/>
              </a:solidFill>
            </a:endParaRPr>
          </a:p>
        </p:txBody>
      </p:sp>
      <p:sp>
        <p:nvSpPr>
          <p:cNvPr id="60" name="TextBox 59">
            <a:extLst>
              <a:ext uri="{FF2B5EF4-FFF2-40B4-BE49-F238E27FC236}">
                <a16:creationId xmlns:a16="http://schemas.microsoft.com/office/drawing/2014/main" xmlns="" id="{D825C2DD-38FD-184C-AD2E-C0DED0D7821C}"/>
              </a:ext>
            </a:extLst>
          </p:cNvPr>
          <p:cNvSpPr txBox="1"/>
          <p:nvPr/>
        </p:nvSpPr>
        <p:spPr>
          <a:xfrm>
            <a:off x="6911439" y="1555853"/>
            <a:ext cx="1583489" cy="523220"/>
          </a:xfrm>
          <a:prstGeom prst="rect">
            <a:avLst/>
          </a:prstGeom>
          <a:noFill/>
        </p:spPr>
        <p:txBody>
          <a:bodyPr wrap="square" rtlCol="0">
            <a:spAutoFit/>
          </a:bodyPr>
          <a:lstStyle/>
          <a:p>
            <a:pPr algn="ctr"/>
            <a:r>
              <a:rPr lang="pl-PL" sz="1400" b="1" dirty="0" smtClean="0">
                <a:solidFill>
                  <a:schemeClr val="bg1"/>
                </a:solidFill>
              </a:rPr>
              <a:t>UCZENIE MASZYNOWE</a:t>
            </a:r>
            <a:r>
              <a:rPr lang="es-ES_tradnl" sz="1400" b="1" dirty="0" smtClean="0">
                <a:solidFill>
                  <a:schemeClr val="bg1"/>
                </a:solidFill>
              </a:rPr>
              <a:t>!</a:t>
            </a:r>
            <a:endParaRPr lang="es-ES_tradnl" sz="1400" b="1" dirty="0">
              <a:solidFill>
                <a:schemeClr val="bg1"/>
              </a:solidFill>
            </a:endParaRPr>
          </a:p>
        </p:txBody>
      </p:sp>
      <p:sp>
        <p:nvSpPr>
          <p:cNvPr id="61" name="TextBox 60">
            <a:extLst>
              <a:ext uri="{FF2B5EF4-FFF2-40B4-BE49-F238E27FC236}">
                <a16:creationId xmlns:a16="http://schemas.microsoft.com/office/drawing/2014/main" xmlns="" id="{D017523B-4A38-8A46-AEA4-1C249CDAE9D5}"/>
              </a:ext>
            </a:extLst>
          </p:cNvPr>
          <p:cNvSpPr txBox="1"/>
          <p:nvPr/>
        </p:nvSpPr>
        <p:spPr>
          <a:xfrm>
            <a:off x="7075243" y="2482959"/>
            <a:ext cx="1162050" cy="523220"/>
          </a:xfrm>
          <a:prstGeom prst="rect">
            <a:avLst/>
          </a:prstGeom>
          <a:noFill/>
        </p:spPr>
        <p:txBody>
          <a:bodyPr wrap="square" rtlCol="0">
            <a:spAutoFit/>
          </a:bodyPr>
          <a:lstStyle/>
          <a:p>
            <a:pPr algn="ctr"/>
            <a:r>
              <a:rPr lang="pl-PL" sz="1400" b="1" dirty="0" smtClean="0">
                <a:solidFill>
                  <a:schemeClr val="bg1"/>
                </a:solidFill>
              </a:rPr>
              <a:t>NAUKA O DANYCH</a:t>
            </a:r>
            <a:endParaRPr lang="es-ES_tradnl" sz="1400" b="1" dirty="0">
              <a:solidFill>
                <a:schemeClr val="bg1"/>
              </a:solidFill>
            </a:endParaRPr>
          </a:p>
        </p:txBody>
      </p:sp>
    </p:spTree>
    <p:extLst>
      <p:ext uri="{BB962C8B-B14F-4D97-AF65-F5344CB8AC3E}">
        <p14:creationId xmlns:p14="http://schemas.microsoft.com/office/powerpoint/2010/main" xmlns="" val="532858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2" name="TextBox 21"/>
          <p:cNvSpPr txBox="1"/>
          <p:nvPr/>
        </p:nvSpPr>
        <p:spPr>
          <a:xfrm>
            <a:off x="3562290" y="1068610"/>
            <a:ext cx="3582956" cy="461665"/>
          </a:xfrm>
          <a:prstGeom prst="rect">
            <a:avLst/>
          </a:prstGeom>
          <a:solidFill>
            <a:srgbClr val="B52372"/>
          </a:solidFill>
        </p:spPr>
        <p:txBody>
          <a:bodyPr wrap="square" rtlCol="0">
            <a:spAutoFit/>
          </a:bodyPr>
          <a:lstStyle/>
          <a:p>
            <a:pPr algn="ctr"/>
            <a:r>
              <a:rPr lang="pl-PL" sz="2400" b="1" dirty="0" smtClean="0">
                <a:solidFill>
                  <a:schemeClr val="bg1"/>
                </a:solidFill>
              </a:rPr>
              <a:t>Umiejętności dot. danych</a:t>
            </a:r>
            <a:endParaRPr lang="es-ES_tradnl" sz="2400" b="1" dirty="0">
              <a:solidFill>
                <a:schemeClr val="bg1"/>
              </a:solidFill>
            </a:endParaRPr>
          </a:p>
        </p:txBody>
      </p:sp>
      <p:sp>
        <p:nvSpPr>
          <p:cNvPr id="23" name="TextBox 22"/>
          <p:cNvSpPr txBox="1"/>
          <p:nvPr/>
        </p:nvSpPr>
        <p:spPr>
          <a:xfrm>
            <a:off x="7883231" y="1042938"/>
            <a:ext cx="3184341" cy="523220"/>
          </a:xfrm>
          <a:prstGeom prst="rect">
            <a:avLst/>
          </a:prstGeom>
          <a:solidFill>
            <a:srgbClr val="ED2891"/>
          </a:solidFill>
        </p:spPr>
        <p:txBody>
          <a:bodyPr wrap="square" rtlCol="0">
            <a:spAutoFit/>
          </a:bodyPr>
          <a:lstStyle/>
          <a:p>
            <a:pPr algn="ctr"/>
            <a:r>
              <a:rPr lang="pl-PL" sz="2800" b="1" dirty="0" smtClean="0">
                <a:solidFill>
                  <a:schemeClr val="bg1"/>
                </a:solidFill>
              </a:rPr>
              <a:t>Wiedza z dziedziny</a:t>
            </a:r>
            <a:endParaRPr lang="es-ES_tradnl" sz="2800" b="1" dirty="0">
              <a:solidFill>
                <a:schemeClr val="bg1"/>
              </a:solidFill>
            </a:endParaRPr>
          </a:p>
        </p:txBody>
      </p:sp>
      <p:sp>
        <p:nvSpPr>
          <p:cNvPr id="24" name="TextBox 23"/>
          <p:cNvSpPr txBox="1"/>
          <p:nvPr/>
        </p:nvSpPr>
        <p:spPr>
          <a:xfrm>
            <a:off x="7883231" y="1591830"/>
            <a:ext cx="4033947" cy="1631216"/>
          </a:xfrm>
          <a:prstGeom prst="rect">
            <a:avLst/>
          </a:prstGeom>
          <a:solidFill>
            <a:schemeClr val="bg1"/>
          </a:solidFill>
        </p:spPr>
        <p:txBody>
          <a:bodyPr wrap="square" rtlCol="0">
            <a:spAutoFit/>
          </a:bodyPr>
          <a:lstStyle/>
          <a:p>
            <a:pPr marL="342900" indent="-342900">
              <a:buFont typeface="Arial" charset="0"/>
              <a:buChar char="•"/>
            </a:pPr>
            <a:r>
              <a:rPr lang="pl-PL" sz="2000" dirty="0" smtClean="0"/>
              <a:t>Rozumie funkcjonowanie danych w biznesie/sektorze</a:t>
            </a:r>
            <a:endParaRPr lang="en-US" sz="2000" dirty="0"/>
          </a:p>
          <a:p>
            <a:pPr marL="342900" indent="-342900">
              <a:buFont typeface="Arial" charset="0"/>
              <a:buChar char="•"/>
            </a:pPr>
            <a:r>
              <a:rPr lang="pl-PL" sz="2000" dirty="0" smtClean="0"/>
              <a:t>Umie zadawać właściwe pytania</a:t>
            </a:r>
            <a:endParaRPr lang="en-US" sz="2000" dirty="0"/>
          </a:p>
          <a:p>
            <a:pPr marL="342900" indent="-342900">
              <a:buFont typeface="Arial" charset="0"/>
              <a:buChar char="•"/>
            </a:pPr>
            <a:r>
              <a:rPr lang="pl-PL" sz="2000" dirty="0" smtClean="0"/>
              <a:t>Podejmie wyzwanie rzucone przez dane</a:t>
            </a:r>
            <a:endParaRPr lang="es-ES_tradnl" sz="2000" b="1" dirty="0">
              <a:solidFill>
                <a:srgbClr val="085156"/>
              </a:solidFill>
            </a:endParaRPr>
          </a:p>
        </p:txBody>
      </p:sp>
      <p:sp>
        <p:nvSpPr>
          <p:cNvPr id="25" name="Rectangle 24"/>
          <p:cNvSpPr/>
          <p:nvPr/>
        </p:nvSpPr>
        <p:spPr>
          <a:xfrm>
            <a:off x="3562290" y="1621381"/>
            <a:ext cx="3582956" cy="1754326"/>
          </a:xfrm>
          <a:prstGeom prst="rect">
            <a:avLst/>
          </a:prstGeom>
          <a:solidFill>
            <a:schemeClr val="bg1"/>
          </a:solidFill>
        </p:spPr>
        <p:txBody>
          <a:bodyPr wrap="square">
            <a:spAutoFit/>
          </a:bodyPr>
          <a:lstStyle/>
          <a:p>
            <a:pPr marL="342900" indent="-342900">
              <a:buFont typeface="Arial" charset="0"/>
              <a:buChar char="•"/>
            </a:pPr>
            <a:r>
              <a:rPr lang="pl-PL" dirty="0" smtClean="0">
                <a:solidFill>
                  <a:srgbClr val="085156"/>
                </a:solidFill>
              </a:rPr>
              <a:t>Doświadczenie w pracy z dużymi i niepoukładanymi zestawami danych</a:t>
            </a:r>
            <a:endParaRPr lang="en-US" dirty="0">
              <a:solidFill>
                <a:srgbClr val="085156"/>
              </a:solidFill>
            </a:endParaRPr>
          </a:p>
          <a:p>
            <a:pPr marL="342900" indent="-342900">
              <a:buFont typeface="Arial" charset="0"/>
              <a:buChar char="•"/>
            </a:pPr>
            <a:r>
              <a:rPr lang="pl-PL" dirty="0" smtClean="0">
                <a:solidFill>
                  <a:srgbClr val="085156"/>
                </a:solidFill>
              </a:rPr>
              <a:t>Radość z przeczesywania danych i wyszukiwania w nich znaczenia</a:t>
            </a:r>
          </a:p>
          <a:p>
            <a:pPr marL="342900" indent="-342900">
              <a:buFont typeface="Arial" charset="0"/>
              <a:buChar char="•"/>
            </a:pPr>
            <a:r>
              <a:rPr lang="pl-PL" dirty="0" smtClean="0">
                <a:solidFill>
                  <a:srgbClr val="085156"/>
                </a:solidFill>
              </a:rPr>
              <a:t>Umiejętność programowania</a:t>
            </a:r>
            <a:endParaRPr lang="en-US" sz="2000" dirty="0">
              <a:solidFill>
                <a:srgbClr val="085156"/>
              </a:solidFill>
            </a:endParaRPr>
          </a:p>
        </p:txBody>
      </p:sp>
      <p:sp>
        <p:nvSpPr>
          <p:cNvPr id="9" name="TextBox 8"/>
          <p:cNvSpPr txBox="1"/>
          <p:nvPr/>
        </p:nvSpPr>
        <p:spPr>
          <a:xfrm>
            <a:off x="3570549" y="3486910"/>
            <a:ext cx="3582956" cy="523220"/>
          </a:xfrm>
          <a:prstGeom prst="rect">
            <a:avLst/>
          </a:prstGeom>
          <a:solidFill>
            <a:srgbClr val="B52372"/>
          </a:solidFill>
        </p:spPr>
        <p:txBody>
          <a:bodyPr wrap="square" rtlCol="0">
            <a:spAutoFit/>
          </a:bodyPr>
          <a:lstStyle/>
          <a:p>
            <a:pPr algn="ctr"/>
            <a:r>
              <a:rPr lang="pl-PL" sz="2800" b="1" dirty="0" smtClean="0">
                <a:solidFill>
                  <a:schemeClr val="bg1"/>
                </a:solidFill>
              </a:rPr>
              <a:t>IT u władzy</a:t>
            </a:r>
            <a:endParaRPr lang="es-ES_tradnl" sz="2800" b="1" dirty="0">
              <a:solidFill>
                <a:schemeClr val="bg1"/>
              </a:solidFill>
            </a:endParaRPr>
          </a:p>
        </p:txBody>
      </p:sp>
      <p:sp>
        <p:nvSpPr>
          <p:cNvPr id="10" name="Rectangle 9"/>
          <p:cNvSpPr/>
          <p:nvPr/>
        </p:nvSpPr>
        <p:spPr>
          <a:xfrm>
            <a:off x="3562289" y="4240963"/>
            <a:ext cx="3764785" cy="2062103"/>
          </a:xfrm>
          <a:prstGeom prst="rect">
            <a:avLst/>
          </a:prstGeom>
          <a:solidFill>
            <a:schemeClr val="bg1"/>
          </a:solidFill>
        </p:spPr>
        <p:txBody>
          <a:bodyPr wrap="square">
            <a:spAutoFit/>
          </a:bodyPr>
          <a:lstStyle/>
          <a:p>
            <a:pPr marL="342900" indent="-342900">
              <a:buFont typeface="Arial" charset="0"/>
              <a:buChar char="•"/>
            </a:pPr>
            <a:r>
              <a:rPr lang="pl-PL" sz="1600" dirty="0" smtClean="0"/>
              <a:t>Posiadają odpowiednie umiejętności techniczne ALE może im brakować niezbędnej wiedzy biznesowej. Poza tym mają tendencję do skupiania się na doskonaleniu rozwiązania technologicznego, a nie na zapewnianiu wartości biznesowej.</a:t>
            </a:r>
          </a:p>
          <a:p>
            <a:pPr marL="342900" indent="-342900">
              <a:buFont typeface="Arial" charset="0"/>
              <a:buChar char="•"/>
            </a:pPr>
            <a:endParaRPr lang="en-US" sz="1600" b="1" dirty="0">
              <a:solidFill>
                <a:srgbClr val="085156"/>
              </a:solidFill>
            </a:endParaRPr>
          </a:p>
        </p:txBody>
      </p:sp>
      <p:sp>
        <p:nvSpPr>
          <p:cNvPr id="11" name="TextBox 10"/>
          <p:cNvSpPr txBox="1"/>
          <p:nvPr/>
        </p:nvSpPr>
        <p:spPr>
          <a:xfrm>
            <a:off x="7921926" y="4168171"/>
            <a:ext cx="3184341" cy="2031325"/>
          </a:xfrm>
          <a:prstGeom prst="rect">
            <a:avLst/>
          </a:prstGeom>
          <a:solidFill>
            <a:schemeClr val="bg1"/>
          </a:solidFill>
        </p:spPr>
        <p:txBody>
          <a:bodyPr wrap="square" rtlCol="0">
            <a:spAutoFit/>
          </a:bodyPr>
          <a:lstStyle/>
          <a:p>
            <a:r>
              <a:rPr lang="pl-PL" dirty="0" smtClean="0"/>
              <a:t>Zapewnia dostosowanie do strategii biznesowej ALE może nie być w stanie w pełni wykorzystać potencjału technologii i istnieje ryzyko myślenia silosowego lub złych rozwiązań architektonicznych.</a:t>
            </a:r>
            <a:endParaRPr lang="pl-PL" dirty="0"/>
          </a:p>
        </p:txBody>
      </p:sp>
      <p:sp>
        <p:nvSpPr>
          <p:cNvPr id="12" name="TextBox 11"/>
          <p:cNvSpPr txBox="1"/>
          <p:nvPr/>
        </p:nvSpPr>
        <p:spPr>
          <a:xfrm>
            <a:off x="7883231" y="3486910"/>
            <a:ext cx="4033947" cy="523220"/>
          </a:xfrm>
          <a:prstGeom prst="rect">
            <a:avLst/>
          </a:prstGeom>
          <a:solidFill>
            <a:srgbClr val="ED2891"/>
          </a:solidFill>
        </p:spPr>
        <p:txBody>
          <a:bodyPr wrap="square" rtlCol="0">
            <a:spAutoFit/>
          </a:bodyPr>
          <a:lstStyle/>
          <a:p>
            <a:pPr algn="ctr"/>
            <a:r>
              <a:rPr lang="pl-PL" sz="2800" b="1" dirty="0" smtClean="0">
                <a:solidFill>
                  <a:schemeClr val="bg1"/>
                </a:solidFill>
              </a:rPr>
              <a:t>Biznes u władzy</a:t>
            </a:r>
            <a:endParaRPr lang="es-ES_tradnl" sz="2800" b="1" dirty="0">
              <a:solidFill>
                <a:schemeClr val="bg1"/>
              </a:solidFill>
            </a:endParaRPr>
          </a:p>
        </p:txBody>
      </p:sp>
      <p:grpSp>
        <p:nvGrpSpPr>
          <p:cNvPr id="14" name="Group 13"/>
          <p:cNvGrpSpPr/>
          <p:nvPr/>
        </p:nvGrpSpPr>
        <p:grpSpPr>
          <a:xfrm>
            <a:off x="-19502" y="0"/>
            <a:ext cx="3302708" cy="6858004"/>
            <a:chOff x="2" y="-5"/>
            <a:chExt cx="4790545" cy="6858004"/>
          </a:xfrm>
          <a:solidFill>
            <a:srgbClr val="085156"/>
          </a:solidFill>
        </p:grpSpPr>
        <p:sp>
          <p:nvSpPr>
            <p:cNvPr id="15" name="Rectangle 14"/>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rminator 15"/>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21"/>
          <p:cNvSpPr>
            <a:spLocks noChangeArrowheads="1"/>
          </p:cNvSpPr>
          <p:nvPr/>
        </p:nvSpPr>
        <p:spPr bwMode="auto">
          <a:xfrm flipV="1">
            <a:off x="444305" y="2310010"/>
            <a:ext cx="2298895"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18" name="Text Placeholder 6"/>
          <p:cNvSpPr txBox="1">
            <a:spLocks/>
          </p:cNvSpPr>
          <p:nvPr/>
        </p:nvSpPr>
        <p:spPr>
          <a:xfrm>
            <a:off x="368152" y="2844735"/>
            <a:ext cx="2725656" cy="364200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19" name="TextBox 18"/>
          <p:cNvSpPr txBox="1"/>
          <p:nvPr/>
        </p:nvSpPr>
        <p:spPr>
          <a:xfrm>
            <a:off x="520505" y="533400"/>
            <a:ext cx="2222695" cy="1815882"/>
          </a:xfrm>
          <a:prstGeom prst="rect">
            <a:avLst/>
          </a:prstGeom>
          <a:noFill/>
        </p:spPr>
        <p:txBody>
          <a:bodyPr wrap="square" rtlCol="0">
            <a:spAutoFit/>
          </a:bodyPr>
          <a:lstStyle/>
          <a:p>
            <a:r>
              <a:rPr lang="pl-PL" sz="2800" dirty="0" smtClean="0">
                <a:solidFill>
                  <a:schemeClr val="bg1"/>
                </a:solidFill>
              </a:rPr>
              <a:t>Kto powinien prowadzić strategię danych?</a:t>
            </a:r>
            <a:endParaRPr lang="es-ES_tradnl" sz="2800" dirty="0">
              <a:solidFill>
                <a:schemeClr val="bg1"/>
              </a:solidFill>
            </a:endParaRPr>
          </a:p>
        </p:txBody>
      </p:sp>
      <p:sp>
        <p:nvSpPr>
          <p:cNvPr id="20" name="TextBox 19"/>
          <p:cNvSpPr txBox="1"/>
          <p:nvPr/>
        </p:nvSpPr>
        <p:spPr>
          <a:xfrm>
            <a:off x="499895" y="2636460"/>
            <a:ext cx="2222695" cy="830997"/>
          </a:xfrm>
          <a:prstGeom prst="rect">
            <a:avLst/>
          </a:prstGeom>
          <a:noFill/>
        </p:spPr>
        <p:txBody>
          <a:bodyPr wrap="square" rtlCol="0">
            <a:spAutoFit/>
          </a:bodyPr>
          <a:lstStyle/>
          <a:p>
            <a:r>
              <a:rPr lang="pl-PL" sz="2400" dirty="0" smtClean="0">
                <a:solidFill>
                  <a:schemeClr val="bg1"/>
                </a:solidFill>
              </a:rPr>
              <a:t>Biznes </a:t>
            </a:r>
            <a:r>
              <a:rPr lang="mr-IN" sz="2400" dirty="0" smtClean="0">
                <a:solidFill>
                  <a:schemeClr val="bg1"/>
                </a:solidFill>
              </a:rPr>
              <a:t>–</a:t>
            </a:r>
            <a:r>
              <a:rPr lang="pl-PL" sz="2400" dirty="0" smtClean="0">
                <a:solidFill>
                  <a:schemeClr val="bg1"/>
                </a:solidFill>
              </a:rPr>
              <a:t> IT (różnice)</a:t>
            </a:r>
            <a:endParaRPr lang="es-ES_tradnl" sz="2400" dirty="0">
              <a:solidFill>
                <a:schemeClr val="bg1"/>
              </a:solidFill>
            </a:endParaRPr>
          </a:p>
        </p:txBody>
      </p:sp>
    </p:spTree>
    <p:extLst>
      <p:ext uri="{BB962C8B-B14F-4D97-AF65-F5344CB8AC3E}">
        <p14:creationId xmlns="" xmlns:p14="http://schemas.microsoft.com/office/powerpoint/2010/main" val="1743426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graphicFrame>
        <p:nvGraphicFramePr>
          <p:cNvPr id="8" name="Table 7"/>
          <p:cNvGraphicFramePr>
            <a:graphicFrameLocks noGrp="1"/>
          </p:cNvGraphicFramePr>
          <p:nvPr>
            <p:extLst>
              <p:ext uri="{D42A27DB-BD31-4B8C-83A1-F6EECF244321}">
                <p14:modId xmlns="" xmlns:p14="http://schemas.microsoft.com/office/powerpoint/2010/main" val="215763711"/>
              </p:ext>
            </p:extLst>
          </p:nvPr>
        </p:nvGraphicFramePr>
        <p:xfrm>
          <a:off x="3828207" y="1257300"/>
          <a:ext cx="7734336" cy="4676785"/>
        </p:xfrm>
        <a:graphic>
          <a:graphicData uri="http://schemas.openxmlformats.org/drawingml/2006/table">
            <a:tbl>
              <a:tblPr firstRow="1" firstCol="1" bandRow="1">
                <a:tableStyleId>{2D5ABB26-0587-4C30-8999-92F81FD0307C}</a:tableStyleId>
              </a:tblPr>
              <a:tblGrid>
                <a:gridCol w="1594217">
                  <a:extLst>
                    <a:ext uri="{9D8B030D-6E8A-4147-A177-3AD203B41FA5}">
                      <a16:colId xmlns="" xmlns:a16="http://schemas.microsoft.com/office/drawing/2014/main" val="20000"/>
                    </a:ext>
                  </a:extLst>
                </a:gridCol>
                <a:gridCol w="3495509">
                  <a:extLst>
                    <a:ext uri="{9D8B030D-6E8A-4147-A177-3AD203B41FA5}">
                      <a16:colId xmlns="" xmlns:a16="http://schemas.microsoft.com/office/drawing/2014/main" val="20001"/>
                    </a:ext>
                  </a:extLst>
                </a:gridCol>
                <a:gridCol w="2644610">
                  <a:extLst>
                    <a:ext uri="{9D8B030D-6E8A-4147-A177-3AD203B41FA5}">
                      <a16:colId xmlns="" xmlns:a16="http://schemas.microsoft.com/office/drawing/2014/main" val="20002"/>
                    </a:ext>
                  </a:extLst>
                </a:gridCol>
              </a:tblGrid>
              <a:tr h="2335530">
                <a:tc rowSpan="2">
                  <a:txBody>
                    <a:bodyPr/>
                    <a:lstStyle/>
                    <a:p>
                      <a:pPr>
                        <a:spcAft>
                          <a:spcPts val="0"/>
                        </a:spcAft>
                      </a:pPr>
                      <a:r>
                        <a:rPr lang="en-US" sz="1800" dirty="0">
                          <a:effectLst/>
                        </a:rPr>
                        <a:t> </a:t>
                      </a:r>
                    </a:p>
                    <a:p>
                      <a:pPr>
                        <a:spcAft>
                          <a:spcPts val="0"/>
                        </a:spcAft>
                      </a:pPr>
                      <a:r>
                        <a:rPr lang="en-US" sz="1800" b="1" dirty="0">
                          <a:effectLst/>
                          <a:sym typeface="Wingdings" charset="2"/>
                        </a:rPr>
                        <a:t></a:t>
                      </a:r>
                      <a:endParaRPr lang="en-US" sz="1800" b="1" dirty="0">
                        <a:effectLst/>
                      </a:endParaRPr>
                    </a:p>
                    <a:p>
                      <a:pPr>
                        <a:spcAft>
                          <a:spcPts val="0"/>
                        </a:spcAft>
                      </a:pPr>
                      <a:r>
                        <a:rPr lang="en-US" sz="1800" b="1" dirty="0">
                          <a:effectLst/>
                        </a:rPr>
                        <a:t> </a:t>
                      </a:r>
                    </a:p>
                    <a:p>
                      <a:pPr>
                        <a:spcAft>
                          <a:spcPts val="0"/>
                        </a:spcAft>
                      </a:pPr>
                      <a:r>
                        <a:rPr lang="en-US" sz="1800" b="1" dirty="0">
                          <a:effectLst/>
                        </a:rPr>
                        <a:t> </a:t>
                      </a:r>
                    </a:p>
                    <a:p>
                      <a:pPr>
                        <a:spcAft>
                          <a:spcPts val="0"/>
                        </a:spcAft>
                      </a:pPr>
                      <a:r>
                        <a:rPr lang="en-US" sz="1800" b="1" dirty="0">
                          <a:effectLst/>
                        </a:rPr>
                        <a:t> </a:t>
                      </a:r>
                    </a:p>
                    <a:p>
                      <a:pPr>
                        <a:spcAft>
                          <a:spcPts val="0"/>
                        </a:spcAft>
                      </a:pPr>
                      <a:r>
                        <a:rPr lang="pl-PL" sz="1800" b="1" dirty="0" smtClean="0">
                          <a:effectLst/>
                        </a:rPr>
                        <a:t>Stopień udziału </a:t>
                      </a:r>
                    </a:p>
                    <a:p>
                      <a:pPr>
                        <a:spcAft>
                          <a:spcPts val="0"/>
                        </a:spcAft>
                      </a:pPr>
                      <a:r>
                        <a:rPr lang="pl-PL" sz="1800" b="1" dirty="0" smtClean="0">
                          <a:effectLst/>
                        </a:rPr>
                        <a:t>Biznesu</a:t>
                      </a:r>
                      <a:endParaRPr lang="en-US" sz="1800" b="1" dirty="0">
                        <a:effectLst/>
                        <a:latin typeface="Times New Roman" charset="0"/>
                        <a:ea typeface="Calibri" charset="0"/>
                        <a:cs typeface="Times New Roman" charset="0"/>
                      </a:endParaRPr>
                    </a:p>
                  </a:txBody>
                  <a:tcPr marL="68580" marR="68580" marT="0" marB="0"/>
                </a:tc>
                <a:tc>
                  <a:txBody>
                    <a:bodyPr/>
                    <a:lstStyle/>
                    <a:p>
                      <a:pPr algn="ctr">
                        <a:spcAft>
                          <a:spcPts val="0"/>
                        </a:spcAft>
                      </a:pPr>
                      <a:r>
                        <a:rPr lang="pl-PL" sz="1800" b="1" dirty="0" smtClean="0">
                          <a:solidFill>
                            <a:schemeClr val="bg1"/>
                          </a:solidFill>
                          <a:effectLst/>
                        </a:rPr>
                        <a:t>Scenariusz </a:t>
                      </a:r>
                      <a:r>
                        <a:rPr lang="en-US" sz="1800" b="1" dirty="0" smtClean="0">
                          <a:solidFill>
                            <a:schemeClr val="bg1"/>
                          </a:solidFill>
                          <a:effectLst/>
                        </a:rPr>
                        <a:t>2</a:t>
                      </a:r>
                      <a:endParaRPr lang="en-US" sz="1800" b="1" dirty="0">
                        <a:solidFill>
                          <a:schemeClr val="bg1"/>
                        </a:solidFill>
                        <a:effectLst/>
                      </a:endParaRPr>
                    </a:p>
                    <a:p>
                      <a:pPr algn="ctr">
                        <a:spcAft>
                          <a:spcPts val="0"/>
                        </a:spcAft>
                      </a:pPr>
                      <a:r>
                        <a:rPr lang="pl-PL" sz="1800" dirty="0" smtClean="0">
                          <a:solidFill>
                            <a:schemeClr val="bg1"/>
                          </a:solidFill>
                          <a:effectLst/>
                        </a:rPr>
                        <a:t>Grupa biznesowa </a:t>
                      </a:r>
                      <a:r>
                        <a:rPr lang="en-US" sz="1800" dirty="0" smtClean="0">
                          <a:solidFill>
                            <a:schemeClr val="bg1"/>
                          </a:solidFill>
                          <a:effectLst/>
                        </a:rPr>
                        <a:t>(</a:t>
                      </a:r>
                      <a:r>
                        <a:rPr lang="en-US" sz="1800" dirty="0">
                          <a:solidFill>
                            <a:schemeClr val="bg1"/>
                          </a:solidFill>
                          <a:effectLst/>
                        </a:rPr>
                        <a:t>marketing </a:t>
                      </a:r>
                      <a:r>
                        <a:rPr lang="pl-PL" sz="1800" dirty="0" smtClean="0">
                          <a:solidFill>
                            <a:schemeClr val="bg1"/>
                          </a:solidFill>
                          <a:effectLst/>
                        </a:rPr>
                        <a:t>lub </a:t>
                      </a:r>
                      <a:r>
                        <a:rPr lang="en-US" sz="1800" dirty="0" err="1" smtClean="0">
                          <a:solidFill>
                            <a:schemeClr val="bg1"/>
                          </a:solidFill>
                          <a:effectLst/>
                        </a:rPr>
                        <a:t>finan</a:t>
                      </a:r>
                      <a:r>
                        <a:rPr lang="pl-PL" sz="1800" dirty="0" err="1" smtClean="0">
                          <a:solidFill>
                            <a:schemeClr val="bg1"/>
                          </a:solidFill>
                          <a:effectLst/>
                        </a:rPr>
                        <a:t>se</a:t>
                      </a:r>
                      <a:r>
                        <a:rPr lang="en-US" sz="1800" dirty="0" smtClean="0">
                          <a:solidFill>
                            <a:schemeClr val="bg1"/>
                          </a:solidFill>
                          <a:effectLst/>
                        </a:rPr>
                        <a:t>e</a:t>
                      </a:r>
                      <a:r>
                        <a:rPr lang="en-US" sz="1800" dirty="0">
                          <a:solidFill>
                            <a:schemeClr val="bg1"/>
                          </a:solidFill>
                          <a:effectLst/>
                        </a:rPr>
                        <a:t>) </a:t>
                      </a:r>
                      <a:r>
                        <a:rPr lang="pl-PL" sz="1800" dirty="0" smtClean="0">
                          <a:solidFill>
                            <a:schemeClr val="bg1"/>
                          </a:solidFill>
                          <a:effectLst/>
                        </a:rPr>
                        <a:t>jest odpowiedzialna za rozwój możliwości wiążących się z danymi.</a:t>
                      </a:r>
                      <a:r>
                        <a:rPr lang="en-US" sz="1800" baseline="0" dirty="0" smtClean="0">
                          <a:solidFill>
                            <a:schemeClr val="bg1"/>
                          </a:solidFill>
                          <a:effectLst/>
                        </a:rPr>
                        <a:t> </a:t>
                      </a:r>
                      <a:endParaRPr lang="en-US" sz="1800" baseline="0" dirty="0">
                        <a:solidFill>
                          <a:schemeClr val="bg1"/>
                        </a:solidFill>
                        <a:effectLst/>
                      </a:endParaRPr>
                    </a:p>
                    <a:p>
                      <a:pPr algn="ctr">
                        <a:spcAft>
                          <a:spcPts val="0"/>
                        </a:spcAft>
                      </a:pPr>
                      <a:r>
                        <a:rPr lang="pl-PL" sz="1800" baseline="0" dirty="0" smtClean="0">
                          <a:solidFill>
                            <a:schemeClr val="bg1"/>
                          </a:solidFill>
                          <a:effectLst/>
                          <a:latin typeface="Times New Roman" charset="0"/>
                          <a:ea typeface="Calibri" charset="0"/>
                          <a:cs typeface="Times New Roman" charset="0"/>
                        </a:rPr>
                        <a:t>Informatycy przyjmują polecenia. </a:t>
                      </a:r>
                      <a:endParaRPr lang="en-US" sz="1800" dirty="0">
                        <a:solidFill>
                          <a:schemeClr val="bg1"/>
                        </a:solidFill>
                        <a:effectLst/>
                        <a:latin typeface="Times New Roman" charset="0"/>
                        <a:ea typeface="Calibri" charset="0"/>
                        <a:cs typeface="Times New Roman" charset="0"/>
                      </a:endParaRPr>
                    </a:p>
                  </a:txBody>
                  <a:tcPr marL="68580" marR="68580" marT="0" marB="0">
                    <a:solidFill>
                      <a:srgbClr val="95D600"/>
                    </a:solidFill>
                  </a:tcPr>
                </a:tc>
                <a:tc>
                  <a:txBody>
                    <a:bodyPr/>
                    <a:lstStyle/>
                    <a:p>
                      <a:pPr algn="ctr">
                        <a:spcAft>
                          <a:spcPts val="0"/>
                        </a:spcAft>
                      </a:pPr>
                      <a:r>
                        <a:rPr lang="pl-PL" sz="1800" b="1" dirty="0" smtClean="0">
                          <a:solidFill>
                            <a:schemeClr val="bg1"/>
                          </a:solidFill>
                          <a:effectLst/>
                        </a:rPr>
                        <a:t>Scenariusz </a:t>
                      </a:r>
                      <a:r>
                        <a:rPr lang="en-US" sz="1800" b="1" dirty="0" smtClean="0">
                          <a:solidFill>
                            <a:schemeClr val="bg1"/>
                          </a:solidFill>
                          <a:effectLst/>
                        </a:rPr>
                        <a:t>3</a:t>
                      </a:r>
                      <a:endParaRPr lang="en-US" sz="1800" b="1" dirty="0">
                        <a:solidFill>
                          <a:schemeClr val="bg1"/>
                        </a:solidFill>
                        <a:effectLst/>
                      </a:endParaRPr>
                    </a:p>
                    <a:p>
                      <a:pPr algn="ctr">
                        <a:spcAft>
                          <a:spcPts val="0"/>
                        </a:spcAft>
                      </a:pPr>
                      <a:r>
                        <a:rPr lang="pl-PL" sz="1600" dirty="0" smtClean="0">
                          <a:solidFill>
                            <a:schemeClr val="bg1"/>
                          </a:solidFill>
                          <a:effectLst/>
                        </a:rPr>
                        <a:t>Grupa mieszana, kierowana przez osobę z największym doświadczeniem, która reprezentuje zarówno biznes, jak i IT, i jest odpowiedzialna</a:t>
                      </a:r>
                      <a:r>
                        <a:rPr lang="en-US" sz="1600" dirty="0" smtClean="0">
                          <a:solidFill>
                            <a:schemeClr val="bg1"/>
                          </a:solidFill>
                          <a:effectLst/>
                        </a:rPr>
                        <a:t> </a:t>
                      </a:r>
                      <a:r>
                        <a:rPr lang="pl-PL" sz="1600" dirty="0" smtClean="0">
                          <a:solidFill>
                            <a:schemeClr val="bg1"/>
                          </a:solidFill>
                          <a:effectLst/>
                        </a:rPr>
                        <a:t>za rozwój możliwości </a:t>
                      </a:r>
                      <a:r>
                        <a:rPr lang="pl-PL" sz="1600" dirty="0" err="1" smtClean="0">
                          <a:solidFill>
                            <a:schemeClr val="bg1"/>
                          </a:solidFill>
                          <a:effectLst/>
                        </a:rPr>
                        <a:t>wiążaych</a:t>
                      </a:r>
                      <a:r>
                        <a:rPr lang="pl-PL" sz="1600" dirty="0" smtClean="0">
                          <a:solidFill>
                            <a:schemeClr val="bg1"/>
                          </a:solidFill>
                          <a:effectLst/>
                        </a:rPr>
                        <a:t> się</a:t>
                      </a:r>
                      <a:r>
                        <a:rPr lang="pl-PL" sz="1600" baseline="0" dirty="0" smtClean="0">
                          <a:solidFill>
                            <a:schemeClr val="bg1"/>
                          </a:solidFill>
                          <a:effectLst/>
                        </a:rPr>
                        <a:t> z danymi poprzez realizowanie właściwej strategii</a:t>
                      </a:r>
                      <a:r>
                        <a:rPr lang="en-US" sz="1600" dirty="0" smtClean="0">
                          <a:solidFill>
                            <a:schemeClr val="bg1"/>
                          </a:solidFill>
                          <a:effectLst/>
                        </a:rPr>
                        <a:t>. </a:t>
                      </a:r>
                      <a:endParaRPr lang="en-US" sz="1600" dirty="0">
                        <a:solidFill>
                          <a:schemeClr val="bg1"/>
                        </a:solidFill>
                        <a:effectLst/>
                        <a:latin typeface="Times New Roman" charset="0"/>
                        <a:ea typeface="Calibri" charset="0"/>
                        <a:cs typeface="Times New Roman" charset="0"/>
                      </a:endParaRPr>
                    </a:p>
                  </a:txBody>
                  <a:tcPr marL="68580" marR="68580" marT="0" marB="0">
                    <a:solidFill>
                      <a:srgbClr val="085156"/>
                    </a:solidFill>
                  </a:tcPr>
                </a:tc>
                <a:extLst>
                  <a:ext uri="{0D108BD9-81ED-4DB2-BD59-A6C34878D82A}">
                    <a16:rowId xmlns="" xmlns:a16="http://schemas.microsoft.com/office/drawing/2014/main" val="10000"/>
                  </a:ext>
                </a:extLst>
              </a:tr>
              <a:tr h="862995">
                <a:tc vMerge="1">
                  <a:txBody>
                    <a:bodyPr/>
                    <a:lstStyle/>
                    <a:p>
                      <a:endParaRPr lang="es-ES_tradnl"/>
                    </a:p>
                  </a:txBody>
                  <a:tcPr/>
                </a:tc>
                <a:tc>
                  <a:txBody>
                    <a:bodyPr/>
                    <a:lstStyle/>
                    <a:p>
                      <a:pPr algn="ctr">
                        <a:spcAft>
                          <a:spcPts val="0"/>
                        </a:spcAft>
                      </a:pPr>
                      <a:r>
                        <a:rPr lang="pl-PL" sz="1800" dirty="0" smtClean="0">
                          <a:effectLst/>
                        </a:rPr>
                        <a:t>Firma nie posiada</a:t>
                      </a:r>
                      <a:r>
                        <a:rPr lang="pl-PL" sz="1800" baseline="0" dirty="0" smtClean="0">
                          <a:effectLst/>
                        </a:rPr>
                        <a:t> jasno określonego zarządcy danych</a:t>
                      </a:r>
                      <a:r>
                        <a:rPr lang="pl-PL" sz="1800" dirty="0" smtClean="0">
                          <a:effectLst/>
                        </a:rPr>
                        <a:t> ani strategii</a:t>
                      </a:r>
                      <a:r>
                        <a:rPr lang="en-US" sz="1800" dirty="0" smtClean="0">
                          <a:effectLst/>
                        </a:rPr>
                        <a:t>.</a:t>
                      </a:r>
                      <a:endParaRPr lang="en-US" sz="1800" dirty="0">
                        <a:effectLst/>
                        <a:latin typeface="Times New Roman" charset="0"/>
                        <a:ea typeface="Calibri" charset="0"/>
                        <a:cs typeface="Times New Roman" charset="0"/>
                      </a:endParaRPr>
                    </a:p>
                  </a:txBody>
                  <a:tcPr marL="68580" marR="68580" marT="0" marB="0"/>
                </a:tc>
                <a:tc>
                  <a:txBody>
                    <a:bodyPr/>
                    <a:lstStyle/>
                    <a:p>
                      <a:pPr algn="ctr">
                        <a:spcAft>
                          <a:spcPts val="0"/>
                        </a:spcAft>
                      </a:pPr>
                      <a:r>
                        <a:rPr lang="pl-PL" sz="1800" b="1" dirty="0" smtClean="0">
                          <a:solidFill>
                            <a:schemeClr val="bg1"/>
                          </a:solidFill>
                          <a:effectLst/>
                        </a:rPr>
                        <a:t>Scenariusz </a:t>
                      </a:r>
                      <a:r>
                        <a:rPr lang="en-US" sz="1800" b="1" dirty="0" smtClean="0">
                          <a:solidFill>
                            <a:schemeClr val="bg1"/>
                          </a:solidFill>
                          <a:effectLst/>
                        </a:rPr>
                        <a:t>1</a:t>
                      </a:r>
                      <a:endParaRPr lang="en-US" sz="1800" b="1" dirty="0">
                        <a:solidFill>
                          <a:schemeClr val="bg1"/>
                        </a:solidFill>
                        <a:effectLst/>
                      </a:endParaRPr>
                    </a:p>
                    <a:p>
                      <a:pPr algn="ctr">
                        <a:spcAft>
                          <a:spcPts val="0"/>
                        </a:spcAft>
                      </a:pPr>
                      <a:r>
                        <a:rPr lang="pl-PL" sz="1800" dirty="0" smtClean="0">
                          <a:solidFill>
                            <a:schemeClr val="bg1"/>
                          </a:solidFill>
                          <a:effectLst/>
                        </a:rPr>
                        <a:t>Dział IT jest odpowiedzialnych za budowanie i zarządzanie możliwościami </a:t>
                      </a:r>
                      <a:r>
                        <a:rPr lang="pl-PL" sz="1800" dirty="0" err="1" smtClean="0">
                          <a:solidFill>
                            <a:schemeClr val="bg1"/>
                          </a:solidFill>
                          <a:effectLst/>
                        </a:rPr>
                        <a:t>wiążacymi</a:t>
                      </a:r>
                      <a:r>
                        <a:rPr lang="pl-PL" sz="1800" dirty="0" smtClean="0">
                          <a:solidFill>
                            <a:schemeClr val="bg1"/>
                          </a:solidFill>
                          <a:effectLst/>
                        </a:rPr>
                        <a:t> się z korzystaniem z danych.</a:t>
                      </a:r>
                      <a:endParaRPr lang="en-US" sz="1800" dirty="0">
                        <a:solidFill>
                          <a:schemeClr val="bg1"/>
                        </a:solidFill>
                        <a:effectLst/>
                        <a:latin typeface="Times New Roman" charset="0"/>
                        <a:ea typeface="Calibri" charset="0"/>
                        <a:cs typeface="Times New Roman" charset="0"/>
                      </a:endParaRPr>
                    </a:p>
                  </a:txBody>
                  <a:tcPr marL="68580" marR="68580" marT="0" marB="0">
                    <a:solidFill>
                      <a:srgbClr val="B52372"/>
                    </a:solidFill>
                  </a:tcPr>
                </a:tc>
                <a:extLst>
                  <a:ext uri="{0D108BD9-81ED-4DB2-BD59-A6C34878D82A}">
                    <a16:rowId xmlns="" xmlns:a16="http://schemas.microsoft.com/office/drawing/2014/main" val="10001"/>
                  </a:ext>
                </a:extLst>
              </a:tr>
              <a:tr h="287665">
                <a:tc>
                  <a:txBody>
                    <a:bodyPr/>
                    <a:lstStyle/>
                    <a:p>
                      <a:pPr>
                        <a:spcAft>
                          <a:spcPts val="0"/>
                        </a:spcAft>
                      </a:pPr>
                      <a:r>
                        <a:rPr lang="en-US" sz="1800" dirty="0">
                          <a:effectLst/>
                        </a:rPr>
                        <a:t> </a:t>
                      </a:r>
                      <a:endParaRPr lang="en-US" sz="1800" dirty="0">
                        <a:effectLst/>
                        <a:latin typeface="Times New Roman" charset="0"/>
                        <a:ea typeface="Calibri" charset="0"/>
                        <a:cs typeface="Times New Roman" charset="0"/>
                      </a:endParaRPr>
                    </a:p>
                  </a:txBody>
                  <a:tcPr marL="68580" marR="68580" marT="0" marB="0"/>
                </a:tc>
                <a:tc gridSpan="2">
                  <a:txBody>
                    <a:bodyPr/>
                    <a:lstStyle/>
                    <a:p>
                      <a:pPr>
                        <a:spcAft>
                          <a:spcPts val="0"/>
                        </a:spcAft>
                      </a:pPr>
                      <a:r>
                        <a:rPr lang="pl-PL" sz="1800" b="1" dirty="0" smtClean="0">
                          <a:effectLst/>
                        </a:rPr>
                        <a:t>Stopień udziału IT</a:t>
                      </a:r>
                      <a:endParaRPr lang="en-US" sz="1800" b="1" dirty="0">
                        <a:effectLst/>
                        <a:latin typeface="Times New Roman" charset="0"/>
                        <a:ea typeface="Calibri" charset="0"/>
                        <a:cs typeface="Times New Roman" charset="0"/>
                      </a:endParaRPr>
                    </a:p>
                  </a:txBody>
                  <a:tcPr marL="68580" marR="68580" marT="0" marB="0"/>
                </a:tc>
                <a:tc hMerge="1">
                  <a:txBody>
                    <a:bodyPr/>
                    <a:lstStyle/>
                    <a:p>
                      <a:endParaRPr lang="es-ES_tradnl"/>
                    </a:p>
                  </a:txBody>
                  <a:tcPr/>
                </a:tc>
                <a:extLst>
                  <a:ext uri="{0D108BD9-81ED-4DB2-BD59-A6C34878D82A}">
                    <a16:rowId xmlns="" xmlns:a16="http://schemas.microsoft.com/office/drawing/2014/main" val="10002"/>
                  </a:ext>
                </a:extLst>
              </a:tr>
            </a:tbl>
          </a:graphicData>
        </a:graphic>
      </p:graphicFrame>
      <p:sp>
        <p:nvSpPr>
          <p:cNvPr id="10" name="TextBox 9"/>
          <p:cNvSpPr txBox="1"/>
          <p:nvPr/>
        </p:nvSpPr>
        <p:spPr>
          <a:xfrm>
            <a:off x="3670508" y="6172872"/>
            <a:ext cx="3573441" cy="369332"/>
          </a:xfrm>
          <a:prstGeom prst="rect">
            <a:avLst/>
          </a:prstGeom>
          <a:noFill/>
        </p:spPr>
        <p:txBody>
          <a:bodyPr wrap="square" rtlCol="0">
            <a:spAutoFit/>
          </a:bodyPr>
          <a:lstStyle/>
          <a:p>
            <a:r>
              <a:rPr lang="pl-PL" dirty="0" smtClean="0"/>
              <a:t>Zaadaptowano </a:t>
            </a:r>
            <a:r>
              <a:rPr lang="pl-PL" dirty="0" smtClean="0"/>
              <a:t>z: </a:t>
            </a:r>
            <a:r>
              <a:rPr lang="en-US" dirty="0" smtClean="0"/>
              <a:t>Booz </a:t>
            </a:r>
            <a:r>
              <a:rPr lang="en-US" dirty="0"/>
              <a:t>&amp; Company </a:t>
            </a:r>
            <a:endParaRPr lang="es-ES_tradnl" dirty="0"/>
          </a:p>
        </p:txBody>
      </p:sp>
      <p:grpSp>
        <p:nvGrpSpPr>
          <p:cNvPr id="11" name="Group 10"/>
          <p:cNvGrpSpPr/>
          <p:nvPr/>
        </p:nvGrpSpPr>
        <p:grpSpPr>
          <a:xfrm>
            <a:off x="-19502" y="0"/>
            <a:ext cx="3302708" cy="6858004"/>
            <a:chOff x="2" y="-5"/>
            <a:chExt cx="4790545" cy="6858004"/>
          </a:xfrm>
          <a:solidFill>
            <a:srgbClr val="085156"/>
          </a:solidFill>
        </p:grpSpPr>
        <p:sp>
          <p:nvSpPr>
            <p:cNvPr id="12" name="Rectangle 11"/>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rminator 12"/>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21"/>
          <p:cNvSpPr>
            <a:spLocks noChangeArrowheads="1"/>
          </p:cNvSpPr>
          <p:nvPr/>
        </p:nvSpPr>
        <p:spPr bwMode="auto">
          <a:xfrm flipV="1">
            <a:off x="444305" y="2310010"/>
            <a:ext cx="2298895"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15" name="Text Placeholder 6"/>
          <p:cNvSpPr txBox="1">
            <a:spLocks/>
          </p:cNvSpPr>
          <p:nvPr/>
        </p:nvSpPr>
        <p:spPr>
          <a:xfrm>
            <a:off x="368152" y="2844735"/>
            <a:ext cx="2725656" cy="364200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16" name="TextBox 15"/>
          <p:cNvSpPr txBox="1"/>
          <p:nvPr/>
        </p:nvSpPr>
        <p:spPr>
          <a:xfrm>
            <a:off x="182538" y="533400"/>
            <a:ext cx="2743200" cy="1384995"/>
          </a:xfrm>
          <a:prstGeom prst="rect">
            <a:avLst/>
          </a:prstGeom>
          <a:noFill/>
        </p:spPr>
        <p:txBody>
          <a:bodyPr wrap="square" rtlCol="0">
            <a:spAutoFit/>
          </a:bodyPr>
          <a:lstStyle/>
          <a:p>
            <a:r>
              <a:rPr lang="pl-PL" sz="2800" dirty="0" smtClean="0">
                <a:solidFill>
                  <a:schemeClr val="bg1"/>
                </a:solidFill>
              </a:rPr>
              <a:t>Kto powinien prowadzić strategię danych?</a:t>
            </a:r>
            <a:endParaRPr lang="es-ES_tradnl" sz="2800" dirty="0">
              <a:solidFill>
                <a:schemeClr val="bg1"/>
              </a:solidFill>
            </a:endParaRPr>
          </a:p>
        </p:txBody>
      </p:sp>
      <p:sp>
        <p:nvSpPr>
          <p:cNvPr id="17" name="TextBox 16"/>
          <p:cNvSpPr txBox="1"/>
          <p:nvPr/>
        </p:nvSpPr>
        <p:spPr>
          <a:xfrm>
            <a:off x="499895" y="2636460"/>
            <a:ext cx="2222695" cy="830997"/>
          </a:xfrm>
          <a:prstGeom prst="rect">
            <a:avLst/>
          </a:prstGeom>
          <a:noFill/>
        </p:spPr>
        <p:txBody>
          <a:bodyPr wrap="square" rtlCol="0">
            <a:spAutoFit/>
          </a:bodyPr>
          <a:lstStyle/>
          <a:p>
            <a:r>
              <a:rPr lang="pl-PL" sz="2400" dirty="0" smtClean="0">
                <a:solidFill>
                  <a:schemeClr val="bg1"/>
                </a:solidFill>
              </a:rPr>
              <a:t>Biznes </a:t>
            </a:r>
            <a:r>
              <a:rPr lang="mr-IN" sz="2400" dirty="0" smtClean="0">
                <a:solidFill>
                  <a:schemeClr val="bg1"/>
                </a:solidFill>
              </a:rPr>
              <a:t>–</a:t>
            </a:r>
            <a:r>
              <a:rPr lang="pl-PL" sz="2400" dirty="0" smtClean="0">
                <a:solidFill>
                  <a:schemeClr val="bg1"/>
                </a:solidFill>
              </a:rPr>
              <a:t> IT (różnice)</a:t>
            </a:r>
            <a:endParaRPr lang="es-ES_tradnl" sz="2400" dirty="0">
              <a:solidFill>
                <a:schemeClr val="bg1"/>
              </a:solidFill>
            </a:endParaRPr>
          </a:p>
        </p:txBody>
      </p:sp>
    </p:spTree>
    <p:extLst>
      <p:ext uri="{BB962C8B-B14F-4D97-AF65-F5344CB8AC3E}">
        <p14:creationId xmlns="" xmlns:p14="http://schemas.microsoft.com/office/powerpoint/2010/main" val="174869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xmlns="" id="{9ECD5990-3FBE-2245-AC0B-155FF61247EA}"/>
              </a:ext>
            </a:extLst>
          </p:cNvPr>
          <p:cNvGrpSpPr/>
          <p:nvPr/>
        </p:nvGrpSpPr>
        <p:grpSpPr>
          <a:xfrm rot="17100713" flipH="1">
            <a:off x="2982084" y="3558406"/>
            <a:ext cx="1028989" cy="623416"/>
            <a:chOff x="8577718" y="1590078"/>
            <a:chExt cx="1028989" cy="623416"/>
          </a:xfrm>
        </p:grpSpPr>
        <p:cxnSp>
          <p:nvCxnSpPr>
            <p:cNvPr id="54" name="Straight Connector 53">
              <a:extLst>
                <a:ext uri="{FF2B5EF4-FFF2-40B4-BE49-F238E27FC236}">
                  <a16:creationId xmlns:a16="http://schemas.microsoft.com/office/drawing/2014/main" xmlns="" id="{BC8DFB47-0DDA-4D40-8F03-BBF3E2E43C46}"/>
                </a:ext>
              </a:extLst>
            </p:cNvPr>
            <p:cNvCxnSpPr>
              <a:cxnSpLocks/>
            </p:cNvCxnSpPr>
            <p:nvPr/>
          </p:nvCxnSpPr>
          <p:spPr>
            <a:xfrm flipV="1">
              <a:off x="8577718" y="1752622"/>
              <a:ext cx="812179" cy="460872"/>
            </a:xfrm>
            <a:prstGeom prst="line">
              <a:avLst/>
            </a:prstGeom>
            <a:ln>
              <a:solidFill>
                <a:srgbClr val="085156"/>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xmlns="" id="{3EFF4D5E-42A6-3E4C-B9E7-6EA369E31392}"/>
                </a:ext>
              </a:extLst>
            </p:cNvPr>
            <p:cNvSpPr/>
            <p:nvPr/>
          </p:nvSpPr>
          <p:spPr>
            <a:xfrm>
              <a:off x="9356186" y="1590078"/>
              <a:ext cx="250521" cy="250521"/>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45">
            <a:extLst>
              <a:ext uri="{FF2B5EF4-FFF2-40B4-BE49-F238E27FC236}">
                <a16:creationId xmlns:a16="http://schemas.microsoft.com/office/drawing/2014/main" xmlns="" id="{09AB6680-78CE-9642-9ABC-8D58500955D5}"/>
              </a:ext>
            </a:extLst>
          </p:cNvPr>
          <p:cNvGrpSpPr/>
          <p:nvPr/>
        </p:nvGrpSpPr>
        <p:grpSpPr>
          <a:xfrm rot="3305250">
            <a:off x="7705336" y="4599976"/>
            <a:ext cx="1028989" cy="623416"/>
            <a:chOff x="7743720" y="4497494"/>
            <a:chExt cx="1028989" cy="623416"/>
          </a:xfrm>
        </p:grpSpPr>
        <p:cxnSp>
          <p:nvCxnSpPr>
            <p:cNvPr id="41" name="Straight Connector 40">
              <a:extLst>
                <a:ext uri="{FF2B5EF4-FFF2-40B4-BE49-F238E27FC236}">
                  <a16:creationId xmlns:a16="http://schemas.microsoft.com/office/drawing/2014/main" xmlns="" id="{A79ECFD0-7E28-304B-9891-3F5F1BF65277}"/>
                </a:ext>
              </a:extLst>
            </p:cNvPr>
            <p:cNvCxnSpPr>
              <a:cxnSpLocks/>
            </p:cNvCxnSpPr>
            <p:nvPr/>
          </p:nvCxnSpPr>
          <p:spPr>
            <a:xfrm flipV="1">
              <a:off x="7743720" y="4660038"/>
              <a:ext cx="812179" cy="460872"/>
            </a:xfrm>
            <a:prstGeom prst="line">
              <a:avLst/>
            </a:prstGeom>
            <a:ln>
              <a:solidFill>
                <a:srgbClr val="085156"/>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xmlns="" id="{38CFB402-BF18-5E46-AF37-D6108772CCEC}"/>
                </a:ext>
              </a:extLst>
            </p:cNvPr>
            <p:cNvSpPr/>
            <p:nvPr/>
          </p:nvSpPr>
          <p:spPr>
            <a:xfrm>
              <a:off x="8522188" y="4497494"/>
              <a:ext cx="250521" cy="250521"/>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6">
            <a:extLst>
              <a:ext uri="{FF2B5EF4-FFF2-40B4-BE49-F238E27FC236}">
                <a16:creationId xmlns:a16="http://schemas.microsoft.com/office/drawing/2014/main" xmlns="" id="{E2A72AA1-5856-5148-9BE9-5C6903BF63D1}"/>
              </a:ext>
            </a:extLst>
          </p:cNvPr>
          <p:cNvGrpSpPr/>
          <p:nvPr/>
        </p:nvGrpSpPr>
        <p:grpSpPr>
          <a:xfrm rot="1748887">
            <a:off x="8682160" y="1882365"/>
            <a:ext cx="1028989" cy="623416"/>
            <a:chOff x="8577718" y="1590078"/>
            <a:chExt cx="1028989" cy="623416"/>
          </a:xfrm>
        </p:grpSpPr>
        <p:cxnSp>
          <p:nvCxnSpPr>
            <p:cNvPr id="8" name="Straight Connector 7">
              <a:extLst>
                <a:ext uri="{FF2B5EF4-FFF2-40B4-BE49-F238E27FC236}">
                  <a16:creationId xmlns:a16="http://schemas.microsoft.com/office/drawing/2014/main" xmlns="" id="{411C26BA-81DA-8444-B102-335178C0349F}"/>
                </a:ext>
              </a:extLst>
            </p:cNvPr>
            <p:cNvCxnSpPr>
              <a:cxnSpLocks/>
            </p:cNvCxnSpPr>
            <p:nvPr/>
          </p:nvCxnSpPr>
          <p:spPr>
            <a:xfrm flipV="1">
              <a:off x="8577718" y="1752622"/>
              <a:ext cx="812179" cy="460872"/>
            </a:xfrm>
            <a:prstGeom prst="line">
              <a:avLst/>
            </a:prstGeom>
            <a:ln>
              <a:solidFill>
                <a:srgbClr val="085156"/>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xmlns="" id="{E975DD89-BCC1-8C48-AB35-B29B7B7AEAEB}"/>
                </a:ext>
              </a:extLst>
            </p:cNvPr>
            <p:cNvSpPr/>
            <p:nvPr/>
          </p:nvSpPr>
          <p:spPr>
            <a:xfrm>
              <a:off x="9356186" y="1590078"/>
              <a:ext cx="250521" cy="250521"/>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xmlns="" id="{7DC01FEB-5A55-8E46-8617-388FD0DEB413}"/>
              </a:ext>
            </a:extLst>
          </p:cNvPr>
          <p:cNvSpPr/>
          <p:nvPr/>
        </p:nvSpPr>
        <p:spPr>
          <a:xfrm>
            <a:off x="8772252" y="4703828"/>
            <a:ext cx="2939127" cy="1323439"/>
          </a:xfrm>
          <a:prstGeom prst="rect">
            <a:avLst/>
          </a:prstGeom>
        </p:spPr>
        <p:txBody>
          <a:bodyPr wrap="square">
            <a:spAutoFit/>
          </a:bodyPr>
          <a:lstStyle/>
          <a:p>
            <a:r>
              <a:rPr lang="pl-PL" sz="1600" dirty="0" smtClean="0">
                <a:solidFill>
                  <a:srgbClr val="085156"/>
                </a:solidFill>
                <a:latin typeface="Helvetica" charset="0"/>
                <a:ea typeface="Calibri" charset="0"/>
                <a:cs typeface="Times New Roman" charset="0"/>
              </a:rPr>
              <a:t>Rozumie </a:t>
            </a:r>
            <a:r>
              <a:rPr lang="pl-PL" sz="1600" dirty="0" smtClean="0">
                <a:solidFill>
                  <a:srgbClr val="085156"/>
                </a:solidFill>
                <a:latin typeface="Helvetica" charset="0"/>
                <a:ea typeface="Calibri" charset="0"/>
                <a:cs typeface="Times New Roman" charset="0"/>
              </a:rPr>
              <a:t>czynniki napędzające sukces biznesu i potrafi interpretować dane w określonym kontekście.</a:t>
            </a:r>
            <a:endParaRPr lang="en-US" sz="1600" dirty="0" smtClean="0">
              <a:solidFill>
                <a:srgbClr val="085156"/>
              </a:solidFill>
              <a:latin typeface="Helvetica" charset="0"/>
              <a:ea typeface="Calibri" charset="0"/>
              <a:cs typeface="Times New Roman" charset="0"/>
            </a:endParaRPr>
          </a:p>
          <a:p>
            <a:pPr>
              <a:spcAft>
                <a:spcPts val="0"/>
              </a:spcAft>
            </a:pPr>
            <a:r>
              <a:rPr lang="en-US" sz="1600" dirty="0" smtClean="0">
                <a:solidFill>
                  <a:srgbClr val="085156"/>
                </a:solidFill>
                <a:latin typeface="Helvetica" charset="0"/>
                <a:ea typeface="Calibri" charset="0"/>
                <a:cs typeface="Times New Roman" charset="0"/>
              </a:rPr>
              <a:t>.</a:t>
            </a:r>
            <a:endParaRPr lang="en-US" sz="1600" dirty="0">
              <a:solidFill>
                <a:srgbClr val="085156"/>
              </a:solidFill>
              <a:latin typeface="Helvetica" charset="0"/>
              <a:ea typeface="Calibri" charset="0"/>
              <a:cs typeface="Times New Roman" charset="0"/>
            </a:endParaRPr>
          </a:p>
        </p:txBody>
      </p:sp>
      <p:sp>
        <p:nvSpPr>
          <p:cNvPr id="6" name="テキスト プレースホルダー 36"/>
          <p:cNvSpPr txBox="1">
            <a:spLocks/>
          </p:cNvSpPr>
          <p:nvPr/>
        </p:nvSpPr>
        <p:spPr bwMode="auto">
          <a:xfrm>
            <a:off x="0" y="6404526"/>
            <a:ext cx="12192000" cy="38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4" name="Freeform 23">
            <a:extLst>
              <a:ext uri="{FF2B5EF4-FFF2-40B4-BE49-F238E27FC236}">
                <a16:creationId xmlns:a16="http://schemas.microsoft.com/office/drawing/2014/main" xmlns="" id="{02022E81-3B68-954D-A349-B3822C77213B}"/>
              </a:ext>
            </a:extLst>
          </p:cNvPr>
          <p:cNvSpPr/>
          <p:nvPr/>
        </p:nvSpPr>
        <p:spPr>
          <a:xfrm>
            <a:off x="5581068" y="1001856"/>
            <a:ext cx="1029864" cy="1640253"/>
          </a:xfrm>
          <a:custGeom>
            <a:avLst/>
            <a:gdLst>
              <a:gd name="connsiteX0" fmla="*/ 538043 w 1090912"/>
              <a:gd name="connsiteY0" fmla="*/ 0 h 1737483"/>
              <a:gd name="connsiteX1" fmla="*/ 572721 w 1090912"/>
              <a:gd name="connsiteY1" fmla="*/ 31518 h 1737483"/>
              <a:gd name="connsiteX2" fmla="*/ 1090912 w 1090912"/>
              <a:gd name="connsiteY2" fmla="*/ 1282542 h 1737483"/>
              <a:gd name="connsiteX3" fmla="*/ 1054968 w 1090912"/>
              <a:gd name="connsiteY3" fmla="*/ 1639100 h 1737483"/>
              <a:gd name="connsiteX4" fmla="*/ 1029672 w 1090912"/>
              <a:gd name="connsiteY4" fmla="*/ 1737483 h 1737483"/>
              <a:gd name="connsiteX5" fmla="*/ 902014 w 1090912"/>
              <a:gd name="connsiteY5" fmla="*/ 1704659 h 1737483"/>
              <a:gd name="connsiteX6" fmla="*/ 545456 w 1090912"/>
              <a:gd name="connsiteY6" fmla="*/ 1668715 h 1737483"/>
              <a:gd name="connsiteX7" fmla="*/ 188898 w 1090912"/>
              <a:gd name="connsiteY7" fmla="*/ 1704659 h 1737483"/>
              <a:gd name="connsiteX8" fmla="*/ 64491 w 1090912"/>
              <a:gd name="connsiteY8" fmla="*/ 1736647 h 1737483"/>
              <a:gd name="connsiteX9" fmla="*/ 35944 w 1090912"/>
              <a:gd name="connsiteY9" fmla="*/ 1625624 h 1737483"/>
              <a:gd name="connsiteX10" fmla="*/ 0 w 1090912"/>
              <a:gd name="connsiteY10" fmla="*/ 1269066 h 1737483"/>
              <a:gd name="connsiteX11" fmla="*/ 518191 w 1090912"/>
              <a:gd name="connsiteY11" fmla="*/ 18042 h 1737483"/>
              <a:gd name="connsiteX12" fmla="*/ 538043 w 1090912"/>
              <a:gd name="connsiteY12" fmla="*/ 0 h 17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0912" h="1737483">
                <a:moveTo>
                  <a:pt x="538043" y="0"/>
                </a:moveTo>
                <a:lnTo>
                  <a:pt x="572721" y="31518"/>
                </a:lnTo>
                <a:cubicBezTo>
                  <a:pt x="892886" y="351683"/>
                  <a:pt x="1090912" y="793987"/>
                  <a:pt x="1090912" y="1282542"/>
                </a:cubicBezTo>
                <a:cubicBezTo>
                  <a:pt x="1090912" y="1404681"/>
                  <a:pt x="1078536" y="1523929"/>
                  <a:pt x="1054968" y="1639100"/>
                </a:cubicBezTo>
                <a:lnTo>
                  <a:pt x="1029672" y="1737483"/>
                </a:lnTo>
                <a:lnTo>
                  <a:pt x="902014" y="1704659"/>
                </a:lnTo>
                <a:cubicBezTo>
                  <a:pt x="786843" y="1681092"/>
                  <a:pt x="667595" y="1668715"/>
                  <a:pt x="545456" y="1668715"/>
                </a:cubicBezTo>
                <a:cubicBezTo>
                  <a:pt x="423317" y="1668715"/>
                  <a:pt x="304069" y="1681092"/>
                  <a:pt x="188898" y="1704659"/>
                </a:cubicBezTo>
                <a:lnTo>
                  <a:pt x="64491" y="1736647"/>
                </a:lnTo>
                <a:lnTo>
                  <a:pt x="35944" y="1625624"/>
                </a:lnTo>
                <a:cubicBezTo>
                  <a:pt x="12377" y="1510453"/>
                  <a:pt x="0" y="1391205"/>
                  <a:pt x="0" y="1269066"/>
                </a:cubicBezTo>
                <a:cubicBezTo>
                  <a:pt x="0" y="780511"/>
                  <a:pt x="198026" y="338207"/>
                  <a:pt x="518191" y="18042"/>
                </a:cubicBezTo>
                <a:lnTo>
                  <a:pt x="538043" y="0"/>
                </a:lnTo>
                <a:close/>
              </a:path>
            </a:pathLst>
          </a:custGeom>
          <a:solidFill>
            <a:srgbClr val="F15A2A">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xmlns="" id="{CF064E2F-178D-0C40-8259-671BE7D2C47A}"/>
              </a:ext>
            </a:extLst>
          </p:cNvPr>
          <p:cNvSpPr/>
          <p:nvPr/>
        </p:nvSpPr>
        <p:spPr>
          <a:xfrm>
            <a:off x="4483604" y="2641319"/>
            <a:ext cx="1619395" cy="1241516"/>
          </a:xfrm>
          <a:custGeom>
            <a:avLst/>
            <a:gdLst>
              <a:gd name="connsiteX0" fmla="*/ 1227009 w 1715388"/>
              <a:gd name="connsiteY0" fmla="*/ 0 h 1315110"/>
              <a:gd name="connsiteX1" fmla="*/ 1242058 w 1715388"/>
              <a:gd name="connsiteY1" fmla="*/ 58529 h 1315110"/>
              <a:gd name="connsiteX2" fmla="*/ 1680709 w 1715388"/>
              <a:gd name="connsiteY2" fmla="*/ 783443 h 1315110"/>
              <a:gd name="connsiteX3" fmla="*/ 1715388 w 1715388"/>
              <a:gd name="connsiteY3" fmla="*/ 814961 h 1315110"/>
              <a:gd name="connsiteX4" fmla="*/ 1609600 w 1715388"/>
              <a:gd name="connsiteY4" fmla="*/ 911107 h 1315110"/>
              <a:gd name="connsiteX5" fmla="*/ 484215 w 1715388"/>
              <a:gd name="connsiteY5" fmla="*/ 1315110 h 1315110"/>
              <a:gd name="connsiteX6" fmla="*/ 127657 w 1715388"/>
              <a:gd name="connsiteY6" fmla="*/ 1279166 h 1315110"/>
              <a:gd name="connsiteX7" fmla="*/ 0 w 1715388"/>
              <a:gd name="connsiteY7" fmla="*/ 1246342 h 1315110"/>
              <a:gd name="connsiteX8" fmla="*/ 18299 w 1715388"/>
              <a:gd name="connsiteY8" fmla="*/ 1175173 h 1315110"/>
              <a:gd name="connsiteX9" fmla="*/ 1181864 w 1715388"/>
              <a:gd name="connsiteY9" fmla="*/ 11608 h 1315110"/>
              <a:gd name="connsiteX10" fmla="*/ 1227009 w 1715388"/>
              <a:gd name="connsiteY10" fmla="*/ 0 h 13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5388" h="1315110">
                <a:moveTo>
                  <a:pt x="1227009" y="0"/>
                </a:moveTo>
                <a:lnTo>
                  <a:pt x="1242058" y="58529"/>
                </a:lnTo>
                <a:cubicBezTo>
                  <a:pt x="1328214" y="335526"/>
                  <a:pt x="1480606" y="583340"/>
                  <a:pt x="1680709" y="783443"/>
                </a:cubicBezTo>
                <a:lnTo>
                  <a:pt x="1715388" y="814961"/>
                </a:lnTo>
                <a:lnTo>
                  <a:pt x="1609600" y="911107"/>
                </a:lnTo>
                <a:cubicBezTo>
                  <a:pt x="1303775" y="1163496"/>
                  <a:pt x="911701" y="1315110"/>
                  <a:pt x="484215" y="1315110"/>
                </a:cubicBezTo>
                <a:cubicBezTo>
                  <a:pt x="362076" y="1315110"/>
                  <a:pt x="242828" y="1302733"/>
                  <a:pt x="127657" y="1279166"/>
                </a:cubicBezTo>
                <a:lnTo>
                  <a:pt x="0" y="1246342"/>
                </a:lnTo>
                <a:lnTo>
                  <a:pt x="18299" y="1175173"/>
                </a:lnTo>
                <a:cubicBezTo>
                  <a:pt x="190610" y="621179"/>
                  <a:pt x="627870" y="183919"/>
                  <a:pt x="1181864" y="11608"/>
                </a:cubicBezTo>
                <a:lnTo>
                  <a:pt x="1227009" y="0"/>
                </a:lnTo>
                <a:close/>
              </a:path>
            </a:pathLst>
          </a:custGeom>
          <a:solidFill>
            <a:srgbClr val="B52372">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a:extLst>
              <a:ext uri="{FF2B5EF4-FFF2-40B4-BE49-F238E27FC236}">
                <a16:creationId xmlns:a16="http://schemas.microsoft.com/office/drawing/2014/main" xmlns="" id="{7624F14C-1F19-8145-B24A-EBC5973DF33F}"/>
              </a:ext>
            </a:extLst>
          </p:cNvPr>
          <p:cNvSpPr/>
          <p:nvPr/>
        </p:nvSpPr>
        <p:spPr>
          <a:xfrm>
            <a:off x="6102999" y="2642108"/>
            <a:ext cx="1602328" cy="1228005"/>
          </a:xfrm>
          <a:custGeom>
            <a:avLst/>
            <a:gdLst>
              <a:gd name="connsiteX0" fmla="*/ 476802 w 1697310"/>
              <a:gd name="connsiteY0" fmla="*/ 0 h 1300798"/>
              <a:gd name="connsiteX1" fmla="*/ 518696 w 1697310"/>
              <a:gd name="connsiteY1" fmla="*/ 10772 h 1300798"/>
              <a:gd name="connsiteX2" fmla="*/ 1682261 w 1697310"/>
              <a:gd name="connsiteY2" fmla="*/ 1174337 h 1300798"/>
              <a:gd name="connsiteX3" fmla="*/ 1697310 w 1697310"/>
              <a:gd name="connsiteY3" fmla="*/ 1232866 h 1300798"/>
              <a:gd name="connsiteX4" fmla="*/ 1572903 w 1697310"/>
              <a:gd name="connsiteY4" fmla="*/ 1264854 h 1300798"/>
              <a:gd name="connsiteX5" fmla="*/ 1216345 w 1697310"/>
              <a:gd name="connsiteY5" fmla="*/ 1300798 h 1300798"/>
              <a:gd name="connsiteX6" fmla="*/ 90960 w 1697310"/>
              <a:gd name="connsiteY6" fmla="*/ 896795 h 1300798"/>
              <a:gd name="connsiteX7" fmla="*/ 0 w 1697310"/>
              <a:gd name="connsiteY7" fmla="*/ 814125 h 1300798"/>
              <a:gd name="connsiteX8" fmla="*/ 19851 w 1697310"/>
              <a:gd name="connsiteY8" fmla="*/ 796083 h 1300798"/>
              <a:gd name="connsiteX9" fmla="*/ 458502 w 1697310"/>
              <a:gd name="connsiteY9" fmla="*/ 71169 h 1300798"/>
              <a:gd name="connsiteX10" fmla="*/ 476802 w 1697310"/>
              <a:gd name="connsiteY10" fmla="*/ 0 h 130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7310" h="1300798">
                <a:moveTo>
                  <a:pt x="476802" y="0"/>
                </a:moveTo>
                <a:lnTo>
                  <a:pt x="518696" y="10772"/>
                </a:lnTo>
                <a:cubicBezTo>
                  <a:pt x="1072690" y="183083"/>
                  <a:pt x="1509951" y="620343"/>
                  <a:pt x="1682261" y="1174337"/>
                </a:cubicBezTo>
                <a:lnTo>
                  <a:pt x="1697310" y="1232866"/>
                </a:lnTo>
                <a:lnTo>
                  <a:pt x="1572903" y="1264854"/>
                </a:lnTo>
                <a:cubicBezTo>
                  <a:pt x="1457732" y="1288421"/>
                  <a:pt x="1338484" y="1300798"/>
                  <a:pt x="1216345" y="1300798"/>
                </a:cubicBezTo>
                <a:cubicBezTo>
                  <a:pt x="788859" y="1300798"/>
                  <a:pt x="396785" y="1149184"/>
                  <a:pt x="90960" y="896795"/>
                </a:cubicBezTo>
                <a:lnTo>
                  <a:pt x="0" y="814125"/>
                </a:lnTo>
                <a:lnTo>
                  <a:pt x="19851" y="796083"/>
                </a:lnTo>
                <a:cubicBezTo>
                  <a:pt x="219954" y="595980"/>
                  <a:pt x="372347" y="348166"/>
                  <a:pt x="458502" y="71169"/>
                </a:cubicBezTo>
                <a:lnTo>
                  <a:pt x="476802" y="0"/>
                </a:lnTo>
                <a:close/>
              </a:path>
            </a:pathLst>
          </a:custGeom>
          <a:solidFill>
            <a:srgbClr val="95D6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xmlns="" id="{4432C666-1CD2-D841-BC2C-8B172725CD76}"/>
              </a:ext>
            </a:extLst>
          </p:cNvPr>
          <p:cNvSpPr/>
          <p:nvPr/>
        </p:nvSpPr>
        <p:spPr>
          <a:xfrm>
            <a:off x="6124478" y="506044"/>
            <a:ext cx="2832485" cy="3276289"/>
          </a:xfrm>
          <a:custGeom>
            <a:avLst/>
            <a:gdLst>
              <a:gd name="connsiteX0" fmla="*/ 1231172 w 3000387"/>
              <a:gd name="connsiteY0" fmla="*/ 0 h 3470498"/>
              <a:gd name="connsiteX1" fmla="*/ 3000387 w 3000387"/>
              <a:gd name="connsiteY1" fmla="*/ 1769215 h 3470498"/>
              <a:gd name="connsiteX2" fmla="*/ 1757282 w 3000387"/>
              <a:gd name="connsiteY2" fmla="*/ 3458890 h 3470498"/>
              <a:gd name="connsiteX3" fmla="*/ 1712137 w 3000387"/>
              <a:gd name="connsiteY3" fmla="*/ 3470498 h 3470498"/>
              <a:gd name="connsiteX4" fmla="*/ 1697088 w 3000387"/>
              <a:gd name="connsiteY4" fmla="*/ 3411969 h 3470498"/>
              <a:gd name="connsiteX5" fmla="*/ 533523 w 3000387"/>
              <a:gd name="connsiteY5" fmla="*/ 2248404 h 3470498"/>
              <a:gd name="connsiteX6" fmla="*/ 491629 w 3000387"/>
              <a:gd name="connsiteY6" fmla="*/ 2237632 h 3470498"/>
              <a:gd name="connsiteX7" fmla="*/ 516925 w 3000387"/>
              <a:gd name="connsiteY7" fmla="*/ 2139249 h 3470498"/>
              <a:gd name="connsiteX8" fmla="*/ 552869 w 3000387"/>
              <a:gd name="connsiteY8" fmla="*/ 1782691 h 3470498"/>
              <a:gd name="connsiteX9" fmla="*/ 34678 w 3000387"/>
              <a:gd name="connsiteY9" fmla="*/ 531667 h 3470498"/>
              <a:gd name="connsiteX10" fmla="*/ 0 w 3000387"/>
              <a:gd name="connsiteY10" fmla="*/ 500149 h 3470498"/>
              <a:gd name="connsiteX11" fmla="*/ 105787 w 3000387"/>
              <a:gd name="connsiteY11" fmla="*/ 404003 h 3470498"/>
              <a:gd name="connsiteX12" fmla="*/ 1231172 w 3000387"/>
              <a:gd name="connsiteY12" fmla="*/ 0 h 347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0387" h="3470498">
                <a:moveTo>
                  <a:pt x="1231172" y="0"/>
                </a:moveTo>
                <a:cubicBezTo>
                  <a:pt x="2208282" y="0"/>
                  <a:pt x="3000387" y="792105"/>
                  <a:pt x="3000387" y="1769215"/>
                </a:cubicBezTo>
                <a:cubicBezTo>
                  <a:pt x="3000387" y="2563117"/>
                  <a:pt x="2477474" y="3234887"/>
                  <a:pt x="1757282" y="3458890"/>
                </a:cubicBezTo>
                <a:lnTo>
                  <a:pt x="1712137" y="3470498"/>
                </a:lnTo>
                <a:lnTo>
                  <a:pt x="1697088" y="3411969"/>
                </a:lnTo>
                <a:cubicBezTo>
                  <a:pt x="1524778" y="2857975"/>
                  <a:pt x="1087517" y="2420715"/>
                  <a:pt x="533523" y="2248404"/>
                </a:cubicBezTo>
                <a:lnTo>
                  <a:pt x="491629" y="2237632"/>
                </a:lnTo>
                <a:lnTo>
                  <a:pt x="516925" y="2139249"/>
                </a:lnTo>
                <a:cubicBezTo>
                  <a:pt x="540493" y="2024078"/>
                  <a:pt x="552869" y="1904830"/>
                  <a:pt x="552869" y="1782691"/>
                </a:cubicBezTo>
                <a:cubicBezTo>
                  <a:pt x="552869" y="1294136"/>
                  <a:pt x="354843" y="851832"/>
                  <a:pt x="34678" y="531667"/>
                </a:cubicBezTo>
                <a:lnTo>
                  <a:pt x="0" y="500149"/>
                </a:lnTo>
                <a:lnTo>
                  <a:pt x="105787" y="404003"/>
                </a:lnTo>
                <a:cubicBezTo>
                  <a:pt x="411612" y="151614"/>
                  <a:pt x="803686" y="0"/>
                  <a:pt x="1231172" y="0"/>
                </a:cubicBezTo>
                <a:close/>
              </a:path>
            </a:pathLst>
          </a:cu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a:extLst>
              <a:ext uri="{FF2B5EF4-FFF2-40B4-BE49-F238E27FC236}">
                <a16:creationId xmlns:a16="http://schemas.microsoft.com/office/drawing/2014/main" xmlns="" id="{8FA1A618-532C-144B-AF2D-26B589AE7CAE}"/>
              </a:ext>
            </a:extLst>
          </p:cNvPr>
          <p:cNvSpPr/>
          <p:nvPr/>
        </p:nvSpPr>
        <p:spPr>
          <a:xfrm>
            <a:off x="3235039" y="518766"/>
            <a:ext cx="2818489" cy="3275499"/>
          </a:xfrm>
          <a:custGeom>
            <a:avLst/>
            <a:gdLst>
              <a:gd name="connsiteX0" fmla="*/ 1769215 w 2985561"/>
              <a:gd name="connsiteY0" fmla="*/ 0 h 3469662"/>
              <a:gd name="connsiteX1" fmla="*/ 2894600 w 2985561"/>
              <a:gd name="connsiteY1" fmla="*/ 404003 h 3469662"/>
              <a:gd name="connsiteX2" fmla="*/ 2985561 w 2985561"/>
              <a:gd name="connsiteY2" fmla="*/ 486673 h 3469662"/>
              <a:gd name="connsiteX3" fmla="*/ 2965709 w 2985561"/>
              <a:gd name="connsiteY3" fmla="*/ 504715 h 3469662"/>
              <a:gd name="connsiteX4" fmla="*/ 2447518 w 2985561"/>
              <a:gd name="connsiteY4" fmla="*/ 1755739 h 3469662"/>
              <a:gd name="connsiteX5" fmla="*/ 2483462 w 2985561"/>
              <a:gd name="connsiteY5" fmla="*/ 2112297 h 3469662"/>
              <a:gd name="connsiteX6" fmla="*/ 2512009 w 2985561"/>
              <a:gd name="connsiteY6" fmla="*/ 2223320 h 3469662"/>
              <a:gd name="connsiteX7" fmla="*/ 2466864 w 2985561"/>
              <a:gd name="connsiteY7" fmla="*/ 2234928 h 3469662"/>
              <a:gd name="connsiteX8" fmla="*/ 1303299 w 2985561"/>
              <a:gd name="connsiteY8" fmla="*/ 3398493 h 3469662"/>
              <a:gd name="connsiteX9" fmla="*/ 1285000 w 2985561"/>
              <a:gd name="connsiteY9" fmla="*/ 3469662 h 3469662"/>
              <a:gd name="connsiteX10" fmla="*/ 1243105 w 2985561"/>
              <a:gd name="connsiteY10" fmla="*/ 3458890 h 3469662"/>
              <a:gd name="connsiteX11" fmla="*/ 0 w 2985561"/>
              <a:gd name="connsiteY11" fmla="*/ 1769215 h 3469662"/>
              <a:gd name="connsiteX12" fmla="*/ 1769215 w 2985561"/>
              <a:gd name="connsiteY12" fmla="*/ 0 h 346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5561" h="3469662">
                <a:moveTo>
                  <a:pt x="1769215" y="0"/>
                </a:moveTo>
                <a:cubicBezTo>
                  <a:pt x="2196701" y="0"/>
                  <a:pt x="2588775" y="151614"/>
                  <a:pt x="2894600" y="404003"/>
                </a:cubicBezTo>
                <a:lnTo>
                  <a:pt x="2985561" y="486673"/>
                </a:lnTo>
                <a:lnTo>
                  <a:pt x="2965709" y="504715"/>
                </a:lnTo>
                <a:cubicBezTo>
                  <a:pt x="2645544" y="824880"/>
                  <a:pt x="2447518" y="1267184"/>
                  <a:pt x="2447518" y="1755739"/>
                </a:cubicBezTo>
                <a:cubicBezTo>
                  <a:pt x="2447518" y="1877878"/>
                  <a:pt x="2459895" y="1997126"/>
                  <a:pt x="2483462" y="2112297"/>
                </a:cubicBezTo>
                <a:lnTo>
                  <a:pt x="2512009" y="2223320"/>
                </a:lnTo>
                <a:lnTo>
                  <a:pt x="2466864" y="2234928"/>
                </a:lnTo>
                <a:cubicBezTo>
                  <a:pt x="1912870" y="2407239"/>
                  <a:pt x="1475610" y="2844499"/>
                  <a:pt x="1303299" y="3398493"/>
                </a:cubicBezTo>
                <a:lnTo>
                  <a:pt x="1285000" y="3469662"/>
                </a:lnTo>
                <a:lnTo>
                  <a:pt x="1243105" y="3458890"/>
                </a:lnTo>
                <a:cubicBezTo>
                  <a:pt x="522913" y="3234887"/>
                  <a:pt x="0" y="2563117"/>
                  <a:pt x="0" y="1769215"/>
                </a:cubicBezTo>
                <a:cubicBezTo>
                  <a:pt x="0" y="792105"/>
                  <a:pt x="792105" y="0"/>
                  <a:pt x="1769215" y="0"/>
                </a:cubicBezTo>
                <a:close/>
              </a:path>
            </a:pathLst>
          </a:cu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xmlns="" id="{A09EB129-5C43-7947-B795-0DB06ECFF935}"/>
              </a:ext>
            </a:extLst>
          </p:cNvPr>
          <p:cNvSpPr/>
          <p:nvPr/>
        </p:nvSpPr>
        <p:spPr>
          <a:xfrm>
            <a:off x="5641951" y="2577189"/>
            <a:ext cx="911169" cy="833486"/>
          </a:xfrm>
          <a:custGeom>
            <a:avLst/>
            <a:gdLst>
              <a:gd name="connsiteX0" fmla="*/ 480965 w 965181"/>
              <a:gd name="connsiteY0" fmla="*/ 0 h 882893"/>
              <a:gd name="connsiteX1" fmla="*/ 837523 w 965181"/>
              <a:gd name="connsiteY1" fmla="*/ 35944 h 882893"/>
              <a:gd name="connsiteX2" fmla="*/ 965181 w 965181"/>
              <a:gd name="connsiteY2" fmla="*/ 68768 h 882893"/>
              <a:gd name="connsiteX3" fmla="*/ 946881 w 965181"/>
              <a:gd name="connsiteY3" fmla="*/ 139937 h 882893"/>
              <a:gd name="connsiteX4" fmla="*/ 508230 w 965181"/>
              <a:gd name="connsiteY4" fmla="*/ 864851 h 882893"/>
              <a:gd name="connsiteX5" fmla="*/ 488379 w 965181"/>
              <a:gd name="connsiteY5" fmla="*/ 882893 h 882893"/>
              <a:gd name="connsiteX6" fmla="*/ 453700 w 965181"/>
              <a:gd name="connsiteY6" fmla="*/ 851375 h 882893"/>
              <a:gd name="connsiteX7" fmla="*/ 15049 w 965181"/>
              <a:gd name="connsiteY7" fmla="*/ 126461 h 882893"/>
              <a:gd name="connsiteX8" fmla="*/ 0 w 965181"/>
              <a:gd name="connsiteY8" fmla="*/ 67932 h 882893"/>
              <a:gd name="connsiteX9" fmla="*/ 124407 w 965181"/>
              <a:gd name="connsiteY9" fmla="*/ 35944 h 882893"/>
              <a:gd name="connsiteX10" fmla="*/ 480965 w 965181"/>
              <a:gd name="connsiteY10" fmla="*/ 0 h 88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181" h="882893">
                <a:moveTo>
                  <a:pt x="480965" y="0"/>
                </a:moveTo>
                <a:cubicBezTo>
                  <a:pt x="603104" y="0"/>
                  <a:pt x="722352" y="12377"/>
                  <a:pt x="837523" y="35944"/>
                </a:cubicBezTo>
                <a:lnTo>
                  <a:pt x="965181" y="68768"/>
                </a:lnTo>
                <a:lnTo>
                  <a:pt x="946881" y="139937"/>
                </a:lnTo>
                <a:cubicBezTo>
                  <a:pt x="860726" y="416934"/>
                  <a:pt x="708333" y="664748"/>
                  <a:pt x="508230" y="864851"/>
                </a:cubicBezTo>
                <a:lnTo>
                  <a:pt x="488379" y="882893"/>
                </a:lnTo>
                <a:lnTo>
                  <a:pt x="453700" y="851375"/>
                </a:lnTo>
                <a:cubicBezTo>
                  <a:pt x="253597" y="651272"/>
                  <a:pt x="101205" y="403458"/>
                  <a:pt x="15049" y="126461"/>
                </a:cubicBezTo>
                <a:lnTo>
                  <a:pt x="0" y="67932"/>
                </a:lnTo>
                <a:lnTo>
                  <a:pt x="124407" y="35944"/>
                </a:lnTo>
                <a:cubicBezTo>
                  <a:pt x="239578" y="12377"/>
                  <a:pt x="358826" y="0"/>
                  <a:pt x="480965" y="0"/>
                </a:cubicBezTo>
                <a:close/>
              </a:path>
            </a:pathLst>
          </a:custGeom>
          <a:solidFill>
            <a:srgbClr val="ED2891">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xmlns="" id="{CAE0A76B-0337-8C4B-B9DE-979C12AD3450}"/>
              </a:ext>
            </a:extLst>
          </p:cNvPr>
          <p:cNvSpPr/>
          <p:nvPr/>
        </p:nvSpPr>
        <p:spPr>
          <a:xfrm>
            <a:off x="4425790" y="3446151"/>
            <a:ext cx="3340419" cy="2506933"/>
          </a:xfrm>
          <a:custGeom>
            <a:avLst/>
            <a:gdLst>
              <a:gd name="connsiteX0" fmla="*/ 1776629 w 3538430"/>
              <a:gd name="connsiteY0" fmla="*/ 0 h 2655537"/>
              <a:gd name="connsiteX1" fmla="*/ 1867589 w 3538430"/>
              <a:gd name="connsiteY1" fmla="*/ 82670 h 2655537"/>
              <a:gd name="connsiteX2" fmla="*/ 2992974 w 3538430"/>
              <a:gd name="connsiteY2" fmla="*/ 486673 h 2655537"/>
              <a:gd name="connsiteX3" fmla="*/ 3349532 w 3538430"/>
              <a:gd name="connsiteY3" fmla="*/ 450729 h 2655537"/>
              <a:gd name="connsiteX4" fmla="*/ 3473939 w 3538430"/>
              <a:gd name="connsiteY4" fmla="*/ 418741 h 2655537"/>
              <a:gd name="connsiteX5" fmla="*/ 3502486 w 3538430"/>
              <a:gd name="connsiteY5" fmla="*/ 529764 h 2655537"/>
              <a:gd name="connsiteX6" fmla="*/ 3538430 w 3538430"/>
              <a:gd name="connsiteY6" fmla="*/ 886322 h 2655537"/>
              <a:gd name="connsiteX7" fmla="*/ 1769215 w 3538430"/>
              <a:gd name="connsiteY7" fmla="*/ 2655537 h 2655537"/>
              <a:gd name="connsiteX8" fmla="*/ 0 w 3538430"/>
              <a:gd name="connsiteY8" fmla="*/ 886322 h 2655537"/>
              <a:gd name="connsiteX9" fmla="*/ 35944 w 3538430"/>
              <a:gd name="connsiteY9" fmla="*/ 529764 h 2655537"/>
              <a:gd name="connsiteX10" fmla="*/ 61241 w 3538430"/>
              <a:gd name="connsiteY10" fmla="*/ 431381 h 2655537"/>
              <a:gd name="connsiteX11" fmla="*/ 188898 w 3538430"/>
              <a:gd name="connsiteY11" fmla="*/ 464205 h 2655537"/>
              <a:gd name="connsiteX12" fmla="*/ 545456 w 3538430"/>
              <a:gd name="connsiteY12" fmla="*/ 500149 h 2655537"/>
              <a:gd name="connsiteX13" fmla="*/ 1670841 w 3538430"/>
              <a:gd name="connsiteY13" fmla="*/ 96146 h 2655537"/>
              <a:gd name="connsiteX14" fmla="*/ 1776629 w 3538430"/>
              <a:gd name="connsiteY14" fmla="*/ 0 h 265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8430" h="2655537">
                <a:moveTo>
                  <a:pt x="1776629" y="0"/>
                </a:moveTo>
                <a:lnTo>
                  <a:pt x="1867589" y="82670"/>
                </a:lnTo>
                <a:cubicBezTo>
                  <a:pt x="2173414" y="335059"/>
                  <a:pt x="2565488" y="486673"/>
                  <a:pt x="2992974" y="486673"/>
                </a:cubicBezTo>
                <a:cubicBezTo>
                  <a:pt x="3115113" y="486673"/>
                  <a:pt x="3234361" y="474296"/>
                  <a:pt x="3349532" y="450729"/>
                </a:cubicBezTo>
                <a:lnTo>
                  <a:pt x="3473939" y="418741"/>
                </a:lnTo>
                <a:lnTo>
                  <a:pt x="3502486" y="529764"/>
                </a:lnTo>
                <a:cubicBezTo>
                  <a:pt x="3526053" y="644935"/>
                  <a:pt x="3538430" y="764183"/>
                  <a:pt x="3538430" y="886322"/>
                </a:cubicBezTo>
                <a:cubicBezTo>
                  <a:pt x="3538430" y="1863432"/>
                  <a:pt x="2746325" y="2655537"/>
                  <a:pt x="1769215" y="2655537"/>
                </a:cubicBezTo>
                <a:cubicBezTo>
                  <a:pt x="792105" y="2655537"/>
                  <a:pt x="0" y="1863432"/>
                  <a:pt x="0" y="886322"/>
                </a:cubicBezTo>
                <a:cubicBezTo>
                  <a:pt x="0" y="764183"/>
                  <a:pt x="12377" y="644935"/>
                  <a:pt x="35944" y="529764"/>
                </a:cubicBezTo>
                <a:lnTo>
                  <a:pt x="61241" y="431381"/>
                </a:lnTo>
                <a:lnTo>
                  <a:pt x="188898" y="464205"/>
                </a:lnTo>
                <a:cubicBezTo>
                  <a:pt x="304069" y="487772"/>
                  <a:pt x="423317" y="500149"/>
                  <a:pt x="545456" y="500149"/>
                </a:cubicBezTo>
                <a:cubicBezTo>
                  <a:pt x="972942" y="500149"/>
                  <a:pt x="1365016" y="348535"/>
                  <a:pt x="1670841" y="96146"/>
                </a:cubicBezTo>
                <a:lnTo>
                  <a:pt x="1776629" y="0"/>
                </a:lnTo>
                <a:close/>
              </a:path>
            </a:pathLst>
          </a:cu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C7605E7E-E8BD-9546-91E5-65B3B83A76CF}"/>
              </a:ext>
            </a:extLst>
          </p:cNvPr>
          <p:cNvSpPr/>
          <p:nvPr/>
        </p:nvSpPr>
        <p:spPr>
          <a:xfrm>
            <a:off x="3669491" y="1703498"/>
            <a:ext cx="1823042" cy="1015663"/>
          </a:xfrm>
          <a:prstGeom prst="rect">
            <a:avLst/>
          </a:prstGeom>
        </p:spPr>
        <p:txBody>
          <a:bodyPr wrap="square">
            <a:spAutoFit/>
          </a:bodyPr>
          <a:lstStyle/>
          <a:p>
            <a:pPr lvl="0" algn="ctr"/>
            <a:r>
              <a:rPr lang="pl-PL" sz="2000" dirty="0" smtClean="0">
                <a:solidFill>
                  <a:schemeClr val="bg1"/>
                </a:solidFill>
              </a:rPr>
              <a:t>UMYSŁ SKUPIONY NA DANYCH</a:t>
            </a:r>
            <a:endParaRPr lang="es-ES_tradnl" sz="2000" dirty="0">
              <a:solidFill>
                <a:schemeClr val="bg1"/>
              </a:solidFill>
            </a:endParaRPr>
          </a:p>
        </p:txBody>
      </p:sp>
      <p:sp>
        <p:nvSpPr>
          <p:cNvPr id="32" name="Rectangle 31">
            <a:extLst>
              <a:ext uri="{FF2B5EF4-FFF2-40B4-BE49-F238E27FC236}">
                <a16:creationId xmlns:a16="http://schemas.microsoft.com/office/drawing/2014/main" xmlns="" id="{1DBC5CE8-5DB6-1940-89E5-27676451D15D}"/>
              </a:ext>
            </a:extLst>
          </p:cNvPr>
          <p:cNvSpPr/>
          <p:nvPr/>
        </p:nvSpPr>
        <p:spPr>
          <a:xfrm>
            <a:off x="6571530" y="1544426"/>
            <a:ext cx="2385431" cy="1015663"/>
          </a:xfrm>
          <a:prstGeom prst="rect">
            <a:avLst/>
          </a:prstGeom>
        </p:spPr>
        <p:txBody>
          <a:bodyPr wrap="square">
            <a:spAutoFit/>
          </a:bodyPr>
          <a:lstStyle/>
          <a:p>
            <a:pPr lvl="0" algn="ctr"/>
            <a:r>
              <a:rPr lang="pl-PL" sz="2000" dirty="0" smtClean="0">
                <a:solidFill>
                  <a:schemeClr val="bg1"/>
                </a:solidFill>
              </a:rPr>
              <a:t>UMIEJĘTNOŚĆ DOSTARCZANIA </a:t>
            </a:r>
            <a:br>
              <a:rPr lang="pl-PL" sz="2000" dirty="0" smtClean="0">
                <a:solidFill>
                  <a:schemeClr val="bg1"/>
                </a:solidFill>
              </a:rPr>
            </a:br>
            <a:r>
              <a:rPr lang="pl-PL" sz="2000" dirty="0" smtClean="0">
                <a:solidFill>
                  <a:schemeClr val="bg1"/>
                </a:solidFill>
              </a:rPr>
              <a:t>I KOMUNIKACJI</a:t>
            </a:r>
            <a:endParaRPr lang="es-ES_tradnl" sz="2000" dirty="0">
              <a:solidFill>
                <a:schemeClr val="bg1"/>
              </a:solidFill>
            </a:endParaRPr>
          </a:p>
        </p:txBody>
      </p:sp>
      <p:sp>
        <p:nvSpPr>
          <p:cNvPr id="33" name="Rectangle 32">
            <a:extLst>
              <a:ext uri="{FF2B5EF4-FFF2-40B4-BE49-F238E27FC236}">
                <a16:creationId xmlns:a16="http://schemas.microsoft.com/office/drawing/2014/main" xmlns="" id="{12D604F7-6248-574F-8965-9888290900BD}"/>
              </a:ext>
            </a:extLst>
          </p:cNvPr>
          <p:cNvSpPr/>
          <p:nvPr/>
        </p:nvSpPr>
        <p:spPr>
          <a:xfrm>
            <a:off x="5238990" y="4223084"/>
            <a:ext cx="1745999" cy="707886"/>
          </a:xfrm>
          <a:prstGeom prst="rect">
            <a:avLst/>
          </a:prstGeom>
        </p:spPr>
        <p:txBody>
          <a:bodyPr wrap="square">
            <a:spAutoFit/>
          </a:bodyPr>
          <a:lstStyle/>
          <a:p>
            <a:pPr lvl="0" algn="ctr"/>
            <a:r>
              <a:rPr lang="pl-PL" sz="2000" dirty="0" smtClean="0">
                <a:solidFill>
                  <a:schemeClr val="bg1"/>
                </a:solidFill>
              </a:rPr>
              <a:t>WIEDZA BIZNESOWA</a:t>
            </a:r>
            <a:endParaRPr lang="es-ES_tradnl" sz="2000" dirty="0">
              <a:solidFill>
                <a:schemeClr val="bg1"/>
              </a:solidFill>
            </a:endParaRPr>
          </a:p>
        </p:txBody>
      </p:sp>
      <p:sp>
        <p:nvSpPr>
          <p:cNvPr id="37" name="TextBox 36">
            <a:extLst>
              <a:ext uri="{FF2B5EF4-FFF2-40B4-BE49-F238E27FC236}">
                <a16:creationId xmlns:a16="http://schemas.microsoft.com/office/drawing/2014/main" xmlns="" id="{E18F5152-EC6C-904F-800B-ECB7DE02725B}"/>
              </a:ext>
            </a:extLst>
          </p:cNvPr>
          <p:cNvSpPr txBox="1"/>
          <p:nvPr/>
        </p:nvSpPr>
        <p:spPr>
          <a:xfrm>
            <a:off x="5547489" y="2598759"/>
            <a:ext cx="1097022" cy="738664"/>
          </a:xfrm>
          <a:prstGeom prst="rect">
            <a:avLst/>
          </a:prstGeom>
          <a:noFill/>
        </p:spPr>
        <p:txBody>
          <a:bodyPr wrap="square" rtlCol="0">
            <a:spAutoFit/>
          </a:bodyPr>
          <a:lstStyle/>
          <a:p>
            <a:pPr algn="ctr"/>
            <a:r>
              <a:rPr lang="pl-PL" sz="1400" b="1" dirty="0" smtClean="0">
                <a:solidFill>
                  <a:schemeClr val="bg1"/>
                </a:solidFill>
              </a:rPr>
              <a:t>LIDER DANYCH W MŚP</a:t>
            </a:r>
            <a:endParaRPr lang="es-ES_tradnl" sz="1400" b="1" dirty="0">
              <a:solidFill>
                <a:schemeClr val="bg1"/>
              </a:solidFill>
            </a:endParaRPr>
          </a:p>
        </p:txBody>
      </p:sp>
      <p:sp>
        <p:nvSpPr>
          <p:cNvPr id="38" name="Rectangle 37">
            <a:extLst>
              <a:ext uri="{FF2B5EF4-FFF2-40B4-BE49-F238E27FC236}">
                <a16:creationId xmlns:a16="http://schemas.microsoft.com/office/drawing/2014/main" xmlns="" id="{87918219-287D-8B4D-848E-4C9A381521DC}"/>
              </a:ext>
            </a:extLst>
          </p:cNvPr>
          <p:cNvSpPr/>
          <p:nvPr/>
        </p:nvSpPr>
        <p:spPr>
          <a:xfrm>
            <a:off x="380249" y="4351202"/>
            <a:ext cx="2680817" cy="1815882"/>
          </a:xfrm>
          <a:prstGeom prst="rect">
            <a:avLst/>
          </a:prstGeom>
        </p:spPr>
        <p:txBody>
          <a:bodyPr wrap="square">
            <a:spAutoFit/>
          </a:bodyPr>
          <a:lstStyle/>
          <a:p>
            <a:r>
              <a:rPr lang="pl-PL" sz="1600" dirty="0" smtClean="0">
                <a:solidFill>
                  <a:srgbClr val="085156"/>
                </a:solidFill>
                <a:latin typeface="Helvetica" charset="0"/>
                <a:ea typeface="Calibri" charset="0"/>
                <a:cs typeface="Times New Roman" charset="0"/>
              </a:rPr>
              <a:t>Posiada </a:t>
            </a:r>
            <a:r>
              <a:rPr lang="pl-PL" sz="1600" dirty="0" smtClean="0">
                <a:solidFill>
                  <a:srgbClr val="085156"/>
                </a:solidFill>
                <a:latin typeface="Helvetica" charset="0"/>
                <a:ea typeface="Calibri" charset="0"/>
                <a:cs typeface="Times New Roman" charset="0"/>
              </a:rPr>
              <a:t>albo umie budować umiejętności służące do odkrywania danych i wykorzystywania technologii do nadania danym znaczenia. </a:t>
            </a:r>
            <a:endParaRPr lang="en-US" sz="1600" dirty="0" smtClean="0">
              <a:solidFill>
                <a:srgbClr val="085156"/>
              </a:solidFill>
              <a:latin typeface="Helvetica" charset="0"/>
              <a:ea typeface="Calibri" charset="0"/>
              <a:cs typeface="Times New Roman" charset="0"/>
            </a:endParaRPr>
          </a:p>
          <a:p>
            <a:pPr>
              <a:spcAft>
                <a:spcPts val="0"/>
              </a:spcAft>
            </a:pPr>
            <a:endParaRPr lang="en-US" sz="1600" dirty="0">
              <a:solidFill>
                <a:srgbClr val="085156"/>
              </a:solidFill>
              <a:latin typeface="Helvetica" charset="0"/>
              <a:ea typeface="Calibri" charset="0"/>
              <a:cs typeface="Times New Roman" charset="0"/>
            </a:endParaRPr>
          </a:p>
        </p:txBody>
      </p:sp>
      <p:sp>
        <p:nvSpPr>
          <p:cNvPr id="39" name="Rectangle 38">
            <a:extLst>
              <a:ext uri="{FF2B5EF4-FFF2-40B4-BE49-F238E27FC236}">
                <a16:creationId xmlns:a16="http://schemas.microsoft.com/office/drawing/2014/main" xmlns="" id="{0E9666C0-485F-8542-A63B-12A8E5C38BB9}"/>
              </a:ext>
            </a:extLst>
          </p:cNvPr>
          <p:cNvSpPr/>
          <p:nvPr/>
        </p:nvSpPr>
        <p:spPr>
          <a:xfrm>
            <a:off x="9797819" y="1082068"/>
            <a:ext cx="1995558" cy="2800767"/>
          </a:xfrm>
          <a:prstGeom prst="rect">
            <a:avLst/>
          </a:prstGeom>
        </p:spPr>
        <p:txBody>
          <a:bodyPr wrap="square">
            <a:spAutoFit/>
          </a:bodyPr>
          <a:lstStyle/>
          <a:p>
            <a:r>
              <a:rPr lang="pl-PL" sz="1600" dirty="0" smtClean="0">
                <a:solidFill>
                  <a:srgbClr val="085156"/>
                </a:solidFill>
                <a:latin typeface="Helvetica" charset="0"/>
                <a:ea typeface="Calibri" charset="0"/>
                <a:cs typeface="Times New Roman" charset="0"/>
              </a:rPr>
              <a:t>Potrafi </a:t>
            </a:r>
            <a:r>
              <a:rPr lang="pl-PL" sz="1600" dirty="0" smtClean="0">
                <a:solidFill>
                  <a:srgbClr val="085156"/>
                </a:solidFill>
                <a:latin typeface="Helvetica" charset="0"/>
                <a:ea typeface="Calibri" charset="0"/>
                <a:cs typeface="Times New Roman" charset="0"/>
              </a:rPr>
              <a:t>współpracować z innymi, aby zdefiniować potrzeby, tłumaczyć i wizualizować rezultaty, a także tworzyć właściwy przekaz przy pomocy danych. </a:t>
            </a:r>
            <a:endParaRPr lang="en-US" sz="1600" dirty="0" smtClean="0">
              <a:solidFill>
                <a:srgbClr val="085156"/>
              </a:solidFill>
              <a:latin typeface="Helvetica" charset="0"/>
              <a:ea typeface="Calibri" charset="0"/>
              <a:cs typeface="Times New Roman" charset="0"/>
            </a:endParaRPr>
          </a:p>
          <a:p>
            <a:pPr>
              <a:spcAft>
                <a:spcPts val="0"/>
              </a:spcAft>
            </a:pPr>
            <a:endParaRPr lang="en-US" sz="1600" dirty="0">
              <a:solidFill>
                <a:srgbClr val="085156"/>
              </a:solidFill>
              <a:latin typeface="Helvetica" charset="0"/>
              <a:ea typeface="Calibri" charset="0"/>
              <a:cs typeface="Times New Roman" charset="0"/>
            </a:endParaRPr>
          </a:p>
        </p:txBody>
      </p:sp>
      <p:sp>
        <p:nvSpPr>
          <p:cNvPr id="52" name="TextBox 51">
            <a:extLst>
              <a:ext uri="{FF2B5EF4-FFF2-40B4-BE49-F238E27FC236}">
                <a16:creationId xmlns:a16="http://schemas.microsoft.com/office/drawing/2014/main" xmlns="" id="{E4216559-FEAC-004A-B99F-2C907A70A396}"/>
              </a:ext>
            </a:extLst>
          </p:cNvPr>
          <p:cNvSpPr txBox="1"/>
          <p:nvPr/>
        </p:nvSpPr>
        <p:spPr>
          <a:xfrm>
            <a:off x="195634" y="329126"/>
            <a:ext cx="2866609" cy="2062103"/>
          </a:xfrm>
          <a:prstGeom prst="rect">
            <a:avLst/>
          </a:prstGeom>
          <a:noFill/>
        </p:spPr>
        <p:txBody>
          <a:bodyPr wrap="square" rtlCol="0">
            <a:spAutoFit/>
          </a:bodyPr>
          <a:lstStyle/>
          <a:p>
            <a:r>
              <a:rPr lang="pl-PL" sz="3200" b="1" dirty="0" smtClean="0">
                <a:solidFill>
                  <a:srgbClr val="085156"/>
                </a:solidFill>
              </a:rPr>
              <a:t>OPCJE PROWADZENIA DANYCH W MAŁEJ FIRMIE</a:t>
            </a:r>
            <a:endParaRPr lang="es-ES_tradnl" sz="3200" b="1" dirty="0">
              <a:solidFill>
                <a:srgbClr val="085156"/>
              </a:solidFill>
            </a:endParaRPr>
          </a:p>
        </p:txBody>
      </p:sp>
    </p:spTree>
    <p:extLst>
      <p:ext uri="{BB962C8B-B14F-4D97-AF65-F5344CB8AC3E}">
        <p14:creationId xmlns:p14="http://schemas.microsoft.com/office/powerpoint/2010/main" xmlns="" val="3819685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5"/>
            <a:ext cx="3302708" cy="6858004"/>
            <a:chOff x="2" y="-5"/>
            <a:chExt cx="4790545" cy="6858004"/>
          </a:xfrm>
          <a:solidFill>
            <a:srgbClr val="085156"/>
          </a:solidFill>
        </p:grpSpPr>
        <p:sp>
          <p:nvSpPr>
            <p:cNvPr id="17" name="Rectangle 1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rminator 18"/>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21"/>
          <p:cNvSpPr>
            <a:spLocks noChangeArrowheads="1"/>
          </p:cNvSpPr>
          <p:nvPr/>
        </p:nvSpPr>
        <p:spPr bwMode="auto">
          <a:xfrm flipV="1">
            <a:off x="251982" y="1379040"/>
            <a:ext cx="2685239" cy="8133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21"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2" name="Text Placeholder 5"/>
          <p:cNvSpPr txBox="1">
            <a:spLocks/>
          </p:cNvSpPr>
          <p:nvPr/>
        </p:nvSpPr>
        <p:spPr>
          <a:xfrm>
            <a:off x="443191" y="681688"/>
            <a:ext cx="2328577" cy="697353"/>
          </a:xfrm>
          <a:prstGeom prst="rect">
            <a:avLst/>
          </a:prstGeom>
        </p:spPr>
        <p:txBody>
          <a:bodyPr>
            <a:normAutofit fontScale="77500" lnSpcReduction="20000"/>
          </a:bodyPr>
          <a:lstStyle>
            <a:lvl1pPr marL="0" indent="0" algn="l"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AKTYWNOŚĆ NR 1</a:t>
            </a:r>
            <a:endParaRPr lang="en-US" dirty="0"/>
          </a:p>
        </p:txBody>
      </p:sp>
      <p:sp>
        <p:nvSpPr>
          <p:cNvPr id="23" name="Text Placeholder 6"/>
          <p:cNvSpPr txBox="1">
            <a:spLocks/>
          </p:cNvSpPr>
          <p:nvPr/>
        </p:nvSpPr>
        <p:spPr>
          <a:xfrm>
            <a:off x="277736" y="2006615"/>
            <a:ext cx="2659485" cy="364200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3200" dirty="0" smtClean="0"/>
              <a:t>ZADAWANIE WŁAŚCIWYCH PYTAŃ</a:t>
            </a:r>
            <a:endParaRPr lang="en-US" sz="3200" dirty="0"/>
          </a:p>
          <a:p>
            <a:endParaRPr lang="en-US" sz="3200" dirty="0"/>
          </a:p>
        </p:txBody>
      </p:sp>
      <p:sp>
        <p:nvSpPr>
          <p:cNvPr id="3" name="Rectangle 2"/>
          <p:cNvSpPr/>
          <p:nvPr/>
        </p:nvSpPr>
        <p:spPr>
          <a:xfrm>
            <a:off x="4019137" y="1155600"/>
            <a:ext cx="7058593" cy="3600986"/>
          </a:xfrm>
          <a:prstGeom prst="rect">
            <a:avLst/>
          </a:prstGeom>
        </p:spPr>
        <p:txBody>
          <a:bodyPr wrap="square">
            <a:spAutoFit/>
          </a:bodyPr>
          <a:lstStyle/>
          <a:p>
            <a:pPr>
              <a:spcAft>
                <a:spcPts val="0"/>
              </a:spcAft>
            </a:pPr>
            <a:r>
              <a:rPr lang="pl-PL" sz="2400" dirty="0" smtClean="0">
                <a:solidFill>
                  <a:srgbClr val="085156"/>
                </a:solidFill>
                <a:ea typeface="Calibri" charset="0"/>
                <a:cs typeface="Times New Roman" charset="0"/>
              </a:rPr>
              <a:t>Ustaw zegar na 4 minuty i zapisz tak wiele pytań, jak tylko dasz radę, odnośnie konkretnego tematu.</a:t>
            </a:r>
            <a:r>
              <a:rPr lang="en-US" sz="2400" dirty="0" smtClean="0">
                <a:solidFill>
                  <a:srgbClr val="085156"/>
                </a:solidFill>
                <a:ea typeface="Calibri" charset="0"/>
                <a:cs typeface="Times New Roman" charset="0"/>
              </a:rPr>
              <a:t> </a:t>
            </a:r>
            <a:r>
              <a:rPr lang="pl-PL" sz="2400" dirty="0" smtClean="0">
                <a:solidFill>
                  <a:srgbClr val="085156"/>
                </a:solidFill>
                <a:ea typeface="Calibri" charset="0"/>
                <a:cs typeface="Times New Roman" charset="0"/>
              </a:rPr>
              <a:t>Lepiej jest zadać dużo słabych pytań, niż próbować zadać jedno perfekcyjne. </a:t>
            </a:r>
          </a:p>
          <a:p>
            <a:pPr>
              <a:spcAft>
                <a:spcPts val="0"/>
              </a:spcAft>
            </a:pPr>
            <a:endParaRPr lang="en-US" sz="2400" dirty="0">
              <a:solidFill>
                <a:srgbClr val="085156"/>
              </a:solidFill>
              <a:ea typeface="Calibri" charset="0"/>
              <a:cs typeface="Times New Roman" charset="0"/>
            </a:endParaRPr>
          </a:p>
          <a:p>
            <a:pPr>
              <a:spcAft>
                <a:spcPts val="0"/>
              </a:spcAft>
            </a:pPr>
            <a:r>
              <a:rPr lang="pl-PL" sz="2400" dirty="0" smtClean="0">
                <a:solidFill>
                  <a:srgbClr val="085156"/>
                </a:solidFill>
                <a:ea typeface="Calibri" charset="0"/>
                <a:cs typeface="Times New Roman" charset="0"/>
              </a:rPr>
              <a:t>Jako inspirację możesz wykorzystać następujące tematy:</a:t>
            </a:r>
          </a:p>
          <a:p>
            <a:pPr>
              <a:spcAft>
                <a:spcPts val="0"/>
              </a:spcAft>
            </a:pPr>
            <a:endParaRPr lang="en-US" sz="2400" dirty="0">
              <a:solidFill>
                <a:srgbClr val="085156"/>
              </a:solidFill>
              <a:ea typeface="Calibri" charset="0"/>
              <a:cs typeface="Times New Roman" charset="0"/>
            </a:endParaRPr>
          </a:p>
          <a:p>
            <a:pPr>
              <a:spcAft>
                <a:spcPts val="0"/>
              </a:spcAft>
            </a:pPr>
            <a:endParaRPr lang="en-US" dirty="0">
              <a:solidFill>
                <a:srgbClr val="415261"/>
              </a:solidFill>
              <a:latin typeface="Helvetica" charset="0"/>
              <a:ea typeface="Calibri" charset="0"/>
              <a:cs typeface="Times New Roman" charset="0"/>
            </a:endParaRPr>
          </a:p>
          <a:p>
            <a:pPr>
              <a:spcAft>
                <a:spcPts val="0"/>
              </a:spcAft>
            </a:pPr>
            <a:endParaRPr lang="en-US" dirty="0">
              <a:solidFill>
                <a:srgbClr val="415261"/>
              </a:solidFill>
              <a:latin typeface="Helvetica" charset="0"/>
              <a:ea typeface="Calibri" charset="0"/>
              <a:cs typeface="Times New Roman" charset="0"/>
            </a:endParaRPr>
          </a:p>
        </p:txBody>
      </p:sp>
      <p:sp>
        <p:nvSpPr>
          <p:cNvPr id="10" name="TextBox 9"/>
          <p:cNvSpPr txBox="1"/>
          <p:nvPr/>
        </p:nvSpPr>
        <p:spPr>
          <a:xfrm>
            <a:off x="4019137" y="4047458"/>
            <a:ext cx="7562335" cy="923330"/>
          </a:xfrm>
          <a:prstGeom prst="rect">
            <a:avLst/>
          </a:prstGeom>
          <a:noFill/>
        </p:spPr>
        <p:txBody>
          <a:bodyPr wrap="square" rtlCol="0">
            <a:spAutoFit/>
          </a:bodyPr>
          <a:lstStyle/>
          <a:p>
            <a:pPr>
              <a:spcAft>
                <a:spcPts val="0"/>
              </a:spcAft>
            </a:pPr>
            <a:r>
              <a:rPr lang="pl-PL" b="1" dirty="0" smtClean="0">
                <a:solidFill>
                  <a:srgbClr val="085156"/>
                </a:solidFill>
                <a:ea typeface="Calibri" charset="0"/>
                <a:cs typeface="Times New Roman" charset="0"/>
              </a:rPr>
              <a:t>Rozwijanie produktu</a:t>
            </a:r>
            <a:endParaRPr lang="en-US" b="1" dirty="0" smtClean="0">
              <a:solidFill>
                <a:srgbClr val="085156"/>
              </a:solidFill>
              <a:ea typeface="Calibri" charset="0"/>
              <a:cs typeface="Times New Roman" charset="0"/>
            </a:endParaRPr>
          </a:p>
          <a:p>
            <a:pPr>
              <a:spcAft>
                <a:spcPts val="0"/>
              </a:spcAft>
            </a:pPr>
            <a:r>
              <a:rPr lang="pl-PL" b="1" dirty="0" smtClean="0">
                <a:solidFill>
                  <a:srgbClr val="085156"/>
                </a:solidFill>
                <a:ea typeface="Calibri" charset="0"/>
                <a:cs typeface="Times New Roman" charset="0"/>
              </a:rPr>
              <a:t>Pozyskiwanie i utrzymanie klientów</a:t>
            </a:r>
            <a:br>
              <a:rPr lang="pl-PL" b="1" dirty="0" smtClean="0">
                <a:solidFill>
                  <a:srgbClr val="085156"/>
                </a:solidFill>
                <a:ea typeface="Calibri" charset="0"/>
                <a:cs typeface="Times New Roman" charset="0"/>
              </a:rPr>
            </a:br>
            <a:r>
              <a:rPr lang="pl-PL" b="1" dirty="0" smtClean="0">
                <a:solidFill>
                  <a:srgbClr val="085156"/>
                </a:solidFill>
                <a:ea typeface="Calibri" charset="0"/>
                <a:cs typeface="Times New Roman" charset="0"/>
              </a:rPr>
              <a:t>Obsługa klienta</a:t>
            </a:r>
            <a:endParaRPr lang="en-US" b="1" dirty="0" smtClean="0">
              <a:solidFill>
                <a:srgbClr val="085156"/>
              </a:solidFill>
              <a:ea typeface="Calibri" charset="0"/>
              <a:cs typeface="Times New Roman" charset="0"/>
            </a:endParaRPr>
          </a:p>
        </p:txBody>
      </p:sp>
    </p:spTree>
    <p:extLst>
      <p:ext uri="{BB962C8B-B14F-4D97-AF65-F5344CB8AC3E}">
        <p14:creationId xmlns="" xmlns:p14="http://schemas.microsoft.com/office/powerpoint/2010/main" val="1995348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5"/>
            <a:ext cx="3302708" cy="6858004"/>
            <a:chOff x="2" y="-5"/>
            <a:chExt cx="4790545" cy="6858004"/>
          </a:xfrm>
          <a:solidFill>
            <a:srgbClr val="085156"/>
          </a:solidFill>
        </p:grpSpPr>
        <p:sp>
          <p:nvSpPr>
            <p:cNvPr id="17" name="Rectangle 1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rminator 18"/>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21"/>
          <p:cNvSpPr>
            <a:spLocks noChangeArrowheads="1"/>
          </p:cNvSpPr>
          <p:nvPr/>
        </p:nvSpPr>
        <p:spPr bwMode="auto">
          <a:xfrm flipV="1">
            <a:off x="251982" y="1379040"/>
            <a:ext cx="2685239" cy="8133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21"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2" name="Text Placeholder 5"/>
          <p:cNvSpPr txBox="1">
            <a:spLocks/>
          </p:cNvSpPr>
          <p:nvPr/>
        </p:nvSpPr>
        <p:spPr>
          <a:xfrm>
            <a:off x="251982" y="681688"/>
            <a:ext cx="3050725" cy="697353"/>
          </a:xfrm>
          <a:prstGeom prst="rect">
            <a:avLst/>
          </a:prstGeom>
        </p:spPr>
        <p:txBody>
          <a:bodyPr>
            <a:normAutofit fontScale="77500" lnSpcReduction="20000"/>
          </a:bodyPr>
          <a:lstStyle>
            <a:lvl1pPr marL="0" indent="0" algn="l"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AKTYWNOŚĆ NR </a:t>
            </a:r>
            <a:r>
              <a:rPr lang="en-US" dirty="0" smtClean="0"/>
              <a:t>2</a:t>
            </a:r>
            <a:endParaRPr lang="en-US" dirty="0"/>
          </a:p>
        </p:txBody>
      </p:sp>
      <p:sp>
        <p:nvSpPr>
          <p:cNvPr id="23" name="Text Placeholder 6"/>
          <p:cNvSpPr txBox="1">
            <a:spLocks/>
          </p:cNvSpPr>
          <p:nvPr/>
        </p:nvSpPr>
        <p:spPr>
          <a:xfrm>
            <a:off x="277736" y="2006615"/>
            <a:ext cx="2659485" cy="364200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3200" dirty="0" smtClean="0"/>
              <a:t>ZADAWANIE WŁAŚCIWYCH PYTAŃ</a:t>
            </a:r>
            <a:endParaRPr lang="en-US" sz="3200" dirty="0" smtClean="0"/>
          </a:p>
          <a:p>
            <a:endParaRPr lang="en-US" sz="3200" dirty="0"/>
          </a:p>
        </p:txBody>
      </p:sp>
      <p:sp>
        <p:nvSpPr>
          <p:cNvPr id="2" name="Rectangle 1"/>
          <p:cNvSpPr/>
          <p:nvPr/>
        </p:nvSpPr>
        <p:spPr>
          <a:xfrm>
            <a:off x="3752366" y="3294635"/>
            <a:ext cx="3832657" cy="1631216"/>
          </a:xfrm>
          <a:prstGeom prst="rect">
            <a:avLst/>
          </a:prstGeom>
        </p:spPr>
        <p:txBody>
          <a:bodyPr wrap="square">
            <a:spAutoFit/>
          </a:bodyPr>
          <a:lstStyle/>
          <a:p>
            <a:r>
              <a:rPr lang="pl-PL" sz="2000" dirty="0" smtClean="0">
                <a:solidFill>
                  <a:srgbClr val="085156"/>
                </a:solidFill>
                <a:ea typeface="Calibri" charset="0"/>
                <a:cs typeface="Times New Roman" charset="0"/>
              </a:rPr>
              <a:t>SYTUACJA</a:t>
            </a:r>
            <a:r>
              <a:rPr lang="en-US" sz="2000" dirty="0" smtClean="0">
                <a:solidFill>
                  <a:srgbClr val="085156"/>
                </a:solidFill>
                <a:ea typeface="Calibri" charset="0"/>
                <a:cs typeface="Times New Roman" charset="0"/>
              </a:rPr>
              <a:t>: </a:t>
            </a:r>
            <a:r>
              <a:rPr lang="pl-PL" sz="2000" dirty="0" smtClean="0">
                <a:solidFill>
                  <a:srgbClr val="085156"/>
                </a:solidFill>
                <a:ea typeface="Calibri" charset="0"/>
                <a:cs typeface="Times New Roman" charset="0"/>
              </a:rPr>
              <a:t>Nasza firma oferuje dwa wakacyjne programy </a:t>
            </a:r>
            <a:r>
              <a:rPr lang="mr-IN" sz="2000" dirty="0" smtClean="0">
                <a:solidFill>
                  <a:srgbClr val="085156"/>
                </a:solidFill>
                <a:ea typeface="Calibri" charset="0"/>
                <a:cs typeface="Times New Roman" charset="0"/>
              </a:rPr>
              <a:t>–</a:t>
            </a:r>
            <a:r>
              <a:rPr lang="en-US" sz="2000" dirty="0" smtClean="0">
                <a:solidFill>
                  <a:srgbClr val="085156"/>
                </a:solidFill>
                <a:ea typeface="Calibri" charset="0"/>
                <a:cs typeface="Times New Roman" charset="0"/>
              </a:rPr>
              <a:t> </a:t>
            </a:r>
            <a:r>
              <a:rPr lang="pl-PL" sz="2000" dirty="0" smtClean="0">
                <a:solidFill>
                  <a:srgbClr val="085156"/>
                </a:solidFill>
                <a:ea typeface="Calibri" charset="0"/>
                <a:cs typeface="Times New Roman" charset="0"/>
              </a:rPr>
              <a:t> tygodniowy i 10-dniowy.</a:t>
            </a:r>
            <a:r>
              <a:rPr lang="en-US" sz="2000" dirty="0" smtClean="0">
                <a:solidFill>
                  <a:srgbClr val="085156"/>
                </a:solidFill>
                <a:ea typeface="Calibri" charset="0"/>
                <a:cs typeface="Times New Roman" charset="0"/>
              </a:rPr>
              <a:t> </a:t>
            </a:r>
            <a:r>
              <a:rPr lang="pl-PL" sz="2000" dirty="0" smtClean="0">
                <a:solidFill>
                  <a:srgbClr val="085156"/>
                </a:solidFill>
                <a:ea typeface="Calibri" charset="0"/>
                <a:cs typeface="Times New Roman" charset="0"/>
              </a:rPr>
              <a:t>Chcemy przekonać się czy jeden program jest bardziej dochodowy, niż drugi. </a:t>
            </a:r>
            <a:endParaRPr lang="en-US" sz="2000" dirty="0">
              <a:solidFill>
                <a:srgbClr val="085156"/>
              </a:solidFill>
              <a:ea typeface="Calibri" charset="0"/>
              <a:cs typeface="Times New Roman" charset="0"/>
            </a:endParaRPr>
          </a:p>
        </p:txBody>
      </p:sp>
      <p:sp>
        <p:nvSpPr>
          <p:cNvPr id="10" name="Rectangle 9"/>
          <p:cNvSpPr/>
          <p:nvPr/>
        </p:nvSpPr>
        <p:spPr>
          <a:xfrm>
            <a:off x="3752367" y="286608"/>
            <a:ext cx="8439633" cy="2677656"/>
          </a:xfrm>
          <a:prstGeom prst="rect">
            <a:avLst/>
          </a:prstGeom>
        </p:spPr>
        <p:txBody>
          <a:bodyPr wrap="square">
            <a:spAutoFit/>
          </a:bodyPr>
          <a:lstStyle/>
          <a:p>
            <a:r>
              <a:rPr lang="pl-PL" sz="2400" dirty="0" smtClean="0">
                <a:solidFill>
                  <a:srgbClr val="085156"/>
                </a:solidFill>
                <a:ea typeface="Calibri" charset="0"/>
                <a:cs typeface="Times New Roman" charset="0"/>
              </a:rPr>
              <a:t>Wybierz jedną z poniższych sytuacji.</a:t>
            </a:r>
            <a:r>
              <a:rPr lang="es-ES" sz="2400" dirty="0" smtClean="0">
                <a:solidFill>
                  <a:srgbClr val="085156"/>
                </a:solidFill>
                <a:ea typeface="Calibri" charset="0"/>
                <a:cs typeface="Times New Roman" charset="0"/>
              </a:rPr>
              <a:t> </a:t>
            </a:r>
            <a:r>
              <a:rPr lang="pl-PL" sz="2400" dirty="0" smtClean="0">
                <a:solidFill>
                  <a:srgbClr val="085156"/>
                </a:solidFill>
                <a:ea typeface="Calibri" charset="0"/>
                <a:cs typeface="Times New Roman" charset="0"/>
              </a:rPr>
              <a:t>Następnie</a:t>
            </a:r>
            <a:r>
              <a:rPr lang="es-ES" sz="2400" dirty="0" smtClean="0">
                <a:solidFill>
                  <a:srgbClr val="085156"/>
                </a:solidFill>
                <a:ea typeface="Calibri" charset="0"/>
                <a:cs typeface="Times New Roman" charset="0"/>
              </a:rPr>
              <a:t>: </a:t>
            </a:r>
            <a:endParaRPr lang="es-ES" sz="2400" dirty="0">
              <a:solidFill>
                <a:srgbClr val="085156"/>
              </a:solidFill>
              <a:ea typeface="Calibri" charset="0"/>
              <a:cs typeface="Times New Roman" charset="0"/>
            </a:endParaRPr>
          </a:p>
          <a:p>
            <a:pPr marL="457200" indent="-457200">
              <a:buAutoNum type="alphaLcParenR"/>
            </a:pPr>
            <a:r>
              <a:rPr lang="pl-PL" sz="2400" dirty="0" smtClean="0">
                <a:solidFill>
                  <a:srgbClr val="085156"/>
                </a:solidFill>
                <a:ea typeface="Calibri" charset="0"/>
                <a:cs typeface="Times New Roman" charset="0"/>
              </a:rPr>
              <a:t>Zdefiniuj cel rozwiązywania tego problemu. W jaki sposób zwiększa to wartość firmy?</a:t>
            </a:r>
            <a:r>
              <a:rPr lang="es-ES" sz="2400" dirty="0" smtClean="0">
                <a:solidFill>
                  <a:srgbClr val="085156"/>
                </a:solidFill>
                <a:ea typeface="Calibri" charset="0"/>
                <a:cs typeface="Times New Roman" charset="0"/>
              </a:rPr>
              <a:t> </a:t>
            </a:r>
            <a:endParaRPr lang="es-ES" sz="2400" dirty="0">
              <a:solidFill>
                <a:srgbClr val="085156"/>
              </a:solidFill>
              <a:ea typeface="Calibri" charset="0"/>
              <a:cs typeface="Times New Roman" charset="0"/>
            </a:endParaRPr>
          </a:p>
          <a:p>
            <a:pPr marL="457200" indent="-457200">
              <a:buAutoNum type="alphaLcParenR"/>
            </a:pPr>
            <a:r>
              <a:rPr lang="pl-PL" sz="2400" dirty="0" smtClean="0">
                <a:solidFill>
                  <a:srgbClr val="085156"/>
                </a:solidFill>
                <a:ea typeface="Calibri" charset="0"/>
                <a:cs typeface="Times New Roman" charset="0"/>
              </a:rPr>
              <a:t>Wypisz pytania, które mógłbyś zadać, dzięki którym możesz uzyskać odpowiedzi, które pomogą ci rozwiązać problem.</a:t>
            </a:r>
            <a:r>
              <a:rPr lang="es-ES" sz="2400" dirty="0" smtClean="0">
                <a:solidFill>
                  <a:srgbClr val="085156"/>
                </a:solidFill>
                <a:ea typeface="Calibri" charset="0"/>
                <a:cs typeface="Times New Roman" charset="0"/>
              </a:rPr>
              <a:t> </a:t>
            </a:r>
            <a:endParaRPr lang="es-ES" sz="2400" dirty="0">
              <a:solidFill>
                <a:srgbClr val="085156"/>
              </a:solidFill>
              <a:ea typeface="Calibri" charset="0"/>
              <a:cs typeface="Times New Roman" charset="0"/>
            </a:endParaRPr>
          </a:p>
          <a:p>
            <a:pPr marL="457200" indent="-457200">
              <a:buAutoNum type="alphaLcParenR"/>
            </a:pPr>
            <a:r>
              <a:rPr lang="pl-PL" sz="2400" dirty="0" smtClean="0">
                <a:solidFill>
                  <a:srgbClr val="085156"/>
                </a:solidFill>
                <a:ea typeface="Calibri" charset="0"/>
                <a:cs typeface="Times New Roman" charset="0"/>
              </a:rPr>
              <a:t>Zastosuj podejście </a:t>
            </a:r>
            <a:r>
              <a:rPr lang="es-ES" sz="2400" dirty="0" smtClean="0">
                <a:solidFill>
                  <a:srgbClr val="085156"/>
                </a:solidFill>
                <a:ea typeface="Calibri" charset="0"/>
                <a:cs typeface="Times New Roman" charset="0"/>
              </a:rPr>
              <a:t>“</a:t>
            </a:r>
            <a:r>
              <a:rPr lang="es-ES" sz="2400" dirty="0">
                <a:solidFill>
                  <a:srgbClr val="085156"/>
                </a:solidFill>
                <a:ea typeface="Calibri" charset="0"/>
                <a:cs typeface="Times New Roman" charset="0"/>
              </a:rPr>
              <a:t>Einsten” </a:t>
            </a:r>
            <a:r>
              <a:rPr lang="pl-PL" sz="2400" dirty="0" smtClean="0">
                <a:solidFill>
                  <a:srgbClr val="085156"/>
                </a:solidFill>
                <a:ea typeface="Calibri" charset="0"/>
                <a:cs typeface="Times New Roman" charset="0"/>
              </a:rPr>
              <a:t>aby wybrać najlepszą metodę zadania pytania.</a:t>
            </a:r>
            <a:endParaRPr lang="es-ES_tradnl" sz="2400" dirty="0">
              <a:solidFill>
                <a:srgbClr val="085156"/>
              </a:solidFill>
            </a:endParaRPr>
          </a:p>
        </p:txBody>
      </p:sp>
      <p:sp>
        <p:nvSpPr>
          <p:cNvPr id="11" name="Rectangle 10"/>
          <p:cNvSpPr/>
          <p:nvPr/>
        </p:nvSpPr>
        <p:spPr>
          <a:xfrm>
            <a:off x="7585023" y="3294635"/>
            <a:ext cx="3832657" cy="2246769"/>
          </a:xfrm>
          <a:prstGeom prst="rect">
            <a:avLst/>
          </a:prstGeom>
        </p:spPr>
        <p:txBody>
          <a:bodyPr wrap="square">
            <a:spAutoFit/>
          </a:bodyPr>
          <a:lstStyle/>
          <a:p>
            <a:r>
              <a:rPr lang="pl-PL" sz="2000" dirty="0" smtClean="0">
                <a:solidFill>
                  <a:srgbClr val="085156"/>
                </a:solidFill>
                <a:ea typeface="Calibri" charset="0"/>
                <a:cs typeface="Times New Roman" charset="0"/>
              </a:rPr>
              <a:t>SYTUACJA</a:t>
            </a:r>
            <a:r>
              <a:rPr lang="en-US" sz="2000" dirty="0" smtClean="0">
                <a:solidFill>
                  <a:srgbClr val="085156"/>
                </a:solidFill>
                <a:ea typeface="Calibri" charset="0"/>
                <a:cs typeface="Times New Roman" charset="0"/>
              </a:rPr>
              <a:t>: </a:t>
            </a:r>
            <a:r>
              <a:rPr lang="pl-PL" sz="2000" dirty="0" smtClean="0">
                <a:solidFill>
                  <a:srgbClr val="085156"/>
                </a:solidFill>
                <a:ea typeface="Calibri" charset="0"/>
                <a:cs typeface="Times New Roman" charset="0"/>
              </a:rPr>
              <a:t>Opracowujemy budżet marketingowy na następny rok i musimy zdecydować jak dużo środków przeznaczyć na każdy z naszych produktów. Chcemy poprzeć to dowodami dotychczasowego sukcesu.</a:t>
            </a:r>
            <a:endParaRPr lang="en-US" sz="2000" dirty="0">
              <a:solidFill>
                <a:srgbClr val="085156"/>
              </a:solidFill>
              <a:ea typeface="Calibri" charset="0"/>
              <a:cs typeface="Times New Roman" charset="0"/>
            </a:endParaRPr>
          </a:p>
        </p:txBody>
      </p:sp>
    </p:spTree>
    <p:extLst>
      <p:ext uri="{BB962C8B-B14F-4D97-AF65-F5344CB8AC3E}">
        <p14:creationId xmlns="" xmlns:p14="http://schemas.microsoft.com/office/powerpoint/2010/main" val="74431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flipH="1">
            <a:off x="4651525" y="10071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flipH="1">
            <a:off x="4756459" y="375251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flipH="1">
            <a:off x="4632475" y="4668012"/>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1"/>
          <p:cNvSpPr>
            <a:spLocks noChangeArrowheads="1"/>
          </p:cNvSpPr>
          <p:nvPr/>
        </p:nvSpPr>
        <p:spPr bwMode="auto">
          <a:xfrm>
            <a:off x="6751114" y="805728"/>
            <a:ext cx="527050" cy="525463"/>
          </a:xfrm>
          <a:prstGeom prst="ellipse">
            <a:avLst/>
          </a:prstGeom>
          <a:solidFill>
            <a:srgbClr val="95D6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1</a:t>
            </a:r>
          </a:p>
        </p:txBody>
      </p:sp>
      <p:sp>
        <p:nvSpPr>
          <p:cNvPr id="7" name="Oval 42"/>
          <p:cNvSpPr>
            <a:spLocks noChangeArrowheads="1"/>
          </p:cNvSpPr>
          <p:nvPr/>
        </p:nvSpPr>
        <p:spPr bwMode="auto">
          <a:xfrm>
            <a:off x="6883398" y="3587918"/>
            <a:ext cx="525462" cy="527050"/>
          </a:xfrm>
          <a:prstGeom prst="ellipse">
            <a:avLst/>
          </a:prstGeom>
          <a:solidFill>
            <a:srgbClr val="F1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3</a:t>
            </a:r>
          </a:p>
        </p:txBody>
      </p:sp>
      <p:sp>
        <p:nvSpPr>
          <p:cNvPr id="8" name="Oval 48"/>
          <p:cNvSpPr>
            <a:spLocks noChangeArrowheads="1"/>
          </p:cNvSpPr>
          <p:nvPr/>
        </p:nvSpPr>
        <p:spPr bwMode="auto">
          <a:xfrm>
            <a:off x="6871557" y="4536893"/>
            <a:ext cx="527050" cy="527050"/>
          </a:xfrm>
          <a:prstGeom prst="ellipse">
            <a:avLst/>
          </a:prstGeom>
          <a:solidFill>
            <a:srgbClr val="ED2891"/>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4</a:t>
            </a:r>
          </a:p>
        </p:txBody>
      </p:sp>
      <p:cxnSp>
        <p:nvCxnSpPr>
          <p:cNvPr id="10" name="Straight Connector 9"/>
          <p:cNvCxnSpPr/>
          <p:nvPr/>
        </p:nvCxnSpPr>
        <p:spPr>
          <a:xfrm flipH="1">
            <a:off x="4825298" y="1098497"/>
            <a:ext cx="1925816" cy="0"/>
          </a:xfrm>
          <a:prstGeom prst="line">
            <a:avLst/>
          </a:prstGeom>
          <a:ln>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969920" y="3869808"/>
            <a:ext cx="1977166" cy="0"/>
          </a:xfrm>
          <a:prstGeom prst="line">
            <a:avLst/>
          </a:prstGeom>
          <a:ln>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764881" y="4817599"/>
            <a:ext cx="2077778" cy="0"/>
          </a:xfrm>
          <a:prstGeom prst="line">
            <a:avLst/>
          </a:prstGeom>
          <a:ln>
            <a:solidFill>
              <a:srgbClr val="ED2891"/>
            </a:solidFill>
          </a:ln>
        </p:spPr>
        <p:style>
          <a:lnRef idx="1">
            <a:schemeClr val="accent1"/>
          </a:lnRef>
          <a:fillRef idx="0">
            <a:schemeClr val="accent1"/>
          </a:fillRef>
          <a:effectRef idx="0">
            <a:schemeClr val="accent1"/>
          </a:effectRef>
          <a:fontRef idx="minor">
            <a:schemeClr val="tx1"/>
          </a:fontRef>
        </p:style>
      </p:cxnSp>
      <p:sp>
        <p:nvSpPr>
          <p:cNvPr id="16" name="Text Placeholder 63"/>
          <p:cNvSpPr txBox="1">
            <a:spLocks/>
          </p:cNvSpPr>
          <p:nvPr/>
        </p:nvSpPr>
        <p:spPr>
          <a:xfrm>
            <a:off x="7408860" y="236081"/>
            <a:ext cx="3523235" cy="1139294"/>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pl-PL" dirty="0" smtClean="0"/>
              <a:t>Rozwój napędzany danymi</a:t>
            </a:r>
          </a:p>
          <a:p>
            <a:pPr marL="0" lvl="1">
              <a:lnSpc>
                <a:spcPct val="100000"/>
              </a:lnSpc>
              <a:spcBef>
                <a:spcPts val="0"/>
              </a:spcBef>
            </a:pPr>
            <a:r>
              <a:rPr lang="pl-PL" sz="2000" i="1" dirty="0" smtClean="0"/>
              <a:t>5 dróg do odblokowania wartości </a:t>
            </a:r>
          </a:p>
          <a:p>
            <a:pPr>
              <a:lnSpc>
                <a:spcPct val="100000"/>
              </a:lnSpc>
              <a:spcBef>
                <a:spcPts val="0"/>
              </a:spcBef>
            </a:pPr>
            <a:endParaRPr lang="en-US" sz="2000" i="1" dirty="0"/>
          </a:p>
        </p:txBody>
      </p:sp>
      <p:cxnSp>
        <p:nvCxnSpPr>
          <p:cNvPr id="27" name="Straight Connector 26"/>
          <p:cNvCxnSpPr/>
          <p:nvPr/>
        </p:nvCxnSpPr>
        <p:spPr>
          <a:xfrm flipH="1">
            <a:off x="4876120" y="2179501"/>
            <a:ext cx="1977166" cy="0"/>
          </a:xfrm>
          <a:prstGeom prst="line">
            <a:avLst/>
          </a:prstGeom>
          <a:ln>
            <a:solidFill>
              <a:srgbClr val="FFD700"/>
            </a:solidFill>
          </a:ln>
        </p:spPr>
        <p:style>
          <a:lnRef idx="1">
            <a:schemeClr val="accent1"/>
          </a:lnRef>
          <a:fillRef idx="0">
            <a:schemeClr val="accent1"/>
          </a:fillRef>
          <a:effectRef idx="0">
            <a:schemeClr val="accent1"/>
          </a:effectRef>
          <a:fontRef idx="minor">
            <a:schemeClr val="tx1"/>
          </a:fontRef>
        </p:style>
      </p:cxnSp>
      <p:sp>
        <p:nvSpPr>
          <p:cNvPr id="28" name="Oval 48"/>
          <p:cNvSpPr>
            <a:spLocks noChangeArrowheads="1"/>
          </p:cNvSpPr>
          <p:nvPr/>
        </p:nvSpPr>
        <p:spPr bwMode="auto">
          <a:xfrm>
            <a:off x="6853286" y="1884100"/>
            <a:ext cx="527050" cy="527050"/>
          </a:xfrm>
          <a:prstGeom prst="ellipse">
            <a:avLst/>
          </a:prstGeom>
          <a:solidFill>
            <a:srgbClr val="FFD700"/>
          </a:solidFill>
          <a:ln>
            <a:solidFill>
              <a:srgbClr val="FFD700"/>
            </a:solid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2</a:t>
            </a:r>
          </a:p>
        </p:txBody>
      </p:sp>
      <p:sp>
        <p:nvSpPr>
          <p:cNvPr id="30" name="Oval 29"/>
          <p:cNvSpPr/>
          <p:nvPr/>
        </p:nvSpPr>
        <p:spPr>
          <a:xfrm flipH="1">
            <a:off x="4724158" y="2043311"/>
            <a:ext cx="264812" cy="264812"/>
          </a:xfrm>
          <a:prstGeom prst="ellipse">
            <a:avLst/>
          </a:prstGeom>
          <a:solidFill>
            <a:srgbClr val="FFD700"/>
          </a:solidFill>
          <a:ln>
            <a:solidFill>
              <a:srgbClr val="FF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95921" y="1929725"/>
            <a:ext cx="2255426" cy="707886"/>
          </a:xfrm>
          <a:prstGeom prst="rect">
            <a:avLst/>
          </a:prstGeom>
        </p:spPr>
        <p:txBody>
          <a:bodyPr wrap="none">
            <a:spAutoFit/>
          </a:bodyPr>
          <a:lstStyle/>
          <a:p>
            <a:r>
              <a:rPr lang="pl-PL" sz="4000" dirty="0" smtClean="0">
                <a:solidFill>
                  <a:schemeClr val="bg1"/>
                </a:solidFill>
              </a:rPr>
              <a:t>Spis treści</a:t>
            </a:r>
            <a:endParaRPr lang="es-ES_tradnl" sz="2800" dirty="0">
              <a:solidFill>
                <a:schemeClr val="bg1"/>
              </a:solidFill>
            </a:endParaRPr>
          </a:p>
        </p:txBody>
      </p:sp>
      <p:sp>
        <p:nvSpPr>
          <p:cNvPr id="17" name="Text Placeholder 63"/>
          <p:cNvSpPr txBox="1">
            <a:spLocks/>
          </p:cNvSpPr>
          <p:nvPr/>
        </p:nvSpPr>
        <p:spPr>
          <a:xfrm>
            <a:off x="7528419" y="1713839"/>
            <a:ext cx="4663581" cy="1139294"/>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pl-PL" sz="2000" dirty="0" smtClean="0"/>
              <a:t>Jak uczynić swoją strategię wykorzystywania danych… strategiczną? </a:t>
            </a:r>
          </a:p>
          <a:p>
            <a:pPr lvl="0"/>
            <a:r>
              <a:rPr lang="pl-PL" sz="1600" i="1" dirty="0" smtClean="0"/>
              <a:t>Stwórz przypadek biznesowy dla danych </a:t>
            </a:r>
          </a:p>
          <a:p>
            <a:pPr lvl="0"/>
            <a:r>
              <a:rPr lang="en-US" sz="1600" i="1" dirty="0" err="1" smtClean="0"/>
              <a:t>Audyt</a:t>
            </a:r>
            <a:r>
              <a:rPr lang="en-US" sz="1600" i="1" dirty="0" smtClean="0"/>
              <a:t> </a:t>
            </a:r>
            <a:r>
              <a:rPr lang="en-US" sz="1600" i="1" dirty="0" err="1" smtClean="0"/>
              <a:t>danych</a:t>
            </a:r>
            <a:endParaRPr lang="pl-PL" sz="1600" i="1" dirty="0" smtClean="0"/>
          </a:p>
          <a:p>
            <a:pPr lvl="0"/>
            <a:r>
              <a:rPr lang="en-US" sz="1600" i="1" dirty="0" err="1" smtClean="0"/>
              <a:t>Zadawanie</a:t>
            </a:r>
            <a:r>
              <a:rPr lang="en-US" sz="1600" i="1" dirty="0" smtClean="0"/>
              <a:t> </a:t>
            </a:r>
            <a:r>
              <a:rPr lang="en-US" sz="1600" i="1" dirty="0" err="1" smtClean="0"/>
              <a:t>właściwych</a:t>
            </a:r>
            <a:r>
              <a:rPr lang="en-US" sz="1600" i="1" dirty="0" smtClean="0"/>
              <a:t> </a:t>
            </a:r>
            <a:r>
              <a:rPr lang="en-US" sz="1600" i="1" dirty="0" err="1" smtClean="0"/>
              <a:t>pytań</a:t>
            </a:r>
            <a:r>
              <a:rPr lang="en-US" sz="1600" i="1" dirty="0" smtClean="0"/>
              <a:t> </a:t>
            </a:r>
            <a:endParaRPr lang="pl-PL" sz="1600" i="1" dirty="0" smtClean="0"/>
          </a:p>
          <a:p>
            <a:pPr>
              <a:lnSpc>
                <a:spcPct val="100000"/>
              </a:lnSpc>
              <a:spcBef>
                <a:spcPts val="0"/>
              </a:spcBef>
            </a:pPr>
            <a:endParaRPr lang="pl-PL" sz="1600" i="1" dirty="0" smtClean="0"/>
          </a:p>
          <a:p>
            <a:pPr>
              <a:lnSpc>
                <a:spcPct val="100000"/>
              </a:lnSpc>
              <a:spcBef>
                <a:spcPts val="0"/>
              </a:spcBef>
            </a:pPr>
            <a:endParaRPr lang="en-US" sz="1600" i="1" dirty="0"/>
          </a:p>
        </p:txBody>
      </p:sp>
      <p:sp>
        <p:nvSpPr>
          <p:cNvPr id="18" name="Text Placeholder 63"/>
          <p:cNvSpPr txBox="1">
            <a:spLocks/>
          </p:cNvSpPr>
          <p:nvPr/>
        </p:nvSpPr>
        <p:spPr>
          <a:xfrm>
            <a:off x="7528419" y="3587918"/>
            <a:ext cx="4663581" cy="1139294"/>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lnSpc>
                <a:spcPct val="100000"/>
              </a:lnSpc>
              <a:spcBef>
                <a:spcPts val="0"/>
              </a:spcBef>
            </a:pPr>
            <a:r>
              <a:rPr lang="pl-PL" dirty="0" smtClean="0"/>
              <a:t>Metody podejmowania decyzji oparte o dane </a:t>
            </a:r>
          </a:p>
          <a:p>
            <a:pPr>
              <a:lnSpc>
                <a:spcPct val="100000"/>
              </a:lnSpc>
              <a:spcBef>
                <a:spcPts val="0"/>
              </a:spcBef>
            </a:pPr>
            <a:endParaRPr lang="en-US" sz="2000" i="1" dirty="0"/>
          </a:p>
        </p:txBody>
      </p:sp>
      <p:sp>
        <p:nvSpPr>
          <p:cNvPr id="19" name="Text Placeholder 63"/>
          <p:cNvSpPr txBox="1">
            <a:spLocks/>
          </p:cNvSpPr>
          <p:nvPr/>
        </p:nvSpPr>
        <p:spPr>
          <a:xfrm>
            <a:off x="7408860" y="4536893"/>
            <a:ext cx="4663581" cy="1139294"/>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pl-PL" sz="2000" dirty="0" smtClean="0"/>
              <a:t>Wybór lidera zajmującego się danymi </a:t>
            </a:r>
          </a:p>
          <a:p>
            <a:pPr lvl="0"/>
            <a:r>
              <a:rPr lang="pl-PL" sz="1600" i="1" dirty="0" smtClean="0"/>
              <a:t>Umiejętności wywodzące się z nauki</a:t>
            </a:r>
          </a:p>
          <a:p>
            <a:pPr lvl="0"/>
            <a:r>
              <a:rPr lang="pl-PL" sz="1600" i="1" dirty="0" smtClean="0"/>
              <a:t>Kompromis między biznesem i informatyką</a:t>
            </a:r>
          </a:p>
          <a:p>
            <a:pPr>
              <a:lnSpc>
                <a:spcPct val="100000"/>
              </a:lnSpc>
              <a:spcBef>
                <a:spcPts val="0"/>
              </a:spcBef>
            </a:pPr>
            <a:endParaRPr lang="en-US" sz="1600" i="1" dirty="0"/>
          </a:p>
        </p:txBody>
      </p:sp>
    </p:spTree>
    <p:extLst>
      <p:ext uri="{BB962C8B-B14F-4D97-AF65-F5344CB8AC3E}">
        <p14:creationId xmlns="" xmlns:p14="http://schemas.microsoft.com/office/powerpoint/2010/main" val="210119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24"/>
          </p:nvPr>
        </p:nvPicPr>
        <p:blipFill>
          <a:blip r:embed="rId3">
            <a:extLst>
              <a:ext uri="{28A0092B-C50C-407E-A947-70E740481C1C}">
                <a14:useLocalDpi xmlns="" xmlns:a14="http://schemas.microsoft.com/office/drawing/2010/main" val="0"/>
              </a:ext>
            </a:extLst>
          </a:blip>
          <a:srcRect l="15041" r="15041"/>
          <a:stretch>
            <a:fillRect/>
          </a:stretch>
        </p:blipFill>
        <p:spPr/>
      </p:pic>
      <p:sp>
        <p:nvSpPr>
          <p:cNvPr id="2" name="TextBox 1"/>
          <p:cNvSpPr txBox="1"/>
          <p:nvPr/>
        </p:nvSpPr>
        <p:spPr>
          <a:xfrm>
            <a:off x="590550" y="869252"/>
            <a:ext cx="5765280" cy="4339650"/>
          </a:xfrm>
          <a:prstGeom prst="rect">
            <a:avLst/>
          </a:prstGeom>
          <a:noFill/>
        </p:spPr>
        <p:txBody>
          <a:bodyPr wrap="square" rtlCol="0">
            <a:spAutoFit/>
          </a:bodyPr>
          <a:lstStyle/>
          <a:p>
            <a:r>
              <a:rPr lang="pl-PL" sz="2800" dirty="0" smtClean="0">
                <a:solidFill>
                  <a:schemeClr val="bg1"/>
                </a:solidFill>
              </a:rPr>
              <a:t>Studium przypadku</a:t>
            </a:r>
            <a:br>
              <a:rPr lang="pl-PL" sz="2800" dirty="0" smtClean="0">
                <a:solidFill>
                  <a:schemeClr val="bg1"/>
                </a:solidFill>
              </a:rPr>
            </a:br>
            <a:r>
              <a:rPr lang="es-ES_tradnl" sz="2800" dirty="0" smtClean="0">
                <a:solidFill>
                  <a:schemeClr val="bg1"/>
                </a:solidFill>
              </a:rPr>
              <a:t>(</a:t>
            </a:r>
            <a:r>
              <a:rPr lang="pl-PL" sz="2800" dirty="0" smtClean="0">
                <a:solidFill>
                  <a:schemeClr val="bg1"/>
                </a:solidFill>
              </a:rPr>
              <a:t>materiały dodatkowe nr 3</a:t>
            </a:r>
            <a:r>
              <a:rPr lang="es-ES_tradnl" sz="2800" dirty="0" smtClean="0">
                <a:solidFill>
                  <a:schemeClr val="bg1"/>
                </a:solidFill>
              </a:rPr>
              <a:t>)</a:t>
            </a:r>
            <a:endParaRPr lang="es-ES_tradnl" sz="2800" dirty="0">
              <a:solidFill>
                <a:schemeClr val="bg1"/>
              </a:solidFill>
            </a:endParaRPr>
          </a:p>
          <a:p>
            <a:r>
              <a:rPr lang="es-ES_tradnl" sz="4000" dirty="0">
                <a:solidFill>
                  <a:schemeClr val="bg1"/>
                </a:solidFill>
              </a:rPr>
              <a:t> </a:t>
            </a:r>
          </a:p>
          <a:p>
            <a:r>
              <a:rPr lang="es-ES_tradnl" sz="4000" b="1" dirty="0">
                <a:solidFill>
                  <a:schemeClr val="bg1"/>
                </a:solidFill>
              </a:rPr>
              <a:t>Amazon </a:t>
            </a:r>
          </a:p>
          <a:p>
            <a:r>
              <a:rPr lang="pl-PL" sz="2800" dirty="0" smtClean="0">
                <a:solidFill>
                  <a:schemeClr val="bg1"/>
                </a:solidFill>
              </a:rPr>
              <a:t>Zbieranie danych zawsze było ważne, ale prawdziwa zmiana nastąpiła gdy </a:t>
            </a:r>
            <a:r>
              <a:rPr lang="pl-PL" sz="2800" dirty="0" err="1" smtClean="0">
                <a:solidFill>
                  <a:schemeClr val="bg1"/>
                </a:solidFill>
              </a:rPr>
              <a:t>Amazon</a:t>
            </a:r>
            <a:r>
              <a:rPr lang="pl-PL" sz="2800" dirty="0" smtClean="0">
                <a:solidFill>
                  <a:schemeClr val="bg1"/>
                </a:solidFill>
              </a:rPr>
              <a:t> zmienił postępowanie i przekształcił dane klientów w model usług, który napędził dalszy rozwój.</a:t>
            </a:r>
            <a:endParaRPr lang="es-ES_tradnl" sz="2800" dirty="0">
              <a:solidFill>
                <a:schemeClr val="bg1"/>
              </a:solidFill>
            </a:endParaRPr>
          </a:p>
        </p:txBody>
      </p:sp>
    </p:spTree>
    <p:extLst>
      <p:ext uri="{BB962C8B-B14F-4D97-AF65-F5344CB8AC3E}">
        <p14:creationId xmlns="" xmlns:p14="http://schemas.microsoft.com/office/powerpoint/2010/main" val="92840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85042" y="2059037"/>
            <a:ext cx="6022451" cy="2497338"/>
          </a:xfrm>
        </p:spPr>
        <p:txBody>
          <a:bodyPr>
            <a:noAutofit/>
          </a:bodyPr>
          <a:lstStyle/>
          <a:p>
            <a:r>
              <a:rPr lang="pl-PL" sz="3600" dirty="0" smtClean="0"/>
              <a:t>Technologia nie tworzy wartości – robią to ludzie. </a:t>
            </a:r>
            <a:endParaRPr lang="en-US" sz="2800" dirty="0"/>
          </a:p>
        </p:txBody>
      </p:sp>
      <p:sp>
        <p:nvSpPr>
          <p:cNvPr id="3" name="Text Placeholder 23"/>
          <p:cNvSpPr txBox="1">
            <a:spLocks/>
          </p:cNvSpPr>
          <p:nvPr/>
        </p:nvSpPr>
        <p:spPr>
          <a:xfrm>
            <a:off x="5328871" y="4402483"/>
            <a:ext cx="785328" cy="1056986"/>
          </a:xfrm>
          <a:prstGeom prst="rect">
            <a:avLst/>
          </a:prstGeom>
        </p:spPr>
        <p:txBody>
          <a:bodyPr anchor="t">
            <a:normAutofit fontScale="85000" lnSpcReduction="20000"/>
          </a:bodyPr>
          <a:lstStyle>
            <a:lvl1pPr marL="0" indent="0" algn="r" defTabSz="914400" rtl="0" eaLnBrk="1" latinLnBrk="0" hangingPunct="1">
              <a:lnSpc>
                <a:spcPct val="90000"/>
              </a:lnSpc>
              <a:spcBef>
                <a:spcPts val="1000"/>
              </a:spcBef>
              <a:buFont typeface="Arial"/>
              <a:buNone/>
              <a:defRPr sz="9600" b="1" i="0" kern="1200" baseline="0">
                <a:solidFill>
                  <a:srgbClr val="95D600"/>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a:t>
            </a:r>
            <a:endParaRPr lang="en-US" dirty="0"/>
          </a:p>
        </p:txBody>
      </p:sp>
      <p:sp>
        <p:nvSpPr>
          <p:cNvPr id="5" name="Text Placeholder 23"/>
          <p:cNvSpPr txBox="1">
            <a:spLocks/>
          </p:cNvSpPr>
          <p:nvPr/>
        </p:nvSpPr>
        <p:spPr>
          <a:xfrm>
            <a:off x="625611" y="1679591"/>
            <a:ext cx="2613204" cy="1221666"/>
          </a:xfrm>
          <a:prstGeom prst="rect">
            <a:avLst/>
          </a:prstGeom>
        </p:spPr>
        <p:txBody>
          <a:bodyPr anchor="t">
            <a:normAutofit fontScale="92500" lnSpcReduction="10000"/>
          </a:bodyPr>
          <a:lstStyle>
            <a:lvl1pPr marL="0" indent="0" algn="l" defTabSz="914400" rtl="0" eaLnBrk="1" latinLnBrk="0" hangingPunct="1">
              <a:lnSpc>
                <a:spcPct val="90000"/>
              </a:lnSpc>
              <a:spcBef>
                <a:spcPts val="1000"/>
              </a:spcBef>
              <a:buFont typeface="Arial"/>
              <a:buNone/>
              <a:defRPr sz="9600" b="1" i="0" kern="1200" baseline="0">
                <a:solidFill>
                  <a:srgbClr val="95D600"/>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t>
            </a:r>
          </a:p>
        </p:txBody>
      </p:sp>
    </p:spTree>
    <p:extLst>
      <p:ext uri="{BB962C8B-B14F-4D97-AF65-F5344CB8AC3E}">
        <p14:creationId xmlns="" xmlns:p14="http://schemas.microsoft.com/office/powerpoint/2010/main" val="713255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423944"/>
            <a:ext cx="12192686" cy="2525893"/>
            <a:chOff x="0" y="-1416"/>
            <a:chExt cx="12192686" cy="2144184"/>
          </a:xfrm>
          <a:solidFill>
            <a:srgbClr val="085156"/>
          </a:solidFill>
        </p:grpSpPr>
        <p:sp>
          <p:nvSpPr>
            <p:cNvPr id="3" name="Terminator 2"/>
            <p:cNvSpPr/>
            <p:nvPr/>
          </p:nvSpPr>
          <p:spPr>
            <a:xfrm>
              <a:off x="686" y="26776"/>
              <a:ext cx="12192000"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416"/>
              <a:ext cx="12192000" cy="11973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図プレースホルダー 37"/>
          <p:cNvPicPr>
            <a:picLocks noChangeAspect="1"/>
          </p:cNvPicPr>
          <p:nvPr/>
        </p:nvPicPr>
        <p:blipFill>
          <a:blip r:embed="rId2">
            <a:extLst>
              <a:ext uri="{28A0092B-C50C-407E-A947-70E740481C1C}">
                <a14:useLocalDpi xmlns="" xmlns:a14="http://schemas.microsoft.com/office/drawing/2010/main" val="0"/>
              </a:ext>
            </a:extLst>
          </a:blip>
          <a:srcRect l="16211" r="16211"/>
          <a:stretch>
            <a:fillRect/>
          </a:stretch>
        </p:blipFill>
        <p:spPr bwMode="auto">
          <a:xfrm>
            <a:off x="13804745" y="3534408"/>
            <a:ext cx="863600" cy="865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alphaModFix amt="7000"/>
            <a:extLst>
              <a:ext uri="{28A0092B-C50C-407E-A947-70E740481C1C}">
                <a14:useLocalDpi xmlns="" xmlns:a14="http://schemas.microsoft.com/office/drawing/2010/main" val="0"/>
              </a:ext>
            </a:extLst>
          </a:blip>
          <a:srcRect b="26629"/>
          <a:stretch/>
        </p:blipFill>
        <p:spPr>
          <a:xfrm rot="16200000">
            <a:off x="9666337" y="-250801"/>
            <a:ext cx="2762230" cy="2304637"/>
          </a:xfrm>
          <a:prstGeom prst="rect">
            <a:avLst/>
          </a:prstGeom>
        </p:spPr>
      </p:pic>
      <p:sp>
        <p:nvSpPr>
          <p:cNvPr id="7" name="Oval 41"/>
          <p:cNvSpPr>
            <a:spLocks noChangeArrowheads="1"/>
          </p:cNvSpPr>
          <p:nvPr/>
        </p:nvSpPr>
        <p:spPr bwMode="auto">
          <a:xfrm>
            <a:off x="5235833" y="1576994"/>
            <a:ext cx="1049910" cy="1049910"/>
          </a:xfrm>
          <a:prstGeom prst="ellipse">
            <a:avLst/>
          </a:prstGeom>
          <a:solidFill>
            <a:srgbClr val="95D60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8" name="Text Placeholder 23"/>
          <p:cNvSpPr txBox="1">
            <a:spLocks/>
          </p:cNvSpPr>
          <p:nvPr/>
        </p:nvSpPr>
        <p:spPr>
          <a:xfrm>
            <a:off x="0" y="826647"/>
            <a:ext cx="12192000" cy="697353"/>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1. </a:t>
            </a:r>
            <a:r>
              <a:rPr lang="pl-PL" dirty="0" smtClean="0"/>
              <a:t>Co mamy na myśli mówiąc o rozwoju napędzanym danymi?</a:t>
            </a:r>
            <a:endParaRPr lang="en-US" dirty="0"/>
          </a:p>
        </p:txBody>
      </p:sp>
      <p:sp>
        <p:nvSpPr>
          <p:cNvPr id="9" name="Text Placeholder 23"/>
          <p:cNvSpPr txBox="1">
            <a:spLocks/>
          </p:cNvSpPr>
          <p:nvPr/>
        </p:nvSpPr>
        <p:spPr>
          <a:xfrm>
            <a:off x="1455163" y="2949876"/>
            <a:ext cx="8975360" cy="2089273"/>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Chodzi nam o wykorzystanie analizy i interpretacji danych do uzyskania praktycznego wglądu w wyniki biznesowe i możliwości rynkowe.</a:t>
            </a:r>
          </a:p>
          <a:p>
            <a:endParaRPr lang="en-US" dirty="0"/>
          </a:p>
        </p:txBody>
      </p:sp>
      <p:sp>
        <p:nvSpPr>
          <p:cNvPr id="20"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 xmlns:p14="http://schemas.microsoft.com/office/powerpoint/2010/main" val="481614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423944"/>
            <a:ext cx="12192686" cy="2525893"/>
            <a:chOff x="0" y="-1416"/>
            <a:chExt cx="12192686" cy="2144184"/>
          </a:xfrm>
          <a:solidFill>
            <a:srgbClr val="085156"/>
          </a:solidFill>
        </p:grpSpPr>
        <p:sp>
          <p:nvSpPr>
            <p:cNvPr id="3" name="Terminator 2"/>
            <p:cNvSpPr/>
            <p:nvPr/>
          </p:nvSpPr>
          <p:spPr>
            <a:xfrm>
              <a:off x="686" y="26776"/>
              <a:ext cx="12192000"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416"/>
              <a:ext cx="12192000" cy="11973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図プレースホルダー 37"/>
          <p:cNvPicPr>
            <a:picLocks noChangeAspect="1"/>
          </p:cNvPicPr>
          <p:nvPr/>
        </p:nvPicPr>
        <p:blipFill>
          <a:blip r:embed="rId2">
            <a:extLst>
              <a:ext uri="{28A0092B-C50C-407E-A947-70E740481C1C}">
                <a14:useLocalDpi xmlns="" xmlns:a14="http://schemas.microsoft.com/office/drawing/2010/main" val="0"/>
              </a:ext>
            </a:extLst>
          </a:blip>
          <a:srcRect l="16211" r="16211"/>
          <a:stretch>
            <a:fillRect/>
          </a:stretch>
        </p:blipFill>
        <p:spPr bwMode="auto">
          <a:xfrm>
            <a:off x="13804745" y="3534408"/>
            <a:ext cx="863600" cy="865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alphaModFix amt="7000"/>
            <a:extLst>
              <a:ext uri="{28A0092B-C50C-407E-A947-70E740481C1C}">
                <a14:useLocalDpi xmlns="" xmlns:a14="http://schemas.microsoft.com/office/drawing/2010/main" val="0"/>
              </a:ext>
            </a:extLst>
          </a:blip>
          <a:srcRect b="26629"/>
          <a:stretch/>
        </p:blipFill>
        <p:spPr>
          <a:xfrm rot="16200000">
            <a:off x="9666337" y="-250801"/>
            <a:ext cx="2762230" cy="2304637"/>
          </a:xfrm>
          <a:prstGeom prst="rect">
            <a:avLst/>
          </a:prstGeom>
        </p:spPr>
      </p:pic>
      <p:sp>
        <p:nvSpPr>
          <p:cNvPr id="7" name="Oval 41"/>
          <p:cNvSpPr>
            <a:spLocks noChangeArrowheads="1"/>
          </p:cNvSpPr>
          <p:nvPr/>
        </p:nvSpPr>
        <p:spPr bwMode="auto">
          <a:xfrm>
            <a:off x="8591118" y="1593321"/>
            <a:ext cx="1049910" cy="1049910"/>
          </a:xfrm>
          <a:prstGeom prst="ellipse">
            <a:avLst/>
          </a:prstGeom>
          <a:solidFill>
            <a:srgbClr val="95D60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8" name="Text Placeholder 23"/>
          <p:cNvSpPr txBox="1">
            <a:spLocks/>
          </p:cNvSpPr>
          <p:nvPr/>
        </p:nvSpPr>
        <p:spPr>
          <a:xfrm>
            <a:off x="0" y="826647"/>
            <a:ext cx="12192000" cy="697353"/>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1. </a:t>
            </a:r>
            <a:r>
              <a:rPr lang="pl-PL" dirty="0" smtClean="0"/>
              <a:t>Co mamy na myśli mówiąc o rozwoju napędzanym danymi?</a:t>
            </a:r>
            <a:endParaRPr lang="en-US" dirty="0"/>
          </a:p>
        </p:txBody>
      </p:sp>
      <p:sp>
        <p:nvSpPr>
          <p:cNvPr id="9" name="Text Placeholder 23"/>
          <p:cNvSpPr txBox="1">
            <a:spLocks/>
          </p:cNvSpPr>
          <p:nvPr/>
        </p:nvSpPr>
        <p:spPr>
          <a:xfrm>
            <a:off x="6267450" y="2466398"/>
            <a:ext cx="5124450" cy="104579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Dane dotyczące </a:t>
            </a:r>
          </a:p>
          <a:p>
            <a:r>
              <a:rPr lang="pl-PL" dirty="0" smtClean="0"/>
              <a:t>ROZWOJU PRODUKTU </a:t>
            </a:r>
            <a:endParaRPr lang="en-US" dirty="0"/>
          </a:p>
        </p:txBody>
      </p:sp>
      <p:cxnSp>
        <p:nvCxnSpPr>
          <p:cNvPr id="11" name="Straight Connector 10"/>
          <p:cNvCxnSpPr/>
          <p:nvPr/>
        </p:nvCxnSpPr>
        <p:spPr>
          <a:xfrm flipH="1">
            <a:off x="7266856" y="3572684"/>
            <a:ext cx="3591091" cy="0"/>
          </a:xfrm>
          <a:prstGeom prst="line">
            <a:avLst/>
          </a:prstGeom>
          <a:ln w="12700">
            <a:solidFill>
              <a:srgbClr val="95D600"/>
            </a:solidFill>
          </a:ln>
        </p:spPr>
        <p:style>
          <a:lnRef idx="1">
            <a:schemeClr val="accent1"/>
          </a:lnRef>
          <a:fillRef idx="0">
            <a:schemeClr val="accent1"/>
          </a:fillRef>
          <a:effectRef idx="0">
            <a:schemeClr val="accent1"/>
          </a:effectRef>
          <a:fontRef idx="minor">
            <a:schemeClr val="tx1"/>
          </a:fontRef>
        </p:style>
      </p:cxnSp>
      <p:sp>
        <p:nvSpPr>
          <p:cNvPr id="12" name="Oval 41"/>
          <p:cNvSpPr>
            <a:spLocks noChangeArrowheads="1"/>
          </p:cNvSpPr>
          <p:nvPr/>
        </p:nvSpPr>
        <p:spPr bwMode="auto">
          <a:xfrm>
            <a:off x="2721037" y="1625359"/>
            <a:ext cx="1049910" cy="1049910"/>
          </a:xfrm>
          <a:prstGeom prst="ellipse">
            <a:avLst/>
          </a:prstGeom>
          <a:solidFill>
            <a:srgbClr val="F15A2A"/>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3" name="Text Placeholder 23"/>
          <p:cNvSpPr txBox="1">
            <a:spLocks/>
          </p:cNvSpPr>
          <p:nvPr/>
        </p:nvSpPr>
        <p:spPr>
          <a:xfrm>
            <a:off x="1392579" y="2466398"/>
            <a:ext cx="3783578" cy="104579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Dane dotyczące WYDAJNOŚCI</a:t>
            </a:r>
            <a:endParaRPr lang="en-US" dirty="0"/>
          </a:p>
        </p:txBody>
      </p:sp>
      <p:cxnSp>
        <p:nvCxnSpPr>
          <p:cNvPr id="15" name="Straight Connector 14"/>
          <p:cNvCxnSpPr/>
          <p:nvPr/>
        </p:nvCxnSpPr>
        <p:spPr>
          <a:xfrm flipH="1">
            <a:off x="1392579" y="3572684"/>
            <a:ext cx="3591091" cy="0"/>
          </a:xfrm>
          <a:prstGeom prst="line">
            <a:avLst/>
          </a:prstGeom>
          <a:ln w="12700">
            <a:solidFill>
              <a:srgbClr val="F15A2A"/>
            </a:solidFill>
          </a:ln>
        </p:spPr>
        <p:style>
          <a:lnRef idx="1">
            <a:schemeClr val="accent1"/>
          </a:lnRef>
          <a:fillRef idx="0">
            <a:schemeClr val="accent1"/>
          </a:fillRef>
          <a:effectRef idx="0">
            <a:schemeClr val="accent1"/>
          </a:effectRef>
          <a:fontRef idx="minor">
            <a:schemeClr val="tx1"/>
          </a:fontRef>
        </p:style>
      </p:cxnSp>
      <p:sp>
        <p:nvSpPr>
          <p:cNvPr id="20"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
        <p:nvSpPr>
          <p:cNvPr id="21" name="TextBox 20"/>
          <p:cNvSpPr txBox="1"/>
          <p:nvPr/>
        </p:nvSpPr>
        <p:spPr>
          <a:xfrm>
            <a:off x="457200" y="3886200"/>
            <a:ext cx="5162550" cy="2246769"/>
          </a:xfrm>
          <a:prstGeom prst="rect">
            <a:avLst/>
          </a:prstGeom>
          <a:noFill/>
        </p:spPr>
        <p:txBody>
          <a:bodyPr wrap="square" rtlCol="0">
            <a:spAutoFit/>
          </a:bodyPr>
          <a:lstStyle/>
          <a:p>
            <a:pPr>
              <a:buFont typeface="Arial" pitchFamily="34" charset="0"/>
              <a:buChar char="•"/>
            </a:pPr>
            <a:r>
              <a:rPr lang="pl-PL" sz="2000" dirty="0" smtClean="0">
                <a:solidFill>
                  <a:srgbClr val="085156"/>
                </a:solidFill>
              </a:rPr>
              <a:t> Koncentrują się na procesie, wydajności i wykonaniu programu.</a:t>
            </a:r>
          </a:p>
          <a:p>
            <a:pPr>
              <a:buFont typeface="Arial" pitchFamily="34" charset="0"/>
              <a:buChar char="•"/>
            </a:pPr>
            <a:r>
              <a:rPr lang="pl-PL" sz="2000" dirty="0" smtClean="0">
                <a:solidFill>
                  <a:srgbClr val="085156"/>
                </a:solidFill>
              </a:rPr>
              <a:t> Wykorzystuje głównie ilościowe dane wyjściowe</a:t>
            </a:r>
          </a:p>
          <a:p>
            <a:pPr>
              <a:buFont typeface="Arial" pitchFamily="34" charset="0"/>
              <a:buChar char="•"/>
            </a:pPr>
            <a:r>
              <a:rPr lang="pl-PL" sz="2000" dirty="0" smtClean="0">
                <a:solidFill>
                  <a:srgbClr val="085156"/>
                </a:solidFill>
              </a:rPr>
              <a:t> Mają funkcję monitorowania </a:t>
            </a:r>
          </a:p>
          <a:p>
            <a:pPr>
              <a:buFont typeface="Arial" pitchFamily="34" charset="0"/>
              <a:buChar char="•"/>
            </a:pPr>
            <a:r>
              <a:rPr lang="pl-PL" sz="2000" dirty="0" smtClean="0">
                <a:solidFill>
                  <a:srgbClr val="085156"/>
                </a:solidFill>
              </a:rPr>
              <a:t> Odpowiadają na pytanie: czy robimy wszystko najlepiej jak potrafimy? </a:t>
            </a:r>
            <a:endParaRPr lang="es-ES_tradnl" sz="2000" dirty="0">
              <a:solidFill>
                <a:srgbClr val="085156"/>
              </a:solidFill>
            </a:endParaRPr>
          </a:p>
        </p:txBody>
      </p:sp>
      <p:sp>
        <p:nvSpPr>
          <p:cNvPr id="22" name="TextBox 21"/>
          <p:cNvSpPr txBox="1"/>
          <p:nvPr/>
        </p:nvSpPr>
        <p:spPr>
          <a:xfrm>
            <a:off x="6267450" y="3796662"/>
            <a:ext cx="5124450" cy="2554545"/>
          </a:xfrm>
          <a:prstGeom prst="rect">
            <a:avLst/>
          </a:prstGeom>
          <a:noFill/>
        </p:spPr>
        <p:txBody>
          <a:bodyPr wrap="square" rtlCol="0">
            <a:spAutoFit/>
          </a:bodyPr>
          <a:lstStyle/>
          <a:p>
            <a:pPr marL="342900" indent="-342900">
              <a:buFont typeface="Arial" charset="0"/>
              <a:buChar char="•"/>
            </a:pPr>
            <a:r>
              <a:rPr lang="pl-PL" sz="2000" dirty="0" smtClean="0">
                <a:solidFill>
                  <a:srgbClr val="085156"/>
                </a:solidFill>
              </a:rPr>
              <a:t>Koncentrują się na projekcie produktu/usługi i efektach długoterminowych</a:t>
            </a:r>
            <a:endParaRPr lang="es-ES_tradnl" sz="2000" dirty="0">
              <a:solidFill>
                <a:srgbClr val="085156"/>
              </a:solidFill>
            </a:endParaRPr>
          </a:p>
          <a:p>
            <a:pPr marL="342900" indent="-342900">
              <a:buFont typeface="Arial" charset="0"/>
              <a:buChar char="•"/>
            </a:pPr>
            <a:r>
              <a:rPr lang="pl-PL" sz="2000" dirty="0" smtClean="0">
                <a:solidFill>
                  <a:srgbClr val="085156"/>
                </a:solidFill>
              </a:rPr>
              <a:t>Wykorzystują zarówno dane ilościowe, jak i jakościowe; zarówno wyniki, jak i wpływ</a:t>
            </a:r>
          </a:p>
          <a:p>
            <a:pPr marL="342900" indent="-342900">
              <a:buFont typeface="Arial" charset="0"/>
              <a:buChar char="•"/>
            </a:pPr>
            <a:r>
              <a:rPr lang="pl-PL" sz="2000" dirty="0" smtClean="0">
                <a:solidFill>
                  <a:srgbClr val="085156"/>
                </a:solidFill>
              </a:rPr>
              <a:t>Mają funkcję ewaluacji</a:t>
            </a:r>
            <a:endParaRPr lang="es-ES_tradnl" sz="2000" dirty="0">
              <a:solidFill>
                <a:srgbClr val="085156"/>
              </a:solidFill>
            </a:endParaRPr>
          </a:p>
          <a:p>
            <a:pPr marL="342900" indent="-342900">
              <a:buFont typeface="Arial" charset="0"/>
              <a:buChar char="•"/>
            </a:pPr>
            <a:r>
              <a:rPr lang="pl-PL" sz="2000" dirty="0" smtClean="0">
                <a:solidFill>
                  <a:srgbClr val="085156"/>
                </a:solidFill>
              </a:rPr>
              <a:t>Odpowiadają na pytanie: Czy robimy właściwe rzeczy? </a:t>
            </a:r>
            <a:endParaRPr lang="es-ES_tradnl" sz="2000" dirty="0">
              <a:solidFill>
                <a:srgbClr val="085156"/>
              </a:solidFill>
            </a:endParaRPr>
          </a:p>
        </p:txBody>
      </p:sp>
    </p:spTree>
    <p:extLst>
      <p:ext uri="{BB962C8B-B14F-4D97-AF65-F5344CB8AC3E}">
        <p14:creationId xmlns="" xmlns:p14="http://schemas.microsoft.com/office/powerpoint/2010/main" val="310848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85800" y="2059037"/>
            <a:ext cx="5621693" cy="2497338"/>
          </a:xfrm>
        </p:spPr>
        <p:txBody>
          <a:bodyPr>
            <a:noAutofit/>
          </a:bodyPr>
          <a:lstStyle/>
          <a:p>
            <a:r>
              <a:rPr lang="pl-PL" sz="2800" b="1" i="0" dirty="0" smtClean="0"/>
              <a:t>Dane mogą wywołać transformację firmy.</a:t>
            </a:r>
          </a:p>
          <a:p>
            <a:r>
              <a:rPr lang="pl-PL" sz="2800" dirty="0" smtClean="0"/>
              <a:t>Firmy, które wykorzystują pełen zakres dostępnych możliwości, nie tylko zyskają przewagę konkurencyjną, ale także zmienią swoje modele biznesowe i całą branżę, napędzając wzrost w nowych sektorach i na nowe sposoby.</a:t>
            </a:r>
            <a:endParaRPr lang="en-US" sz="2800" i="0" dirty="0"/>
          </a:p>
          <a:p>
            <a:endParaRPr lang="en-US" sz="2800" dirty="0"/>
          </a:p>
          <a:p>
            <a:r>
              <a:rPr lang="en-US" sz="1800" dirty="0"/>
              <a:t>Boston Consulting Group</a:t>
            </a:r>
          </a:p>
        </p:txBody>
      </p:sp>
      <p:sp>
        <p:nvSpPr>
          <p:cNvPr id="3" name="Text Placeholder 23"/>
          <p:cNvSpPr txBox="1">
            <a:spLocks/>
          </p:cNvSpPr>
          <p:nvPr/>
        </p:nvSpPr>
        <p:spPr>
          <a:xfrm>
            <a:off x="5522165" y="5278783"/>
            <a:ext cx="785328" cy="1056986"/>
          </a:xfrm>
          <a:prstGeom prst="rect">
            <a:avLst/>
          </a:prstGeom>
        </p:spPr>
        <p:txBody>
          <a:bodyPr anchor="t">
            <a:normAutofit fontScale="85000" lnSpcReduction="20000"/>
          </a:bodyPr>
          <a:lstStyle>
            <a:lvl1pPr marL="0" indent="0" algn="r" defTabSz="914400" rtl="0" eaLnBrk="1" latinLnBrk="0" hangingPunct="1">
              <a:lnSpc>
                <a:spcPct val="90000"/>
              </a:lnSpc>
              <a:spcBef>
                <a:spcPts val="1000"/>
              </a:spcBef>
              <a:buFont typeface="Arial"/>
              <a:buNone/>
              <a:defRPr sz="9600" b="1" i="0" kern="1200" baseline="0">
                <a:solidFill>
                  <a:srgbClr val="95D600"/>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a:t>
            </a:r>
            <a:endParaRPr lang="en-US" dirty="0"/>
          </a:p>
        </p:txBody>
      </p:sp>
      <p:sp>
        <p:nvSpPr>
          <p:cNvPr id="5" name="Text Placeholder 23"/>
          <p:cNvSpPr txBox="1">
            <a:spLocks/>
          </p:cNvSpPr>
          <p:nvPr/>
        </p:nvSpPr>
        <p:spPr>
          <a:xfrm>
            <a:off x="285042" y="837371"/>
            <a:ext cx="2613204" cy="1221666"/>
          </a:xfrm>
          <a:prstGeom prst="rect">
            <a:avLst/>
          </a:prstGeom>
        </p:spPr>
        <p:txBody>
          <a:bodyPr anchor="t">
            <a:normAutofit fontScale="92500" lnSpcReduction="10000"/>
          </a:bodyPr>
          <a:lstStyle>
            <a:lvl1pPr marL="0" indent="0" algn="l" defTabSz="914400" rtl="0" eaLnBrk="1" latinLnBrk="0" hangingPunct="1">
              <a:lnSpc>
                <a:spcPct val="90000"/>
              </a:lnSpc>
              <a:spcBef>
                <a:spcPts val="1000"/>
              </a:spcBef>
              <a:buFont typeface="Arial"/>
              <a:buNone/>
              <a:defRPr sz="9600" b="1" i="0" kern="1200" baseline="0">
                <a:solidFill>
                  <a:srgbClr val="95D600"/>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t>
            </a:r>
          </a:p>
        </p:txBody>
      </p:sp>
      <p:sp>
        <p:nvSpPr>
          <p:cNvPr id="6" name="Rectangle 1">
            <a:extLst>
              <a:ext uri="{FF2B5EF4-FFF2-40B4-BE49-F238E27FC236}">
                <a16:creationId xmlns:a16="http://schemas.microsoft.com/office/drawing/2014/main" xmlns="" id="{807C09F2-A85C-4886-BE50-CAA6D8806A46}"/>
              </a:ext>
            </a:extLst>
          </p:cNvPr>
          <p:cNvSpPr/>
          <p:nvPr/>
        </p:nvSpPr>
        <p:spPr>
          <a:xfrm>
            <a:off x="1036320" y="6458879"/>
            <a:ext cx="6096000" cy="246221"/>
          </a:xfrm>
          <a:prstGeom prst="rect">
            <a:avLst/>
          </a:prstGeom>
        </p:spPr>
        <p:txBody>
          <a:bodyPr>
            <a:spAutoFit/>
          </a:bodyPr>
          <a:lstStyle/>
          <a:p>
            <a:r>
              <a:rPr lang="pl-PL" sz="1000" dirty="0" smtClean="0"/>
              <a:t>Źródło:</a:t>
            </a:r>
            <a:r>
              <a:rPr lang="en-IE" sz="1000" dirty="0" smtClean="0"/>
              <a:t> </a:t>
            </a:r>
            <a:r>
              <a:rPr lang="en-IE" sz="1000" dirty="0">
                <a:hlinkClick r:id="rId2"/>
              </a:rPr>
              <a:t>https://www.bcg.com/capabilities/big-data-advanced-analytics/transforming-business-models.aspx</a:t>
            </a:r>
            <a:endParaRPr lang="en-IE" sz="1000" dirty="0"/>
          </a:p>
        </p:txBody>
      </p:sp>
    </p:spTree>
    <p:extLst>
      <p:ext uri="{BB962C8B-B14F-4D97-AF65-F5344CB8AC3E}">
        <p14:creationId xmlns="" xmlns:p14="http://schemas.microsoft.com/office/powerpoint/2010/main" val="58362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a:extLst>
              <a:ext uri="{FF2B5EF4-FFF2-40B4-BE49-F238E27FC236}">
                <a16:creationId xmlns:a16="http://schemas.microsoft.com/office/drawing/2014/main" xmlns="" id="{A7168DC1-A7C3-A349-83F5-DF83AD7FF05D}"/>
              </a:ext>
            </a:extLst>
          </p:cNvPr>
          <p:cNvSpPr/>
          <p:nvPr/>
        </p:nvSpPr>
        <p:spPr>
          <a:xfrm>
            <a:off x="0" y="3505491"/>
            <a:ext cx="3780000" cy="2640622"/>
          </a:xfrm>
          <a:prstGeom prst="ellipse">
            <a:avLst/>
          </a:prstGeom>
          <a:solidFill>
            <a:srgbClr val="95D600"/>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57" name="Oval 56">
            <a:extLst>
              <a:ext uri="{FF2B5EF4-FFF2-40B4-BE49-F238E27FC236}">
                <a16:creationId xmlns:a16="http://schemas.microsoft.com/office/drawing/2014/main" xmlns="" id="{FFCB72A0-707E-DC4F-921D-FF50F845B855}"/>
              </a:ext>
            </a:extLst>
          </p:cNvPr>
          <p:cNvSpPr/>
          <p:nvPr/>
        </p:nvSpPr>
        <p:spPr>
          <a:xfrm>
            <a:off x="8199433" y="3604019"/>
            <a:ext cx="3780000" cy="2640622"/>
          </a:xfrm>
          <a:prstGeom prst="ellipse">
            <a:avLst/>
          </a:prstGeom>
          <a:solidFill>
            <a:srgbClr val="B52372"/>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xmlns="" id="{D8F9FDD9-4238-FF4A-89B4-893AF682FCA4}"/>
              </a:ext>
            </a:extLst>
          </p:cNvPr>
          <p:cNvSpPr/>
          <p:nvPr/>
        </p:nvSpPr>
        <p:spPr>
          <a:xfrm>
            <a:off x="229487" y="611713"/>
            <a:ext cx="3645433" cy="2640622"/>
          </a:xfrm>
          <a:prstGeom prst="ellipse">
            <a:avLst/>
          </a:prstGeom>
          <a:solidFill>
            <a:srgbClr val="ED289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0A46CADF-2261-BB46-9CCA-EA27234CFACF}"/>
              </a:ext>
            </a:extLst>
          </p:cNvPr>
          <p:cNvSpPr/>
          <p:nvPr/>
        </p:nvSpPr>
        <p:spPr>
          <a:xfrm>
            <a:off x="7924783" y="611713"/>
            <a:ext cx="3952158" cy="2851430"/>
          </a:xfrm>
          <a:prstGeom prst="ellipse">
            <a:avLst/>
          </a:prstGeom>
          <a:solidFill>
            <a:srgbClr val="FFD700"/>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3EA41179-4E6C-5045-B86A-2ACEB8FF067C}"/>
              </a:ext>
            </a:extLst>
          </p:cNvPr>
          <p:cNvCxnSpPr>
            <a:cxnSpLocks/>
          </p:cNvCxnSpPr>
          <p:nvPr/>
        </p:nvCxnSpPr>
        <p:spPr>
          <a:xfrm flipV="1">
            <a:off x="7494810" y="2897993"/>
            <a:ext cx="704623" cy="607498"/>
          </a:xfrm>
          <a:prstGeom prst="line">
            <a:avLst/>
          </a:prstGeom>
          <a:ln w="28575">
            <a:solidFill>
              <a:srgbClr val="085156"/>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54FFB963-E88A-F242-A74B-9CADE1DCB557}"/>
              </a:ext>
            </a:extLst>
          </p:cNvPr>
          <p:cNvCxnSpPr>
            <a:cxnSpLocks/>
          </p:cNvCxnSpPr>
          <p:nvPr/>
        </p:nvCxnSpPr>
        <p:spPr>
          <a:xfrm flipH="1">
            <a:off x="7496624" y="4803804"/>
            <a:ext cx="730686" cy="385547"/>
          </a:xfrm>
          <a:prstGeom prst="line">
            <a:avLst/>
          </a:prstGeom>
          <a:ln w="28575">
            <a:solidFill>
              <a:srgbClr val="085156"/>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288BAF36-7CCD-444B-BFEF-701B20A50C79}"/>
              </a:ext>
            </a:extLst>
          </p:cNvPr>
          <p:cNvCxnSpPr>
            <a:cxnSpLocks/>
          </p:cNvCxnSpPr>
          <p:nvPr/>
        </p:nvCxnSpPr>
        <p:spPr>
          <a:xfrm>
            <a:off x="6082384" y="1944449"/>
            <a:ext cx="0" cy="1178327"/>
          </a:xfrm>
          <a:prstGeom prst="line">
            <a:avLst/>
          </a:prstGeom>
          <a:ln w="28575">
            <a:solidFill>
              <a:srgbClr val="085156"/>
            </a:solidFill>
            <a:prstDash val="sysDot"/>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xmlns="" id="{D0351634-F49B-B147-88C2-BF66FE1EB639}"/>
              </a:ext>
            </a:extLst>
          </p:cNvPr>
          <p:cNvSpPr/>
          <p:nvPr/>
        </p:nvSpPr>
        <p:spPr>
          <a:xfrm>
            <a:off x="4570497" y="3143198"/>
            <a:ext cx="3033310" cy="2827584"/>
          </a:xfrm>
          <a:prstGeom prst="ellipse">
            <a:avLst/>
          </a:prstGeom>
          <a:solidFill>
            <a:schemeClr val="bg1"/>
          </a:solidFill>
          <a:ln w="28575">
            <a:solidFill>
              <a:srgbClr val="08515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FC102993-397A-E14B-B2CD-F4F80CE0C07D}"/>
              </a:ext>
            </a:extLst>
          </p:cNvPr>
          <p:cNvSpPr/>
          <p:nvPr/>
        </p:nvSpPr>
        <p:spPr>
          <a:xfrm>
            <a:off x="4562746" y="3950945"/>
            <a:ext cx="3033310" cy="1200329"/>
          </a:xfrm>
          <a:prstGeom prst="rect">
            <a:avLst/>
          </a:prstGeom>
          <a:noFill/>
        </p:spPr>
        <p:txBody>
          <a:bodyPr wrap="square">
            <a:spAutoFit/>
          </a:bodyPr>
          <a:lstStyle/>
          <a:p>
            <a:pPr algn="ctr"/>
            <a:r>
              <a:rPr lang="en-US" sz="2400" dirty="0">
                <a:solidFill>
                  <a:srgbClr val="085156"/>
                </a:solidFill>
                <a:latin typeface="Calibri" charset="0"/>
                <a:ea typeface="Calibri" charset="0"/>
                <a:cs typeface="Calibri" charset="0"/>
              </a:rPr>
              <a:t>5 </a:t>
            </a:r>
            <a:r>
              <a:rPr lang="pl-PL" sz="2400" dirty="0" smtClean="0">
                <a:solidFill>
                  <a:srgbClr val="085156"/>
                </a:solidFill>
              </a:rPr>
              <a:t>metod na </a:t>
            </a:r>
            <a:r>
              <a:rPr lang="pl-PL" sz="2400" b="1" dirty="0" smtClean="0">
                <a:solidFill>
                  <a:srgbClr val="085156"/>
                </a:solidFill>
              </a:rPr>
              <a:t>wydobycie wartości </a:t>
            </a:r>
            <a:r>
              <a:rPr lang="pl-PL" sz="2400" dirty="0" smtClean="0">
                <a:solidFill>
                  <a:srgbClr val="085156"/>
                </a:solidFill>
              </a:rPr>
              <a:t>z dużych zbiorów danych</a:t>
            </a:r>
            <a:endParaRPr lang="en-US" sz="2400" dirty="0">
              <a:solidFill>
                <a:srgbClr val="085156"/>
              </a:solidFill>
              <a:latin typeface="Calibri" charset="0"/>
              <a:ea typeface="Calibri" charset="0"/>
              <a:cs typeface="Calibri" charset="0"/>
            </a:endParaRPr>
          </a:p>
        </p:txBody>
      </p:sp>
      <p:sp>
        <p:nvSpPr>
          <p:cNvPr id="47" name="Oval 46">
            <a:extLst>
              <a:ext uri="{FF2B5EF4-FFF2-40B4-BE49-F238E27FC236}">
                <a16:creationId xmlns:a16="http://schemas.microsoft.com/office/drawing/2014/main" xmlns="" id="{55ACEEFE-BEFB-A446-9CA9-F4337B4C5F10}"/>
              </a:ext>
            </a:extLst>
          </p:cNvPr>
          <p:cNvSpPr/>
          <p:nvPr/>
        </p:nvSpPr>
        <p:spPr>
          <a:xfrm>
            <a:off x="7055578" y="3385795"/>
            <a:ext cx="565150" cy="565150"/>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descr="Tools">
            <a:extLst>
              <a:ext uri="{FF2B5EF4-FFF2-40B4-BE49-F238E27FC236}">
                <a16:creationId xmlns:a16="http://schemas.microsoft.com/office/drawing/2014/main" xmlns="" id="{D8B84545-6B1C-B94B-9091-4145FDCF97B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176888" y="3483726"/>
            <a:ext cx="317922" cy="317922"/>
          </a:xfrm>
          <a:prstGeom prst="rect">
            <a:avLst/>
          </a:prstGeom>
        </p:spPr>
      </p:pic>
      <p:sp>
        <p:nvSpPr>
          <p:cNvPr id="49" name="Oval 48">
            <a:extLst>
              <a:ext uri="{FF2B5EF4-FFF2-40B4-BE49-F238E27FC236}">
                <a16:creationId xmlns:a16="http://schemas.microsoft.com/office/drawing/2014/main" xmlns="" id="{FC4E5F64-4F64-5348-BA84-74F510E889C0}"/>
              </a:ext>
            </a:extLst>
          </p:cNvPr>
          <p:cNvSpPr/>
          <p:nvPr/>
        </p:nvSpPr>
        <p:spPr>
          <a:xfrm>
            <a:off x="5782840" y="2897993"/>
            <a:ext cx="565150" cy="565150"/>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descr="Presentation with media">
            <a:extLst>
              <a:ext uri="{FF2B5EF4-FFF2-40B4-BE49-F238E27FC236}">
                <a16:creationId xmlns:a16="http://schemas.microsoft.com/office/drawing/2014/main" xmlns="" id="{AB204FE9-2BE4-384F-A2B9-98C8A6675C8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859689" y="2985746"/>
            <a:ext cx="411452" cy="411452"/>
          </a:xfrm>
          <a:prstGeom prst="rect">
            <a:avLst/>
          </a:prstGeom>
        </p:spPr>
      </p:pic>
      <p:sp>
        <p:nvSpPr>
          <p:cNvPr id="51" name="Oval 50">
            <a:extLst>
              <a:ext uri="{FF2B5EF4-FFF2-40B4-BE49-F238E27FC236}">
                <a16:creationId xmlns:a16="http://schemas.microsoft.com/office/drawing/2014/main" xmlns="" id="{DB644E1B-D254-7644-B2A8-5B25D1068C55}"/>
              </a:ext>
            </a:extLst>
          </p:cNvPr>
          <p:cNvSpPr/>
          <p:nvPr/>
        </p:nvSpPr>
        <p:spPr>
          <a:xfrm>
            <a:off x="7162116" y="4985579"/>
            <a:ext cx="565150" cy="565150"/>
          </a:xfrm>
          <a:prstGeom prst="ellipse">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descr="Magnifying glass">
            <a:extLst>
              <a:ext uri="{FF2B5EF4-FFF2-40B4-BE49-F238E27FC236}">
                <a16:creationId xmlns:a16="http://schemas.microsoft.com/office/drawing/2014/main" xmlns="" id="{0D1F3352-A64A-F742-BB27-D01C16C682C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303600" y="5109193"/>
            <a:ext cx="317922" cy="317922"/>
          </a:xfrm>
          <a:prstGeom prst="rect">
            <a:avLst/>
          </a:prstGeom>
        </p:spPr>
      </p:pic>
      <p:sp>
        <p:nvSpPr>
          <p:cNvPr id="33" name="Rectangle 32">
            <a:extLst>
              <a:ext uri="{FF2B5EF4-FFF2-40B4-BE49-F238E27FC236}">
                <a16:creationId xmlns:a16="http://schemas.microsoft.com/office/drawing/2014/main" xmlns="" id="{757EF9DC-776D-AB46-8BEA-EAD597391378}"/>
              </a:ext>
            </a:extLst>
          </p:cNvPr>
          <p:cNvSpPr/>
          <p:nvPr/>
        </p:nvSpPr>
        <p:spPr>
          <a:xfrm>
            <a:off x="629392" y="3782040"/>
            <a:ext cx="2671948" cy="2139047"/>
          </a:xfrm>
          <a:prstGeom prst="rect">
            <a:avLst/>
          </a:prstGeom>
          <a:noFill/>
        </p:spPr>
        <p:txBody>
          <a:bodyPr wrap="square">
            <a:spAutoFit/>
          </a:bodyPr>
          <a:lstStyle/>
          <a:p>
            <a:pPr algn="ctr"/>
            <a:r>
              <a:rPr lang="en-US" sz="1600" dirty="0">
                <a:solidFill>
                  <a:schemeClr val="tx1">
                    <a:lumMod val="85000"/>
                    <a:lumOff val="15000"/>
                  </a:schemeClr>
                </a:solidFill>
                <a:latin typeface="Calibri" charset="0"/>
                <a:ea typeface="Calibri" charset="0"/>
                <a:cs typeface="Calibri" charset="0"/>
              </a:rPr>
              <a:t>1. </a:t>
            </a:r>
            <a:r>
              <a:rPr lang="pl-PL" sz="1600" dirty="0" smtClean="0">
                <a:solidFill>
                  <a:schemeClr val="tx1">
                    <a:lumMod val="85000"/>
                    <a:lumOff val="15000"/>
                  </a:schemeClr>
                </a:solidFill>
                <a:latin typeface="Calibri" charset="0"/>
                <a:ea typeface="Calibri" charset="0"/>
                <a:cs typeface="Calibri" charset="0"/>
              </a:rPr>
              <a:t>ANALITYKA PROCESOWA</a:t>
            </a:r>
            <a:endParaRPr lang="en-US" sz="1600" dirty="0">
              <a:solidFill>
                <a:schemeClr val="tx1">
                  <a:lumMod val="85000"/>
                  <a:lumOff val="15000"/>
                </a:schemeClr>
              </a:solidFill>
              <a:latin typeface="Calibri" charset="0"/>
              <a:ea typeface="Calibri" charset="0"/>
              <a:cs typeface="Calibri" charset="0"/>
            </a:endParaRPr>
          </a:p>
          <a:p>
            <a:pPr marL="342900" indent="-342900" algn="ctr">
              <a:buAutoNum type="arabicPeriod"/>
            </a:pPr>
            <a:endParaRPr lang="en-US" sz="700" dirty="0">
              <a:solidFill>
                <a:schemeClr val="tx1">
                  <a:lumMod val="85000"/>
                  <a:lumOff val="15000"/>
                </a:schemeClr>
              </a:solidFill>
              <a:latin typeface="Calibri" charset="0"/>
              <a:ea typeface="Calibri" charset="0"/>
              <a:cs typeface="Calibri" charset="0"/>
            </a:endParaRPr>
          </a:p>
          <a:p>
            <a:pPr lvl="0" indent="-342900" fontAlgn="base">
              <a:buSzPts val="1000"/>
              <a:tabLst>
                <a:tab pos="457200" algn="l"/>
              </a:tabLst>
            </a:pPr>
            <a:r>
              <a:rPr lang="pl-PL" sz="1200" dirty="0" smtClean="0">
                <a:solidFill>
                  <a:schemeClr val="tx1">
                    <a:lumMod val="85000"/>
                    <a:lumOff val="15000"/>
                  </a:schemeClr>
                </a:solidFill>
                <a:ea typeface="Times New Roman" charset="0"/>
                <a:cs typeface="Times New Roman" charset="0"/>
              </a:rPr>
              <a:t>Jak możemy zintegrować analitykę z codziennymi procesami</a:t>
            </a:r>
            <a:r>
              <a:rPr lang="pl-PL" sz="1200" dirty="0" smtClean="0">
                <a:solidFill>
                  <a:schemeClr val="tx1">
                    <a:lumMod val="85000"/>
                    <a:lumOff val="15000"/>
                  </a:schemeClr>
                </a:solidFill>
                <a:ea typeface="Times New Roman" charset="0"/>
                <a:cs typeface="Times New Roman" charset="0"/>
              </a:rPr>
              <a:t>?</a:t>
            </a:r>
          </a:p>
          <a:p>
            <a:pPr lvl="0" indent="-342900" fontAlgn="base">
              <a:buSzPts val="1000"/>
              <a:tabLst>
                <a:tab pos="457200" algn="l"/>
              </a:tabLst>
            </a:pPr>
            <a:endParaRPr lang="pl-PL" sz="1200" dirty="0" smtClean="0">
              <a:solidFill>
                <a:schemeClr val="tx1">
                  <a:lumMod val="85000"/>
                  <a:lumOff val="15000"/>
                </a:schemeClr>
              </a:solidFill>
              <a:ea typeface="Times New Roman" charset="0"/>
              <a:cs typeface="Times New Roman" charset="0"/>
            </a:endParaRPr>
          </a:p>
          <a:p>
            <a:pPr indent="-342900" fontAlgn="base">
              <a:buSzPts val="1000"/>
              <a:tabLst>
                <a:tab pos="457200" algn="l"/>
              </a:tabLst>
            </a:pPr>
            <a:r>
              <a:rPr lang="pl-PL" sz="1200" dirty="0" smtClean="0">
                <a:solidFill>
                  <a:schemeClr val="tx1">
                    <a:lumMod val="85000"/>
                    <a:lumOff val="15000"/>
                  </a:schemeClr>
                </a:solidFill>
                <a:ea typeface="Times New Roman" charset="0"/>
                <a:cs typeface="Times New Roman" charset="0"/>
              </a:rPr>
              <a:t>Które procesy mogą skorzystać </a:t>
            </a:r>
            <a:r>
              <a:rPr lang="pl-PL" sz="1200" dirty="0" smtClean="0">
                <a:solidFill>
                  <a:schemeClr val="tx1">
                    <a:lumMod val="85000"/>
                    <a:lumOff val="15000"/>
                  </a:schemeClr>
                </a:solidFill>
                <a:ea typeface="Times New Roman" charset="0"/>
                <a:cs typeface="Times New Roman" charset="0"/>
              </a:rPr>
              <a:t>z automatycznej</a:t>
            </a:r>
            <a:r>
              <a:rPr lang="pl-PL" sz="1200" dirty="0" smtClean="0">
                <a:solidFill>
                  <a:schemeClr val="tx1">
                    <a:lumMod val="85000"/>
                    <a:lumOff val="15000"/>
                  </a:schemeClr>
                </a:solidFill>
                <a:ea typeface="Times New Roman" charset="0"/>
                <a:cs typeface="Times New Roman" charset="0"/>
              </a:rPr>
              <a:t>, powtarzalnej analizy w czasie rzeczywistym</a:t>
            </a:r>
            <a:r>
              <a:rPr lang="pl-PL" sz="1200" dirty="0" smtClean="0">
                <a:solidFill>
                  <a:schemeClr val="tx1">
                    <a:lumMod val="85000"/>
                    <a:lumOff val="15000"/>
                  </a:schemeClr>
                </a:solidFill>
                <a:ea typeface="Times New Roman" charset="0"/>
                <a:cs typeface="Times New Roman" charset="0"/>
              </a:rPr>
              <a:t>?</a:t>
            </a:r>
          </a:p>
          <a:p>
            <a:pPr indent="-342900" fontAlgn="base">
              <a:buSzPts val="1000"/>
              <a:tabLst>
                <a:tab pos="457200" algn="l"/>
              </a:tabLst>
            </a:pPr>
            <a:endParaRPr lang="pl-PL" sz="1200" dirty="0" smtClean="0">
              <a:solidFill>
                <a:schemeClr val="tx1">
                  <a:lumMod val="85000"/>
                  <a:lumOff val="15000"/>
                </a:schemeClr>
              </a:solidFill>
              <a:ea typeface="Times New Roman" charset="0"/>
              <a:cs typeface="Times New Roman" charset="0"/>
            </a:endParaRPr>
          </a:p>
          <a:p>
            <a:pPr lvl="0" indent="-342900" fontAlgn="base">
              <a:buSzPts val="1000"/>
              <a:tabLst>
                <a:tab pos="457200" algn="l"/>
              </a:tabLst>
            </a:pPr>
            <a:r>
              <a:rPr lang="pl-PL" sz="1200" dirty="0" smtClean="0">
                <a:solidFill>
                  <a:schemeClr val="tx1">
                    <a:lumMod val="85000"/>
                    <a:lumOff val="15000"/>
                  </a:schemeClr>
                </a:solidFill>
                <a:ea typeface="Times New Roman" charset="0"/>
                <a:cs typeface="Times New Roman" charset="0"/>
              </a:rPr>
              <a:t>Czy nasz </a:t>
            </a:r>
            <a:r>
              <a:rPr lang="pl-PL" sz="1200" dirty="0" err="1" smtClean="0">
                <a:solidFill>
                  <a:schemeClr val="tx1">
                    <a:lumMod val="85000"/>
                    <a:lumOff val="15000"/>
                  </a:schemeClr>
                </a:solidFill>
                <a:ea typeface="Times New Roman" charset="0"/>
                <a:cs typeface="Times New Roman" charset="0"/>
              </a:rPr>
              <a:t>back-end</a:t>
            </a:r>
            <a:r>
              <a:rPr lang="pl-PL" sz="1200" dirty="0" smtClean="0">
                <a:solidFill>
                  <a:schemeClr val="tx1">
                    <a:lumMod val="85000"/>
                    <a:lumOff val="15000"/>
                  </a:schemeClr>
                </a:solidFill>
                <a:ea typeface="Times New Roman" charset="0"/>
                <a:cs typeface="Times New Roman" charset="0"/>
              </a:rPr>
              <a:t> może skorzystać z analizy danych</a:t>
            </a:r>
            <a:r>
              <a:rPr lang="pl-PL" sz="1200" dirty="0" smtClean="0">
                <a:solidFill>
                  <a:schemeClr val="tx1">
                    <a:lumMod val="85000"/>
                    <a:lumOff val="15000"/>
                  </a:schemeClr>
                </a:solidFill>
                <a:ea typeface="Times New Roman" charset="0"/>
                <a:cs typeface="Times New Roman" charset="0"/>
              </a:rPr>
              <a:t>?</a:t>
            </a:r>
            <a:endParaRPr lang="en-US" sz="1200" dirty="0">
              <a:solidFill>
                <a:schemeClr val="tx1">
                  <a:lumMod val="85000"/>
                  <a:lumOff val="15000"/>
                </a:schemeClr>
              </a:solidFill>
              <a:latin typeface="Calibri" charset="0"/>
              <a:ea typeface="Calibri" charset="0"/>
              <a:cs typeface="Calibri" charset="0"/>
            </a:endParaRPr>
          </a:p>
        </p:txBody>
      </p:sp>
      <p:sp>
        <p:nvSpPr>
          <p:cNvPr id="35" name="Rectangle 34">
            <a:extLst>
              <a:ext uri="{FF2B5EF4-FFF2-40B4-BE49-F238E27FC236}">
                <a16:creationId xmlns:a16="http://schemas.microsoft.com/office/drawing/2014/main" xmlns="" id="{8CADC6BA-8A6F-F441-B639-DC15C77FB5C2}"/>
              </a:ext>
            </a:extLst>
          </p:cNvPr>
          <p:cNvSpPr/>
          <p:nvPr/>
        </p:nvSpPr>
        <p:spPr>
          <a:xfrm>
            <a:off x="807522" y="828759"/>
            <a:ext cx="2719449" cy="2231380"/>
          </a:xfrm>
          <a:prstGeom prst="rect">
            <a:avLst/>
          </a:prstGeom>
          <a:noFill/>
        </p:spPr>
        <p:txBody>
          <a:bodyPr wrap="square">
            <a:spAutoFit/>
          </a:bodyPr>
          <a:lstStyle/>
          <a:p>
            <a:pPr algn="ctr"/>
            <a:r>
              <a:rPr lang="en-US" dirty="0" smtClean="0">
                <a:solidFill>
                  <a:schemeClr val="tx1">
                    <a:lumMod val="85000"/>
                    <a:lumOff val="15000"/>
                  </a:schemeClr>
                </a:solidFill>
                <a:latin typeface="Calibri" charset="0"/>
                <a:ea typeface="Calibri" charset="0"/>
                <a:cs typeface="Calibri" charset="0"/>
              </a:rPr>
              <a:t>2. </a:t>
            </a:r>
            <a:r>
              <a:rPr lang="pl-PL" dirty="0" smtClean="0">
                <a:solidFill>
                  <a:schemeClr val="tx1">
                    <a:lumMod val="85000"/>
                    <a:lumOff val="15000"/>
                  </a:schemeClr>
                </a:solidFill>
                <a:latin typeface="Calibri" charset="0"/>
                <a:ea typeface="Calibri" charset="0"/>
                <a:cs typeface="Calibri" charset="0"/>
              </a:rPr>
              <a:t>ZARZĄDZANIE </a:t>
            </a:r>
          </a:p>
          <a:p>
            <a:pPr algn="ctr"/>
            <a:r>
              <a:rPr lang="pl-PL" dirty="0" smtClean="0">
                <a:solidFill>
                  <a:schemeClr val="tx1">
                    <a:lumMod val="85000"/>
                    <a:lumOff val="15000"/>
                  </a:schemeClr>
                </a:solidFill>
                <a:latin typeface="Calibri" charset="0"/>
                <a:ea typeface="Calibri" charset="0"/>
                <a:cs typeface="Calibri" charset="0"/>
              </a:rPr>
              <a:t>INFORMACJAMI</a:t>
            </a:r>
            <a:endParaRPr lang="en-US" dirty="0" smtClean="0">
              <a:solidFill>
                <a:schemeClr val="tx1">
                  <a:lumMod val="85000"/>
                  <a:lumOff val="15000"/>
                </a:schemeClr>
              </a:solidFill>
              <a:latin typeface="Calibri" charset="0"/>
              <a:ea typeface="Calibri" charset="0"/>
              <a:cs typeface="Calibri" charset="0"/>
            </a:endParaRPr>
          </a:p>
          <a:p>
            <a:pPr algn="ctr"/>
            <a:endParaRPr lang="en-US" sz="800" dirty="0" smtClean="0">
              <a:solidFill>
                <a:schemeClr val="tx1">
                  <a:lumMod val="85000"/>
                  <a:lumOff val="15000"/>
                </a:schemeClr>
              </a:solidFill>
              <a:latin typeface="Calibri" charset="0"/>
              <a:ea typeface="Calibri" charset="0"/>
              <a:cs typeface="Calibri" charset="0"/>
            </a:endParaRPr>
          </a:p>
          <a:p>
            <a:pPr lvl="0" indent="-342900" fontAlgn="base">
              <a:buSzPts val="1000"/>
              <a:tabLst>
                <a:tab pos="457200" algn="l"/>
              </a:tabLst>
            </a:pPr>
            <a:r>
              <a:rPr lang="pl-PL" sz="1200" dirty="0" smtClean="0">
                <a:solidFill>
                  <a:schemeClr val="tx1">
                    <a:lumMod val="85000"/>
                    <a:lumOff val="15000"/>
                  </a:schemeClr>
                </a:solidFill>
                <a:ea typeface="Times New Roman" charset="0"/>
                <a:cs typeface="Times New Roman" charset="0"/>
              </a:rPr>
              <a:t>Jakie informacje w czasie rzeczywistym umożliwiłyby menedżerom podejmowanie lepszych decyzji, które mają wpływ na wynik finansowy</a:t>
            </a:r>
            <a:r>
              <a:rPr lang="pl-PL" sz="1200" dirty="0" smtClean="0">
                <a:solidFill>
                  <a:schemeClr val="tx1">
                    <a:lumMod val="85000"/>
                    <a:lumOff val="15000"/>
                  </a:schemeClr>
                </a:solidFill>
                <a:ea typeface="Times New Roman" charset="0"/>
                <a:cs typeface="Times New Roman" charset="0"/>
              </a:rPr>
              <a:t>?</a:t>
            </a:r>
          </a:p>
          <a:p>
            <a:pPr lvl="0" indent="-342900" fontAlgn="base">
              <a:buSzPts val="1000"/>
              <a:tabLst>
                <a:tab pos="457200" algn="l"/>
              </a:tabLst>
            </a:pPr>
            <a:endParaRPr lang="en-US" sz="1100" dirty="0" smtClean="0">
              <a:solidFill>
                <a:schemeClr val="tx1">
                  <a:lumMod val="85000"/>
                  <a:lumOff val="15000"/>
                </a:schemeClr>
              </a:solidFill>
              <a:ea typeface="Calibri" charset="0"/>
              <a:cs typeface="Times New Roman" charset="0"/>
            </a:endParaRPr>
          </a:p>
          <a:p>
            <a:pPr lvl="0" indent="-342900" fontAlgn="base">
              <a:buSzPts val="1000"/>
              <a:tabLst>
                <a:tab pos="457200" algn="l"/>
              </a:tabLst>
            </a:pPr>
            <a:r>
              <a:rPr lang="pl-PL" sz="1200" dirty="0" smtClean="0">
                <a:solidFill>
                  <a:schemeClr val="tx1">
                    <a:lumMod val="85000"/>
                    <a:lumOff val="15000"/>
                  </a:schemeClr>
                </a:solidFill>
                <a:ea typeface="Times New Roman" charset="0"/>
                <a:cs typeface="Times New Roman" charset="0"/>
              </a:rPr>
              <a:t>Ze wszystkich danych, ilu i jakiego rodzaju danych nie wykorzystuj się do podejmowania decyzji?</a:t>
            </a:r>
            <a:endParaRPr lang="en-US" sz="1100" dirty="0">
              <a:solidFill>
                <a:schemeClr val="tx1">
                  <a:lumMod val="85000"/>
                  <a:lumOff val="15000"/>
                </a:schemeClr>
              </a:solidFill>
              <a:ea typeface="Calibri" charset="0"/>
              <a:cs typeface="Times New Roman" charset="0"/>
            </a:endParaRPr>
          </a:p>
        </p:txBody>
      </p:sp>
      <p:sp>
        <p:nvSpPr>
          <p:cNvPr id="42" name="Rectangle 41">
            <a:extLst>
              <a:ext uri="{FF2B5EF4-FFF2-40B4-BE49-F238E27FC236}">
                <a16:creationId xmlns:a16="http://schemas.microsoft.com/office/drawing/2014/main" xmlns="" id="{4CD04921-631A-164E-B4EF-86FD663B3BB8}"/>
              </a:ext>
            </a:extLst>
          </p:cNvPr>
          <p:cNvSpPr/>
          <p:nvPr/>
        </p:nvSpPr>
        <p:spPr>
          <a:xfrm>
            <a:off x="8278222" y="867067"/>
            <a:ext cx="3549207" cy="2508379"/>
          </a:xfrm>
          <a:prstGeom prst="rect">
            <a:avLst/>
          </a:prstGeom>
          <a:noFill/>
        </p:spPr>
        <p:txBody>
          <a:bodyPr wrap="square">
            <a:spAutoFit/>
          </a:bodyPr>
          <a:lstStyle/>
          <a:p>
            <a:pPr algn="ctr"/>
            <a:r>
              <a:rPr lang="en-US" dirty="0">
                <a:solidFill>
                  <a:schemeClr val="tx1">
                    <a:lumMod val="85000"/>
                    <a:lumOff val="15000"/>
                  </a:schemeClr>
                </a:solidFill>
                <a:latin typeface="Calibri" charset="0"/>
                <a:ea typeface="Calibri" charset="0"/>
                <a:cs typeface="Calibri" charset="0"/>
              </a:rPr>
              <a:t>4. </a:t>
            </a:r>
            <a:r>
              <a:rPr lang="pl-PL" dirty="0" smtClean="0">
                <a:solidFill>
                  <a:schemeClr val="tx1">
                    <a:lumMod val="85000"/>
                    <a:lumOff val="15000"/>
                  </a:schemeClr>
                </a:solidFill>
                <a:latin typeface="Calibri" charset="0"/>
                <a:ea typeface="Calibri" charset="0"/>
                <a:cs typeface="Calibri" charset="0"/>
              </a:rPr>
              <a:t>TRANSFORMACJA MODELU BIZNESOWEGO</a:t>
            </a:r>
            <a:endParaRPr lang="en-US" dirty="0">
              <a:solidFill>
                <a:schemeClr val="tx1">
                  <a:lumMod val="85000"/>
                  <a:lumOff val="15000"/>
                </a:schemeClr>
              </a:solidFill>
              <a:latin typeface="Calibri" charset="0"/>
              <a:ea typeface="Calibri" charset="0"/>
              <a:cs typeface="Calibri" charset="0"/>
            </a:endParaRPr>
          </a:p>
          <a:p>
            <a:pPr algn="ctr"/>
            <a:endParaRPr lang="en-US" sz="800" dirty="0">
              <a:solidFill>
                <a:schemeClr val="tx1">
                  <a:lumMod val="85000"/>
                  <a:lumOff val="15000"/>
                </a:schemeClr>
              </a:solidFill>
              <a:latin typeface="Calibri" charset="0"/>
              <a:ea typeface="Calibri" charset="0"/>
              <a:cs typeface="Calibri" charset="0"/>
            </a:endParaRPr>
          </a:p>
          <a:p>
            <a:pPr lvl="0" indent="-342900" fontAlgn="base">
              <a:buSzPts val="1000"/>
              <a:tabLst>
                <a:tab pos="457200" algn="l"/>
              </a:tabLst>
            </a:pPr>
            <a:r>
              <a:rPr lang="pl-PL" sz="1400" dirty="0" smtClean="0">
                <a:solidFill>
                  <a:schemeClr val="tx1">
                    <a:lumMod val="85000"/>
                    <a:lumOff val="15000"/>
                  </a:schemeClr>
                </a:solidFill>
                <a:ea typeface="Times New Roman" charset="0"/>
                <a:cs typeface="Times New Roman" charset="0"/>
              </a:rPr>
              <a:t>Czy duże zbiory danych zmieniają względną konkurencyjność graczy w naszej branży?</a:t>
            </a:r>
          </a:p>
          <a:p>
            <a:pPr lvl="0" indent="-342900" fontAlgn="base">
              <a:buSzPts val="1000"/>
              <a:tabLst>
                <a:tab pos="457200" algn="l"/>
              </a:tabLst>
            </a:pPr>
            <a:r>
              <a:rPr lang="pl-PL" sz="1400" dirty="0" smtClean="0">
                <a:solidFill>
                  <a:schemeClr val="tx1">
                    <a:lumMod val="85000"/>
                    <a:lumOff val="15000"/>
                  </a:schemeClr>
                </a:solidFill>
                <a:ea typeface="Times New Roman" charset="0"/>
                <a:cs typeface="Times New Roman" charset="0"/>
              </a:rPr>
              <a:t>Jakie nowe źródła danych są dostępne w branży?</a:t>
            </a:r>
          </a:p>
          <a:p>
            <a:pPr lvl="0" indent="-342900" fontAlgn="base">
              <a:buSzPts val="1000"/>
              <a:tabLst>
                <a:tab pos="457200" algn="l"/>
              </a:tabLst>
            </a:pPr>
            <a:r>
              <a:rPr lang="pl-PL" sz="1400" dirty="0" smtClean="0">
                <a:solidFill>
                  <a:schemeClr val="tx1">
                    <a:lumMod val="85000"/>
                    <a:lumOff val="15000"/>
                  </a:schemeClr>
                </a:solidFill>
                <a:ea typeface="Times New Roman" charset="0"/>
                <a:cs typeface="Times New Roman" charset="0"/>
              </a:rPr>
              <a:t>Czy możemy być bardziej konkurencyjni, jeśli zastosujemy model biznesowy oparty na danych?</a:t>
            </a:r>
            <a:endParaRPr lang="en-US" sz="1400" dirty="0" smtClean="0">
              <a:solidFill>
                <a:schemeClr val="tx1">
                  <a:lumMod val="85000"/>
                  <a:lumOff val="15000"/>
                </a:schemeClr>
              </a:solidFill>
              <a:ea typeface="Times New Roman" charset="0"/>
              <a:cs typeface="Times New Roman" charset="0"/>
            </a:endParaRPr>
          </a:p>
          <a:p>
            <a:pPr algn="ctr"/>
            <a:endParaRPr lang="en-US" sz="1400" dirty="0">
              <a:solidFill>
                <a:schemeClr val="tx1">
                  <a:lumMod val="85000"/>
                  <a:lumOff val="15000"/>
                </a:schemeClr>
              </a:solidFill>
              <a:latin typeface="Calibri" charset="0"/>
              <a:ea typeface="Calibri" charset="0"/>
              <a:cs typeface="Calibri" charset="0"/>
            </a:endParaRPr>
          </a:p>
        </p:txBody>
      </p:sp>
      <p:sp>
        <p:nvSpPr>
          <p:cNvPr id="53" name="Rectangle 52">
            <a:extLst>
              <a:ext uri="{FF2B5EF4-FFF2-40B4-BE49-F238E27FC236}">
                <a16:creationId xmlns:a16="http://schemas.microsoft.com/office/drawing/2014/main" xmlns="" id="{5BA3F753-8C93-EF42-91BA-D0461784F4F6}"/>
              </a:ext>
            </a:extLst>
          </p:cNvPr>
          <p:cNvSpPr/>
          <p:nvPr/>
        </p:nvSpPr>
        <p:spPr>
          <a:xfrm>
            <a:off x="8380715" y="3782040"/>
            <a:ext cx="3598718" cy="2062103"/>
          </a:xfrm>
          <a:prstGeom prst="rect">
            <a:avLst/>
          </a:prstGeom>
          <a:noFill/>
        </p:spPr>
        <p:txBody>
          <a:bodyPr wrap="square">
            <a:spAutoFit/>
          </a:bodyPr>
          <a:lstStyle/>
          <a:p>
            <a:pPr algn="ctr"/>
            <a:r>
              <a:rPr lang="en-US" dirty="0">
                <a:solidFill>
                  <a:schemeClr val="tx1">
                    <a:lumMod val="85000"/>
                    <a:lumOff val="15000"/>
                  </a:schemeClr>
                </a:solidFill>
                <a:latin typeface="Calibri" charset="0"/>
                <a:ea typeface="Calibri" charset="0"/>
                <a:cs typeface="Calibri" charset="0"/>
              </a:rPr>
              <a:t>5. </a:t>
            </a:r>
            <a:r>
              <a:rPr lang="pl-PL" dirty="0" smtClean="0">
                <a:solidFill>
                  <a:schemeClr val="tx1">
                    <a:lumMod val="85000"/>
                    <a:lumOff val="15000"/>
                  </a:schemeClr>
                </a:solidFill>
                <a:latin typeface="Calibri" charset="0"/>
                <a:ea typeface="Calibri" charset="0"/>
                <a:cs typeface="Calibri" charset="0"/>
              </a:rPr>
              <a:t>TWORZENIE DANYCH CENTRYCZNYCH</a:t>
            </a:r>
          </a:p>
          <a:p>
            <a:pPr algn="ctr"/>
            <a:endParaRPr lang="en-US" sz="800" dirty="0">
              <a:solidFill>
                <a:schemeClr val="bg1"/>
              </a:solidFill>
              <a:latin typeface="Calibri" charset="0"/>
              <a:ea typeface="Calibri" charset="0"/>
              <a:cs typeface="Calibri" charset="0"/>
            </a:endParaRPr>
          </a:p>
          <a:p>
            <a:pPr lvl="0" fontAlgn="base"/>
            <a:r>
              <a:rPr lang="pl-PL" sz="1400" dirty="0" smtClean="0">
                <a:solidFill>
                  <a:schemeClr val="tx1">
                    <a:lumMod val="85000"/>
                    <a:lumOff val="15000"/>
                  </a:schemeClr>
                </a:solidFill>
              </a:rPr>
              <a:t>Czy generujemy duże ilości danych?</a:t>
            </a:r>
          </a:p>
          <a:p>
            <a:pPr lvl="0" fontAlgn="base"/>
            <a:r>
              <a:rPr lang="pl-PL" sz="1400" dirty="0" smtClean="0">
                <a:solidFill>
                  <a:schemeClr val="tx1">
                    <a:lumMod val="85000"/>
                    <a:lumOff val="15000"/>
                  </a:schemeClr>
                </a:solidFill>
              </a:rPr>
              <a:t>Czy te dane mogą przynieść korzyści innym organizacjom, zarówno w branży, jak i poza nią?</a:t>
            </a:r>
          </a:p>
          <a:p>
            <a:pPr lvl="0" fontAlgn="base"/>
            <a:r>
              <a:rPr lang="pl-PL" sz="1400" dirty="0" smtClean="0">
                <a:solidFill>
                  <a:schemeClr val="tx1">
                    <a:lumMod val="85000"/>
                    <a:lumOff val="15000"/>
                  </a:schemeClr>
                </a:solidFill>
              </a:rPr>
              <a:t>Czy mogą być wykorzystywane przez inne firmy bez niszczenia naszej głównej przewagi?</a:t>
            </a:r>
            <a:endParaRPr lang="en-US" sz="1400" dirty="0">
              <a:solidFill>
                <a:schemeClr val="tx1">
                  <a:lumMod val="85000"/>
                  <a:lumOff val="15000"/>
                </a:schemeClr>
              </a:solidFill>
            </a:endParaRPr>
          </a:p>
        </p:txBody>
      </p:sp>
      <p:sp>
        <p:nvSpPr>
          <p:cNvPr id="60" name="Oval 59">
            <a:extLst>
              <a:ext uri="{FF2B5EF4-FFF2-40B4-BE49-F238E27FC236}">
                <a16:creationId xmlns:a16="http://schemas.microsoft.com/office/drawing/2014/main" xmlns="" id="{6E910BCA-87CE-7746-955E-8C219C479A13}"/>
              </a:ext>
            </a:extLst>
          </p:cNvPr>
          <p:cNvSpPr/>
          <p:nvPr/>
        </p:nvSpPr>
        <p:spPr>
          <a:xfrm>
            <a:off x="3991107" y="0"/>
            <a:ext cx="3933675" cy="2554867"/>
          </a:xfrm>
          <a:prstGeom prst="ellipse">
            <a:avLst/>
          </a:prstGeom>
          <a:solidFill>
            <a:srgbClr val="F15A2A"/>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5510C015-30A0-2B43-A7AB-BBFE07E24FAD}"/>
              </a:ext>
            </a:extLst>
          </p:cNvPr>
          <p:cNvSpPr/>
          <p:nvPr/>
        </p:nvSpPr>
        <p:spPr>
          <a:xfrm>
            <a:off x="4464499" y="238848"/>
            <a:ext cx="3204446" cy="2316019"/>
          </a:xfrm>
          <a:prstGeom prst="rect">
            <a:avLst/>
          </a:prstGeom>
          <a:noFill/>
        </p:spPr>
        <p:txBody>
          <a:bodyPr wrap="square">
            <a:spAutoFit/>
          </a:bodyPr>
          <a:lstStyle/>
          <a:p>
            <a:pPr algn="ctr"/>
            <a:r>
              <a:rPr lang="en-US" sz="2000" dirty="0">
                <a:solidFill>
                  <a:schemeClr val="tx1">
                    <a:lumMod val="85000"/>
                    <a:lumOff val="15000"/>
                  </a:schemeClr>
                </a:solidFill>
                <a:latin typeface="Calibri" charset="0"/>
                <a:ea typeface="Calibri" charset="0"/>
                <a:cs typeface="Calibri" charset="0"/>
              </a:rPr>
              <a:t>3. </a:t>
            </a:r>
            <a:r>
              <a:rPr lang="pl-PL" sz="2000" dirty="0" smtClean="0">
                <a:solidFill>
                  <a:schemeClr val="tx1">
                    <a:lumMod val="85000"/>
                    <a:lumOff val="15000"/>
                  </a:schemeClr>
                </a:solidFill>
                <a:latin typeface="Calibri" charset="0"/>
                <a:ea typeface="Calibri" charset="0"/>
                <a:cs typeface="Calibri" charset="0"/>
              </a:rPr>
              <a:t>ANALIZA STRATEGICZNA </a:t>
            </a:r>
          </a:p>
          <a:p>
            <a:pPr algn="ctr"/>
            <a:r>
              <a:rPr lang="pl-PL" sz="2000" dirty="0" smtClean="0">
                <a:solidFill>
                  <a:schemeClr val="tx1">
                    <a:lumMod val="85000"/>
                    <a:lumOff val="15000"/>
                  </a:schemeClr>
                </a:solidFill>
                <a:latin typeface="Calibri" charset="0"/>
                <a:ea typeface="Calibri" charset="0"/>
                <a:cs typeface="Calibri" charset="0"/>
              </a:rPr>
              <a:t>I JEJ KORZYŚCI</a:t>
            </a:r>
            <a:endParaRPr lang="en-US" sz="2400" dirty="0">
              <a:solidFill>
                <a:schemeClr val="tx1">
                  <a:lumMod val="85000"/>
                  <a:lumOff val="15000"/>
                </a:schemeClr>
              </a:solidFill>
              <a:latin typeface="Calibri" charset="0"/>
              <a:ea typeface="Calibri" charset="0"/>
              <a:cs typeface="Calibri" charset="0"/>
            </a:endParaRPr>
          </a:p>
          <a:p>
            <a:pPr lvl="0" indent="-342900" fontAlgn="base">
              <a:buSzPts val="1000"/>
              <a:tabLst>
                <a:tab pos="457200" algn="l"/>
              </a:tabLst>
            </a:pPr>
            <a:r>
              <a:rPr lang="pl-PL" sz="1400" dirty="0" smtClean="0">
                <a:solidFill>
                  <a:schemeClr val="tx1">
                    <a:lumMod val="85000"/>
                    <a:lumOff val="15000"/>
                  </a:schemeClr>
                </a:solidFill>
                <a:ea typeface="Times New Roman" charset="0"/>
                <a:cs typeface="Times New Roman" charset="0"/>
              </a:rPr>
              <a:t>Jakie kluczowe decyzje dają największą wartość?</a:t>
            </a:r>
          </a:p>
          <a:p>
            <a:pPr lvl="0" indent="-342900" fontAlgn="base">
              <a:buSzPts val="1000"/>
              <a:tabLst>
                <a:tab pos="457200" algn="l"/>
              </a:tabLst>
            </a:pPr>
            <a:r>
              <a:rPr lang="pl-PL" sz="1400" dirty="0" smtClean="0">
                <a:solidFill>
                  <a:schemeClr val="tx1">
                    <a:lumMod val="85000"/>
                    <a:lumOff val="15000"/>
                  </a:schemeClr>
                </a:solidFill>
                <a:ea typeface="Times New Roman" charset="0"/>
                <a:cs typeface="Times New Roman" charset="0"/>
              </a:rPr>
              <a:t>Jakie nowe dane są dostępne, które nie zostały wykorzystane w tych decyzjach?</a:t>
            </a:r>
          </a:p>
          <a:p>
            <a:pPr lvl="0" indent="-342900" fontAlgn="base">
              <a:buSzPts val="1000"/>
              <a:tabLst>
                <a:tab pos="457200" algn="l"/>
              </a:tabLst>
            </a:pPr>
            <a:r>
              <a:rPr lang="pl-PL" sz="1400" dirty="0" smtClean="0">
                <a:solidFill>
                  <a:schemeClr val="tx1">
                    <a:lumMod val="85000"/>
                    <a:lumOff val="15000"/>
                  </a:schemeClr>
                </a:solidFill>
                <a:ea typeface="Times New Roman" charset="0"/>
                <a:cs typeface="Times New Roman" charset="0"/>
              </a:rPr>
              <a:t>Jakie nowe techniki analityczne nie zostały jeszcze w pełni zastosowane?</a:t>
            </a:r>
            <a:endParaRPr lang="en-US" sz="1400" dirty="0" smtClean="0">
              <a:solidFill>
                <a:schemeClr val="tx1">
                  <a:lumMod val="85000"/>
                  <a:lumOff val="15000"/>
                </a:schemeClr>
              </a:solidFill>
              <a:ea typeface="Calibri" charset="0"/>
              <a:cs typeface="Times New Roman" charset="0"/>
            </a:endParaRPr>
          </a:p>
          <a:p>
            <a:pPr algn="ctr"/>
            <a:endParaRPr lang="en-US" sz="1050" dirty="0" smtClean="0">
              <a:solidFill>
                <a:schemeClr val="tx1">
                  <a:lumMod val="85000"/>
                  <a:lumOff val="15000"/>
                </a:schemeClr>
              </a:solidFill>
              <a:latin typeface="Calibri" charset="0"/>
              <a:ea typeface="Calibri" charset="0"/>
              <a:cs typeface="Calibri" charset="0"/>
            </a:endParaRPr>
          </a:p>
          <a:p>
            <a:pPr algn="ctr"/>
            <a:endParaRPr lang="en-US" sz="1000" dirty="0">
              <a:solidFill>
                <a:schemeClr val="bg1"/>
              </a:solidFill>
              <a:latin typeface="Calibri" charset="0"/>
              <a:ea typeface="Calibri" charset="0"/>
              <a:cs typeface="Calibri" charset="0"/>
            </a:endParaRPr>
          </a:p>
        </p:txBody>
      </p:sp>
      <p:cxnSp>
        <p:nvCxnSpPr>
          <p:cNvPr id="65" name="Straight Connector 64">
            <a:extLst>
              <a:ext uri="{FF2B5EF4-FFF2-40B4-BE49-F238E27FC236}">
                <a16:creationId xmlns:a16="http://schemas.microsoft.com/office/drawing/2014/main" xmlns="" id="{842FC166-D4C3-024E-A8C8-61B52B1CAE58}"/>
              </a:ext>
            </a:extLst>
          </p:cNvPr>
          <p:cNvCxnSpPr>
            <a:cxnSpLocks/>
          </p:cNvCxnSpPr>
          <p:nvPr/>
        </p:nvCxnSpPr>
        <p:spPr>
          <a:xfrm flipH="1" flipV="1">
            <a:off x="3900522" y="2854937"/>
            <a:ext cx="792467" cy="721873"/>
          </a:xfrm>
          <a:prstGeom prst="line">
            <a:avLst/>
          </a:prstGeom>
          <a:ln w="28575">
            <a:solidFill>
              <a:srgbClr val="085156"/>
            </a:solidFill>
            <a:prstDash val="sysDot"/>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xmlns="" id="{39788D98-29D4-0C49-9F87-D2F9711FD7F9}"/>
              </a:ext>
            </a:extLst>
          </p:cNvPr>
          <p:cNvSpPr/>
          <p:nvPr/>
        </p:nvSpPr>
        <p:spPr>
          <a:xfrm>
            <a:off x="4562746" y="3416251"/>
            <a:ext cx="565150" cy="565150"/>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descr="Document">
            <a:extLst>
              <a:ext uri="{FF2B5EF4-FFF2-40B4-BE49-F238E27FC236}">
                <a16:creationId xmlns:a16="http://schemas.microsoft.com/office/drawing/2014/main" xmlns="" id="{29EB9CFB-A095-D24B-97B2-936C23183E59}"/>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4686360" y="3544263"/>
            <a:ext cx="317922" cy="317922"/>
          </a:xfrm>
          <a:prstGeom prst="rect">
            <a:avLst/>
          </a:prstGeom>
        </p:spPr>
      </p:pic>
      <p:cxnSp>
        <p:nvCxnSpPr>
          <p:cNvPr id="66" name="Straight Connector 65">
            <a:extLst>
              <a:ext uri="{FF2B5EF4-FFF2-40B4-BE49-F238E27FC236}">
                <a16:creationId xmlns:a16="http://schemas.microsoft.com/office/drawing/2014/main" xmlns="" id="{75DF6911-D685-3441-821E-C4F339F271CF}"/>
              </a:ext>
            </a:extLst>
          </p:cNvPr>
          <p:cNvCxnSpPr>
            <a:cxnSpLocks/>
          </p:cNvCxnSpPr>
          <p:nvPr/>
        </p:nvCxnSpPr>
        <p:spPr>
          <a:xfrm>
            <a:off x="3991107" y="4794920"/>
            <a:ext cx="730686" cy="385547"/>
          </a:xfrm>
          <a:prstGeom prst="line">
            <a:avLst/>
          </a:prstGeom>
          <a:ln w="28575">
            <a:solidFill>
              <a:srgbClr val="085156"/>
            </a:solidFill>
            <a:prstDash val="sysDot"/>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xmlns="" id="{EFA7E88D-7DE4-0F41-A674-7F110EB823F7}"/>
              </a:ext>
            </a:extLst>
          </p:cNvPr>
          <p:cNvSpPr/>
          <p:nvPr/>
        </p:nvSpPr>
        <p:spPr>
          <a:xfrm>
            <a:off x="4464499" y="4974674"/>
            <a:ext cx="565150" cy="565150"/>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descr="Single gear">
            <a:extLst>
              <a:ext uri="{FF2B5EF4-FFF2-40B4-BE49-F238E27FC236}">
                <a16:creationId xmlns:a16="http://schemas.microsoft.com/office/drawing/2014/main" xmlns="" id="{4CA9CA56-8697-6547-A9C2-8E16E9E9A072}"/>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527024" y="5032761"/>
            <a:ext cx="433938" cy="433938"/>
          </a:xfrm>
          <a:prstGeom prst="rect">
            <a:avLst/>
          </a:prstGeom>
        </p:spPr>
      </p:pic>
      <p:sp>
        <p:nvSpPr>
          <p:cNvPr id="72" name="テキスト プレースホルダー 36">
            <a:extLst>
              <a:ext uri="{FF2B5EF4-FFF2-40B4-BE49-F238E27FC236}">
                <a16:creationId xmlns:a16="http://schemas.microsoft.com/office/drawing/2014/main" xmlns="" id="{A60D7012-4D81-E24A-831F-DE07D9980A5D}"/>
              </a:ext>
            </a:extLst>
          </p:cNvPr>
          <p:cNvSpPr txBox="1">
            <a:spLocks/>
          </p:cNvSpPr>
          <p:nvPr/>
        </p:nvSpPr>
        <p:spPr bwMode="auto">
          <a:xfrm>
            <a:off x="0" y="6420403"/>
            <a:ext cx="12192000"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p14="http://schemas.microsoft.com/office/powerpoint/2010/main" xmlns="" val="2915213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6477</TotalTime>
  <Words>1823</Words>
  <Application>Microsoft Office PowerPoint</Application>
  <PresentationFormat>Niestandardowy</PresentationFormat>
  <Paragraphs>285</Paragraphs>
  <Slides>25</Slides>
  <Notes>11</Notes>
  <HiddenSlides>0</HiddenSlides>
  <MMClips>0</MMClips>
  <ScaleCrop>false</ScaleCrop>
  <HeadingPairs>
    <vt:vector size="4" baseType="variant">
      <vt:variant>
        <vt:lpstr>Motyw</vt:lpstr>
      </vt:variant>
      <vt:variant>
        <vt:i4>1</vt:i4>
      </vt:variant>
      <vt:variant>
        <vt:lpstr>Tytuły slajdów</vt:lpstr>
      </vt:variant>
      <vt:variant>
        <vt:i4>25</vt:i4>
      </vt:variant>
    </vt:vector>
  </HeadingPairs>
  <TitlesOfParts>
    <vt:vector size="26" baseType="lpstr">
      <vt:lpstr>Office Theme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BZ</cp:lastModifiedBy>
  <cp:revision>569</cp:revision>
  <dcterms:created xsi:type="dcterms:W3CDTF">2017-11-02T15:05:13Z</dcterms:created>
  <dcterms:modified xsi:type="dcterms:W3CDTF">2020-02-19T08:29:24Z</dcterms:modified>
</cp:coreProperties>
</file>