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367" r:id="rId2"/>
    <p:sldId id="368" r:id="rId3"/>
    <p:sldId id="369" r:id="rId4"/>
    <p:sldId id="410" r:id="rId5"/>
    <p:sldId id="409" r:id="rId6"/>
    <p:sldId id="411" r:id="rId7"/>
    <p:sldId id="428" r:id="rId8"/>
    <p:sldId id="415" r:id="rId9"/>
    <p:sldId id="419" r:id="rId10"/>
    <p:sldId id="416" r:id="rId11"/>
    <p:sldId id="421" r:id="rId12"/>
    <p:sldId id="422" r:id="rId13"/>
    <p:sldId id="420" r:id="rId14"/>
    <p:sldId id="452" r:id="rId15"/>
    <p:sldId id="454" r:id="rId16"/>
    <p:sldId id="455" r:id="rId17"/>
    <p:sldId id="456" r:id="rId18"/>
    <p:sldId id="457" r:id="rId19"/>
    <p:sldId id="458" r:id="rId20"/>
    <p:sldId id="437" r:id="rId21"/>
    <p:sldId id="423" r:id="rId22"/>
    <p:sldId id="438" r:id="rId23"/>
    <p:sldId id="439" r:id="rId24"/>
    <p:sldId id="442" r:id="rId25"/>
    <p:sldId id="453" r:id="rId26"/>
    <p:sldId id="447" r:id="rId27"/>
    <p:sldId id="44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ED2891"/>
    <a:srgbClr val="085156"/>
    <a:srgbClr val="FFD700"/>
    <a:srgbClr val="95D600"/>
    <a:srgbClr val="B52372"/>
    <a:srgbClr val="F15A2A"/>
    <a:srgbClr val="3E1151"/>
    <a:srgbClr val="6D6E71"/>
    <a:srgbClr val="66C5B1"/>
    <a:srgbClr val="B993C4"/>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44" autoAdjust="0"/>
    <p:restoredTop sz="90656" autoAdjust="0"/>
  </p:normalViewPr>
  <p:slideViewPr>
    <p:cSldViewPr snapToGrid="0" snapToObjects="1">
      <p:cViewPr varScale="1">
        <p:scale>
          <a:sx n="80" d="100"/>
          <a:sy n="80" d="100"/>
        </p:scale>
        <p:origin x="-102" y="-480"/>
      </p:cViewPr>
      <p:guideLst>
        <p:guide orient="horz" pos="2160"/>
        <p:guide pos="3840"/>
      </p:guideLst>
    </p:cSldViewPr>
  </p:slideViewPr>
  <p:notesTextViewPr>
    <p:cViewPr>
      <p:scale>
        <a:sx n="1" d="1"/>
        <a:sy n="1" d="1"/>
      </p:scale>
      <p:origin x="0" y="0"/>
    </p:cViewPr>
  </p:notesTextViewPr>
  <p:sorterViewPr>
    <p:cViewPr>
      <p:scale>
        <a:sx n="120" d="100"/>
        <a:sy n="12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27C4A2-7988-6643-81CC-A0DA021CADC6}" type="datetimeFigureOut">
              <a:rPr lang="en-US" smtClean="0"/>
              <a:pPr/>
              <a:t>2/19/2020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E25547-4A32-6147-ADC5-EFE816487606}" type="slidenum">
              <a:rPr lang="en-US" smtClean="0"/>
              <a:pPr/>
              <a:t>‹#›</a:t>
            </a:fld>
            <a:endParaRPr lang="en-US"/>
          </a:p>
        </p:txBody>
      </p:sp>
    </p:spTree>
    <p:extLst>
      <p:ext uri="{BB962C8B-B14F-4D97-AF65-F5344CB8AC3E}">
        <p14:creationId xmlns:p14="http://schemas.microsoft.com/office/powerpoint/2010/main" xmlns="" val="1959946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10"/>
          </p:nvPr>
        </p:nvSpPr>
        <p:spPr/>
        <p:txBody>
          <a:bodyPr/>
          <a:lstStyle/>
          <a:p>
            <a:fld id="{9AE25547-4A32-6147-ADC5-EFE816487606}" type="slidenum">
              <a:rPr lang="en-US" smtClean="0"/>
              <a:pPr/>
              <a:t>4</a:t>
            </a:fld>
            <a:endParaRPr lang="en-US"/>
          </a:p>
        </p:txBody>
      </p:sp>
    </p:spTree>
    <p:extLst>
      <p:ext uri="{BB962C8B-B14F-4D97-AF65-F5344CB8AC3E}">
        <p14:creationId xmlns:p14="http://schemas.microsoft.com/office/powerpoint/2010/main" xmlns="" val="2139279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9AE25547-4A32-6147-ADC5-EFE816487606}" type="slidenum">
              <a:rPr lang="en-US" smtClean="0"/>
              <a:pPr/>
              <a:t>26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10"/>
          </p:nvPr>
        </p:nvSpPr>
        <p:spPr/>
        <p:txBody>
          <a:bodyPr/>
          <a:lstStyle/>
          <a:p>
            <a:fld id="{9AE25547-4A32-6147-ADC5-EFE816487606}" type="slidenum">
              <a:rPr lang="en-US" smtClean="0"/>
              <a:pPr/>
              <a:t>5</a:t>
            </a:fld>
            <a:endParaRPr lang="en-US"/>
          </a:p>
        </p:txBody>
      </p:sp>
    </p:spTree>
    <p:extLst>
      <p:ext uri="{BB962C8B-B14F-4D97-AF65-F5344CB8AC3E}">
        <p14:creationId xmlns:p14="http://schemas.microsoft.com/office/powerpoint/2010/main" xmlns="" val="1847047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10"/>
          </p:nvPr>
        </p:nvSpPr>
        <p:spPr/>
        <p:txBody>
          <a:bodyPr/>
          <a:lstStyle/>
          <a:p>
            <a:fld id="{9AE25547-4A32-6147-ADC5-EFE816487606}" type="slidenum">
              <a:rPr lang="en-US" smtClean="0"/>
              <a:pPr/>
              <a:t>7</a:t>
            </a:fld>
            <a:endParaRPr lang="en-US"/>
          </a:p>
        </p:txBody>
      </p:sp>
    </p:spTree>
    <p:extLst>
      <p:ext uri="{BB962C8B-B14F-4D97-AF65-F5344CB8AC3E}">
        <p14:creationId xmlns:p14="http://schemas.microsoft.com/office/powerpoint/2010/main" xmlns="" val="275839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10"/>
          </p:nvPr>
        </p:nvSpPr>
        <p:spPr/>
        <p:txBody>
          <a:bodyPr/>
          <a:lstStyle/>
          <a:p>
            <a:fld id="{9AE25547-4A32-6147-ADC5-EFE816487606}" type="slidenum">
              <a:rPr lang="en-US" smtClean="0"/>
              <a:pPr/>
              <a:t>14</a:t>
            </a:fld>
            <a:endParaRPr lang="en-US"/>
          </a:p>
        </p:txBody>
      </p:sp>
    </p:spTree>
    <p:extLst>
      <p:ext uri="{BB962C8B-B14F-4D97-AF65-F5344CB8AC3E}">
        <p14:creationId xmlns:p14="http://schemas.microsoft.com/office/powerpoint/2010/main" xmlns="" val="1155122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E25547-4A32-6147-ADC5-EFE816487606}" type="slidenum">
              <a:rPr lang="en-US" smtClean="0"/>
              <a:pPr/>
              <a:t>15</a:t>
            </a:fld>
            <a:endParaRPr lang="en-US"/>
          </a:p>
        </p:txBody>
      </p:sp>
    </p:spTree>
    <p:extLst>
      <p:ext uri="{BB962C8B-B14F-4D97-AF65-F5344CB8AC3E}">
        <p14:creationId xmlns:p14="http://schemas.microsoft.com/office/powerpoint/2010/main" xmlns="" val="2666754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E25547-4A32-6147-ADC5-EFE816487606}" type="slidenum">
              <a:rPr lang="en-US" smtClean="0"/>
              <a:pPr/>
              <a:t>16</a:t>
            </a:fld>
            <a:endParaRPr lang="en-US"/>
          </a:p>
        </p:txBody>
      </p:sp>
    </p:spTree>
    <p:extLst>
      <p:ext uri="{BB962C8B-B14F-4D97-AF65-F5344CB8AC3E}">
        <p14:creationId xmlns:p14="http://schemas.microsoft.com/office/powerpoint/2010/main" xmlns="" val="710161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E25547-4A32-6147-ADC5-EFE816487606}" type="slidenum">
              <a:rPr lang="en-US" smtClean="0"/>
              <a:pPr/>
              <a:t>17</a:t>
            </a:fld>
            <a:endParaRPr lang="en-US"/>
          </a:p>
        </p:txBody>
      </p:sp>
    </p:spTree>
    <p:extLst>
      <p:ext uri="{BB962C8B-B14F-4D97-AF65-F5344CB8AC3E}">
        <p14:creationId xmlns:p14="http://schemas.microsoft.com/office/powerpoint/2010/main" xmlns="" val="1260065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E25547-4A32-6147-ADC5-EFE816487606}" type="slidenum">
              <a:rPr lang="en-US" smtClean="0"/>
              <a:pPr/>
              <a:t>18</a:t>
            </a:fld>
            <a:endParaRPr lang="en-US"/>
          </a:p>
        </p:txBody>
      </p:sp>
    </p:spTree>
    <p:extLst>
      <p:ext uri="{BB962C8B-B14F-4D97-AF65-F5344CB8AC3E}">
        <p14:creationId xmlns:p14="http://schemas.microsoft.com/office/powerpoint/2010/main" xmlns="" val="3447969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10"/>
          </p:nvPr>
        </p:nvSpPr>
        <p:spPr/>
        <p:txBody>
          <a:bodyPr/>
          <a:lstStyle/>
          <a:p>
            <a:fld id="{9AE25547-4A32-6147-ADC5-EFE816487606}" type="slidenum">
              <a:rPr lang="en-US" smtClean="0"/>
              <a:pPr/>
              <a:t>24</a:t>
            </a:fld>
            <a:endParaRPr lang="en-US"/>
          </a:p>
        </p:txBody>
      </p:sp>
    </p:spTree>
    <p:extLst>
      <p:ext uri="{BB962C8B-B14F-4D97-AF65-F5344CB8AC3E}">
        <p14:creationId xmlns:p14="http://schemas.microsoft.com/office/powerpoint/2010/main" xmlns="" val="1930104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elcome Slide">
    <p:spTree>
      <p:nvGrpSpPr>
        <p:cNvPr id="1" name=""/>
        <p:cNvGrpSpPr/>
        <p:nvPr/>
      </p:nvGrpSpPr>
      <p:grpSpPr>
        <a:xfrm>
          <a:off x="0" y="0"/>
          <a:ext cx="0" cy="0"/>
          <a:chOff x="0" y="0"/>
          <a:chExt cx="0" cy="0"/>
        </a:xfrm>
      </p:grpSpPr>
      <p:sp>
        <p:nvSpPr>
          <p:cNvPr id="9" name="Rectangle 8"/>
          <p:cNvSpPr/>
          <p:nvPr userDrawn="1"/>
        </p:nvSpPr>
        <p:spPr>
          <a:xfrm>
            <a:off x="0" y="-1"/>
            <a:ext cx="12192000" cy="6858001"/>
          </a:xfrm>
          <a:prstGeom prst="rect">
            <a:avLst/>
          </a:prstGeom>
          <a:solidFill>
            <a:srgbClr val="ED28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424669" y="389988"/>
            <a:ext cx="5666415" cy="2123658"/>
          </a:xfrm>
          <a:prstGeom prst="rect">
            <a:avLst/>
          </a:prstGeom>
        </p:spPr>
        <p:txBody>
          <a:bodyPr wrap="square">
            <a:spAutoFit/>
          </a:bodyPr>
          <a:lstStyle/>
          <a:p>
            <a:pPr fontAlgn="base"/>
            <a:r>
              <a:rPr lang="en-IE" sz="4400" b="0" i="0" u="none" strike="noStrike" kern="1200" dirty="0">
                <a:solidFill>
                  <a:schemeClr val="bg1"/>
                </a:solidFill>
                <a:effectLst/>
                <a:latin typeface="+mn-lt"/>
                <a:ea typeface="+mn-ea"/>
                <a:cs typeface="+mn-cs"/>
              </a:rPr>
              <a:t>WELCOME TO THE </a:t>
            </a:r>
          </a:p>
          <a:p>
            <a:pPr fontAlgn="base"/>
            <a:r>
              <a:rPr lang="en-IE" sz="4400" b="1" i="0" u="none" strike="noStrike" kern="1200" dirty="0">
                <a:solidFill>
                  <a:schemeClr val="bg1"/>
                </a:solidFill>
                <a:effectLst/>
                <a:latin typeface="+mn-lt"/>
                <a:ea typeface="+mn-ea"/>
                <a:cs typeface="+mn-cs"/>
              </a:rPr>
              <a:t>GENERATION</a:t>
            </a:r>
            <a:r>
              <a:rPr lang="en-IE" sz="4400" b="1" i="0" u="none" strike="noStrike" kern="1200" baseline="0" dirty="0">
                <a:solidFill>
                  <a:schemeClr val="bg1"/>
                </a:solidFill>
                <a:effectLst/>
                <a:latin typeface="+mn-lt"/>
                <a:ea typeface="+mn-ea"/>
                <a:cs typeface="+mn-cs"/>
              </a:rPr>
              <a:t> DATA </a:t>
            </a:r>
            <a:r>
              <a:rPr lang="en-IE" sz="4400" b="0" i="0" u="none" strike="noStrike" kern="1200" dirty="0">
                <a:solidFill>
                  <a:schemeClr val="bg1"/>
                </a:solidFill>
                <a:effectLst/>
                <a:latin typeface="+mn-lt"/>
                <a:ea typeface="+mn-ea"/>
                <a:cs typeface="+mn-cs"/>
              </a:rPr>
              <a:t>POWERPOINT</a:t>
            </a:r>
            <a:endParaRPr lang="en-IE" sz="3600" baseline="0" dirty="0">
              <a:solidFill>
                <a:schemeClr val="bg1"/>
              </a:solidFill>
              <a:latin typeface="+mn-lt"/>
              <a:ea typeface="Quattrocento Sans"/>
              <a:cs typeface="Quattrocento Sans"/>
              <a:sym typeface="Quattrocento Sans"/>
            </a:endParaRPr>
          </a:p>
        </p:txBody>
      </p:sp>
      <p:sp>
        <p:nvSpPr>
          <p:cNvPr id="11" name="Rectangle 10"/>
          <p:cNvSpPr/>
          <p:nvPr userDrawn="1"/>
        </p:nvSpPr>
        <p:spPr>
          <a:xfrm>
            <a:off x="6515753" y="479961"/>
            <a:ext cx="5282381" cy="5078313"/>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FEATURES OF THE</a:t>
            </a:r>
          </a:p>
          <a:p>
            <a:pPr fontAlgn="base"/>
            <a:r>
              <a:rPr lang="en-IE" sz="3000" b="1" i="0" u="none" strike="noStrike" kern="1200" dirty="0">
                <a:solidFill>
                  <a:schemeClr val="bg1"/>
                </a:solidFill>
                <a:effectLst/>
                <a:latin typeface="+mn-lt"/>
                <a:ea typeface="+mn-ea"/>
                <a:cs typeface="+mn-cs"/>
              </a:rPr>
              <a:t>GENERATION DATA </a:t>
            </a:r>
            <a:r>
              <a:rPr lang="en-IE" sz="3000" b="0" i="0" u="none" strike="noStrike" kern="1200" dirty="0">
                <a:solidFill>
                  <a:schemeClr val="bg1"/>
                </a:solidFill>
                <a:effectLst/>
                <a:latin typeface="+mn-lt"/>
                <a:ea typeface="+mn-ea"/>
                <a:cs typeface="+mn-cs"/>
              </a:rPr>
              <a:t>POWERPOINT:</a:t>
            </a:r>
          </a:p>
          <a:p>
            <a:pPr fontAlgn="base"/>
            <a:endParaRPr lang="en-IE" sz="3000" b="0" i="0" u="none" strike="noStrike" kern="1200" dirty="0">
              <a:solidFill>
                <a:schemeClr val="bg1"/>
              </a:solidFill>
              <a:effectLst/>
              <a:latin typeface="+mn-lt"/>
              <a:ea typeface="+mn-ea"/>
              <a:cs typeface="+mn-cs"/>
            </a:endParaRPr>
          </a:p>
          <a:p>
            <a:pPr marL="342900" indent="-342900" fontAlgn="base">
              <a:buFont typeface="Arial" charset="0"/>
              <a:buChar char="•"/>
            </a:pPr>
            <a:r>
              <a:rPr lang="en-IE" sz="2400" b="0" i="0" u="none" strike="noStrike" kern="1200" dirty="0">
                <a:solidFill>
                  <a:schemeClr val="bg1"/>
                </a:solidFill>
                <a:effectLst/>
                <a:latin typeface="+mn-lt"/>
                <a:ea typeface="+mn-ea"/>
                <a:cs typeface="+mn-cs"/>
              </a:rPr>
              <a:t>Set up in widescreen format. </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using the </a:t>
            </a:r>
            <a:r>
              <a:rPr lang="en-IE" sz="2400" b="1" i="0" u="none" strike="noStrike" kern="1200" dirty="0">
                <a:solidFill>
                  <a:schemeClr val="bg1"/>
                </a:solidFill>
                <a:effectLst/>
                <a:latin typeface="+mn-lt"/>
                <a:ea typeface="+mn-ea"/>
                <a:cs typeface="+mn-cs"/>
              </a:rPr>
              <a:t>GENERATION DATA </a:t>
            </a:r>
            <a:r>
              <a:rPr lang="en-IE" sz="2400" b="0" i="0" u="none" strike="noStrike" kern="1200" dirty="0">
                <a:solidFill>
                  <a:schemeClr val="bg1"/>
                </a:solidFill>
                <a:effectLst/>
                <a:latin typeface="+mn-lt"/>
                <a:ea typeface="+mn-ea"/>
                <a:cs typeface="+mn-cs"/>
              </a:rPr>
              <a:t>Brand Colours</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Based on Master Slides design</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Easy Drag and Drop to change picture</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80 easy editable icons</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Easy and Fully editable in PowerPoint</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600" b="0" i="0" u="none" strike="noStrike" kern="1200" dirty="0">
                <a:solidFill>
                  <a:schemeClr val="bg1"/>
                </a:solidFill>
                <a:effectLst/>
                <a:latin typeface="+mn-lt"/>
                <a:ea typeface="+mn-ea"/>
                <a:cs typeface="+mn-cs"/>
              </a:rPr>
              <a:t>		</a:t>
            </a:r>
            <a:endParaRPr lang="en-IE" sz="3600" baseline="0" dirty="0">
              <a:solidFill>
                <a:schemeClr val="bg1"/>
              </a:solidFill>
              <a:latin typeface="+mn-lt"/>
              <a:ea typeface="Quattrocento Sans"/>
              <a:cs typeface="Quattrocento Sans"/>
              <a:sym typeface="Quattrocento Sans"/>
            </a:endParaRPr>
          </a:p>
        </p:txBody>
      </p:sp>
      <p:sp>
        <p:nvSpPr>
          <p:cNvPr id="12" name="Rectangle 11"/>
          <p:cNvSpPr/>
          <p:nvPr userDrawn="1"/>
        </p:nvSpPr>
        <p:spPr>
          <a:xfrm>
            <a:off x="424669" y="2804118"/>
            <a:ext cx="5518931" cy="2308324"/>
          </a:xfrm>
          <a:prstGeom prst="rect">
            <a:avLst/>
          </a:prstGeom>
        </p:spPr>
        <p:txBody>
          <a:bodyPr wrap="square">
            <a:spAutoFit/>
          </a:bodyPr>
          <a:lstStyle/>
          <a:p>
            <a:pPr fontAlgn="base"/>
            <a:r>
              <a:rPr lang="en-IE" sz="2400" b="0" i="0" u="none" strike="noStrike" kern="1200" dirty="0">
                <a:solidFill>
                  <a:schemeClr val="bg1"/>
                </a:solidFill>
                <a:effectLst/>
                <a:latin typeface="+mn-lt"/>
                <a:ea typeface="+mn-ea"/>
                <a:cs typeface="+mn-cs"/>
              </a:rPr>
              <a:t>Our aim is to have a consistent “look and feel” throughout our branding material including our PowerPoint</a:t>
            </a:r>
            <a:r>
              <a:rPr lang="en-IE" sz="2400" b="0" i="0" u="none" strike="noStrike" kern="1200">
                <a:solidFill>
                  <a:schemeClr val="bg1"/>
                </a:solidFill>
                <a:effectLst/>
                <a:latin typeface="+mn-lt"/>
                <a:ea typeface="+mn-ea"/>
                <a:cs typeface="+mn-cs"/>
              </a:rPr>
              <a:t>.</a:t>
            </a:r>
            <a:r>
              <a:rPr lang="en-IE" sz="2400" b="0" i="0" u="none" strike="noStrike" kern="1200" baseline="0">
                <a:solidFill>
                  <a:schemeClr val="bg1"/>
                </a:solidFill>
                <a:effectLst/>
                <a:latin typeface="+mn-lt"/>
                <a:ea typeface="+mn-ea"/>
                <a:cs typeface="+mn-cs"/>
              </a:rPr>
              <a:t>  </a:t>
            </a:r>
            <a:r>
              <a:rPr lang="en-IE" sz="2400" b="0" i="0" u="none" strike="noStrike" kern="1200" dirty="0">
                <a:solidFill>
                  <a:schemeClr val="bg1"/>
                </a:solidFill>
                <a:effectLst/>
                <a:latin typeface="+mn-lt"/>
                <a:ea typeface="+mn-ea"/>
                <a:cs typeface="+mn-cs"/>
              </a:rPr>
              <a:t>The slide layouts within this PowerPoint  will give you a great deal of creative </a:t>
            </a:r>
            <a:r>
              <a:rPr lang="en-IE" sz="2400" b="0" i="0" u="none" strike="noStrike" kern="1200" dirty="0" err="1">
                <a:solidFill>
                  <a:schemeClr val="bg1"/>
                </a:solidFill>
                <a:effectLst/>
                <a:latin typeface="+mn-lt"/>
                <a:ea typeface="+mn-ea"/>
                <a:cs typeface="+mn-cs"/>
              </a:rPr>
              <a:t>flexibily</a:t>
            </a:r>
            <a:r>
              <a:rPr lang="en-IE" sz="2400" b="0" i="0" u="none" strike="noStrike" kern="1200" dirty="0">
                <a:solidFill>
                  <a:schemeClr val="bg1"/>
                </a:solidFill>
                <a:effectLst/>
                <a:latin typeface="+mn-lt"/>
                <a:ea typeface="+mn-ea"/>
                <a:cs typeface="+mn-cs"/>
              </a:rPr>
              <a:t> when creating your Presentation.</a:t>
            </a:r>
            <a:endParaRPr lang="en-IE" sz="3600" baseline="0" dirty="0">
              <a:solidFill>
                <a:schemeClr val="bg1"/>
              </a:solidFill>
              <a:latin typeface="+mn-lt"/>
              <a:ea typeface="Quattrocento Sans"/>
              <a:cs typeface="Quattrocento Sans"/>
              <a:sym typeface="Quattrocento Sans"/>
            </a:endParaRPr>
          </a:p>
        </p:txBody>
      </p:sp>
      <p:cxnSp>
        <p:nvCxnSpPr>
          <p:cNvPr id="13" name="Straight Connector 12"/>
          <p:cNvCxnSpPr/>
          <p:nvPr userDrawn="1"/>
        </p:nvCxnSpPr>
        <p:spPr>
          <a:xfrm>
            <a:off x="6102669" y="-14749"/>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1" y="2691206"/>
            <a:ext cx="609108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6" name="Straight Connector 15"/>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032201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Left Text Right">
    <p:spTree>
      <p:nvGrpSpPr>
        <p:cNvPr id="1" name=""/>
        <p:cNvGrpSpPr/>
        <p:nvPr/>
      </p:nvGrpSpPr>
      <p:grpSpPr>
        <a:xfrm>
          <a:off x="0" y="0"/>
          <a:ext cx="0" cy="0"/>
          <a:chOff x="0" y="0"/>
          <a:chExt cx="0" cy="0"/>
        </a:xfrm>
      </p:grpSpPr>
      <p:sp>
        <p:nvSpPr>
          <p:cNvPr id="8" name="Chord 7"/>
          <p:cNvSpPr/>
          <p:nvPr userDrawn="1"/>
        </p:nvSpPr>
        <p:spPr>
          <a:xfrm rot="10800000" flipH="1" flipV="1">
            <a:off x="4146690" y="3"/>
            <a:ext cx="6326288" cy="6868910"/>
          </a:xfrm>
          <a:prstGeom prst="chord">
            <a:avLst>
              <a:gd name="adj1" fmla="val 4706426"/>
              <a:gd name="adj2" fmla="val 16893791"/>
            </a:avLst>
          </a:prstGeom>
          <a:solidFill>
            <a:srgbClr val="085156"/>
          </a:solidFill>
          <a:ln>
            <a:noFill/>
          </a:ln>
          <a:effectLst>
            <a:innerShdw blurRad="165100" dir="426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hord 8"/>
          <p:cNvSpPr/>
          <p:nvPr userDrawn="1"/>
        </p:nvSpPr>
        <p:spPr>
          <a:xfrm rot="10800000" flipH="1" flipV="1">
            <a:off x="4848231" y="-429874"/>
            <a:ext cx="7290178" cy="7534873"/>
          </a:xfrm>
          <a:prstGeom prst="chord">
            <a:avLst>
              <a:gd name="adj1" fmla="val 3169960"/>
              <a:gd name="adj2" fmla="val 1841191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4924955" y="4381857"/>
            <a:ext cx="264812" cy="264812"/>
          </a:xfrm>
          <a:prstGeom prst="ellipse">
            <a:avLst/>
          </a:prstGeom>
          <a:solidFill>
            <a:srgbClr val="ED28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userDrawn="1"/>
        </p:nvSpPr>
        <p:spPr>
          <a:xfrm>
            <a:off x="6161813" y="6163634"/>
            <a:ext cx="264812" cy="264812"/>
          </a:xfrm>
          <a:prstGeom prst="ellipse">
            <a:avLst/>
          </a:prstGeom>
          <a:solidFill>
            <a:srgbClr val="95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userDrawn="1"/>
        </p:nvSpPr>
        <p:spPr>
          <a:xfrm>
            <a:off x="5589980" y="859761"/>
            <a:ext cx="264812" cy="264812"/>
          </a:xfrm>
          <a:prstGeom prst="ellipse">
            <a:avLst/>
          </a:prstGeom>
          <a:solidFill>
            <a:srgbClr val="F15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7134954" y="0"/>
            <a:ext cx="5057046" cy="6889651"/>
          </a:xfrm>
          <a:prstGeom prst="rect">
            <a:avLst/>
          </a:prstGeom>
          <a:solidFill>
            <a:srgbClr val="085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21"/>
          <p:cNvSpPr>
            <a:spLocks noChangeArrowheads="1"/>
          </p:cNvSpPr>
          <p:nvPr userDrawn="1"/>
        </p:nvSpPr>
        <p:spPr bwMode="auto">
          <a:xfrm flipV="1">
            <a:off x="6532149" y="1595505"/>
            <a:ext cx="5040000" cy="36000"/>
          </a:xfrm>
          <a:prstGeom prst="rect">
            <a:avLst/>
          </a:prstGeom>
          <a:solidFill>
            <a:srgbClr val="FFD700"/>
          </a:solidFill>
          <a:ln>
            <a:noFill/>
          </a:ln>
        </p:spPr>
        <p:txBody>
          <a:bodyPr lIns="0"/>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414140"/>
              </a:solidFill>
              <a:ea typeface="ＭＳ Ｐゴシック" charset="-128"/>
              <a:cs typeface="ＭＳ Ｐゴシック" charset="-128"/>
            </a:endParaRPr>
          </a:p>
        </p:txBody>
      </p:sp>
      <p:sp>
        <p:nvSpPr>
          <p:cNvPr id="19" name="テキスト プレースホルダー 36"/>
          <p:cNvSpPr txBox="1">
            <a:spLocks/>
          </p:cNvSpPr>
          <p:nvPr userDrawn="1"/>
        </p:nvSpPr>
        <p:spPr bwMode="auto">
          <a:xfrm>
            <a:off x="7486649" y="6357538"/>
            <a:ext cx="4075893" cy="410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chemeClr val="bg1"/>
                </a:solidFill>
                <a:latin typeface="Calibri" charset="0"/>
              </a:rPr>
              <a:t>GENERATION DATA |</a:t>
            </a:r>
            <a:r>
              <a:rPr lang="en-US" altLang="ja-JP" sz="1100" dirty="0">
                <a:solidFill>
                  <a:schemeClr val="bg1"/>
                </a:solidFill>
                <a:latin typeface="Calibri" charset="0"/>
              </a:rPr>
              <a:t> USING DATA FOR PROFIT</a:t>
            </a:r>
            <a:endParaRPr kumimoji="1" lang="ja-JP" altLang="en-US" sz="1100" dirty="0">
              <a:solidFill>
                <a:schemeClr val="bg1"/>
              </a:solidFill>
              <a:latin typeface="Calibri" charset="0"/>
            </a:endParaRPr>
          </a:p>
        </p:txBody>
      </p:sp>
      <p:sp>
        <p:nvSpPr>
          <p:cNvPr id="20" name="Text Placeholder 25"/>
          <p:cNvSpPr>
            <a:spLocks noGrp="1"/>
          </p:cNvSpPr>
          <p:nvPr>
            <p:ph type="body" sz="quarter" idx="20" hasCustomPrompt="1"/>
          </p:nvPr>
        </p:nvSpPr>
        <p:spPr>
          <a:xfrm>
            <a:off x="6694542" y="1879024"/>
            <a:ext cx="4791801" cy="672389"/>
          </a:xfrm>
        </p:spPr>
        <p:txBody>
          <a:bodyPr>
            <a:noAutofit/>
          </a:bodyPr>
          <a:lstStyle>
            <a:lvl1pPr marL="0" indent="0" algn="l">
              <a:buClr>
                <a:srgbClr val="EA1D76"/>
              </a:buClr>
              <a:buFont typeface="Arial" charset="0"/>
              <a:buNone/>
              <a:defRPr sz="3000" i="1">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p:cNvSpPr>
            <a:spLocks noGrp="1"/>
          </p:cNvSpPr>
          <p:nvPr>
            <p:ph type="body" sz="quarter" idx="22" hasCustomPrompt="1"/>
          </p:nvPr>
        </p:nvSpPr>
        <p:spPr>
          <a:xfrm>
            <a:off x="6669218" y="767883"/>
            <a:ext cx="4816412" cy="681267"/>
          </a:xfrm>
          <a:noFill/>
        </p:spPr>
        <p:txBody>
          <a:bodyPr anchor="t">
            <a:normAutofit/>
          </a:bodyPr>
          <a:lstStyle>
            <a:lvl1pPr marL="0" indent="0" algn="l">
              <a:buNone/>
              <a:defRPr sz="3600" i="0">
                <a:solidFill>
                  <a:schemeClr val="bg1"/>
                </a:solidFill>
                <a:latin typeface="+mn-lt"/>
              </a:defRPr>
            </a:lvl1pPr>
          </a:lstStyle>
          <a:p>
            <a:pPr lvl="0"/>
            <a:r>
              <a:rPr lang="en-US" dirty="0"/>
              <a:t>Title</a:t>
            </a:r>
          </a:p>
        </p:txBody>
      </p:sp>
      <p:sp>
        <p:nvSpPr>
          <p:cNvPr id="22" name="Text Placeholder 25"/>
          <p:cNvSpPr>
            <a:spLocks noGrp="1"/>
          </p:cNvSpPr>
          <p:nvPr>
            <p:ph type="body" sz="quarter" idx="23" hasCustomPrompt="1"/>
          </p:nvPr>
        </p:nvSpPr>
        <p:spPr>
          <a:xfrm>
            <a:off x="6694542" y="2864893"/>
            <a:ext cx="4791801" cy="3298741"/>
          </a:xfrm>
        </p:spPr>
        <p:txBody>
          <a:bodyPr>
            <a:noAutofit/>
          </a:bodyPr>
          <a:lstStyle>
            <a:lvl1pPr marL="0" indent="0" algn="l">
              <a:buClr>
                <a:srgbClr val="EA1D76"/>
              </a:buClr>
              <a:buFont typeface="Arial" charset="0"/>
              <a:buNone/>
              <a:defRPr sz="240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Body Text</a:t>
            </a:r>
          </a:p>
        </p:txBody>
      </p:sp>
      <p:sp>
        <p:nvSpPr>
          <p:cNvPr id="26" name="Picture Placeholder 25"/>
          <p:cNvSpPr>
            <a:spLocks noGrp="1"/>
          </p:cNvSpPr>
          <p:nvPr>
            <p:ph type="pic" sz="quarter" idx="24" hasCustomPrompt="1"/>
          </p:nvPr>
        </p:nvSpPr>
        <p:spPr>
          <a:xfrm>
            <a:off x="-8497" y="-688"/>
            <a:ext cx="7203689" cy="6868406"/>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67 w 10000"/>
              <a:gd name="connsiteY0" fmla="*/ 0 h 10000"/>
              <a:gd name="connsiteX1" fmla="*/ 10000 w 10000"/>
              <a:gd name="connsiteY1" fmla="*/ 0 h 10000"/>
              <a:gd name="connsiteX2" fmla="*/ 5812 w 10000"/>
              <a:gd name="connsiteY2" fmla="*/ 4889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67 w 10000"/>
              <a:gd name="connsiteY0" fmla="*/ 0 h 10000"/>
              <a:gd name="connsiteX1" fmla="*/ 10000 w 10000"/>
              <a:gd name="connsiteY1" fmla="*/ 0 h 10000"/>
              <a:gd name="connsiteX2" fmla="*/ 5812 w 10000"/>
              <a:gd name="connsiteY2" fmla="*/ 4889 h 10000"/>
              <a:gd name="connsiteX3" fmla="*/ 9936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67 w 10172"/>
              <a:gd name="connsiteY0" fmla="*/ 0 h 10000"/>
              <a:gd name="connsiteX1" fmla="*/ 10000 w 10172"/>
              <a:gd name="connsiteY1" fmla="*/ 0 h 10000"/>
              <a:gd name="connsiteX2" fmla="*/ 5812 w 10172"/>
              <a:gd name="connsiteY2" fmla="*/ 4889 h 10000"/>
              <a:gd name="connsiteX3" fmla="*/ 7519 w 10172"/>
              <a:gd name="connsiteY3" fmla="*/ 8936 h 10000"/>
              <a:gd name="connsiteX4" fmla="*/ 9936 w 10172"/>
              <a:gd name="connsiteY4" fmla="*/ 10000 h 10000"/>
              <a:gd name="connsiteX5" fmla="*/ 1667 w 10172"/>
              <a:gd name="connsiteY5" fmla="*/ 10000 h 10000"/>
              <a:gd name="connsiteX6" fmla="*/ 0 w 10172"/>
              <a:gd name="connsiteY6" fmla="*/ 5000 h 10000"/>
              <a:gd name="connsiteX7" fmla="*/ 1667 w 10172"/>
              <a:gd name="connsiteY7" fmla="*/ 0 h 10000"/>
              <a:gd name="connsiteX0" fmla="*/ 1667 w 10180"/>
              <a:gd name="connsiteY0" fmla="*/ 0 h 10000"/>
              <a:gd name="connsiteX1" fmla="*/ 10000 w 10180"/>
              <a:gd name="connsiteY1" fmla="*/ 0 h 10000"/>
              <a:gd name="connsiteX2" fmla="*/ 7199 w 10180"/>
              <a:gd name="connsiteY2" fmla="*/ 1371 h 10000"/>
              <a:gd name="connsiteX3" fmla="*/ 5812 w 10180"/>
              <a:gd name="connsiteY3" fmla="*/ 4889 h 10000"/>
              <a:gd name="connsiteX4" fmla="*/ 7519 w 10180"/>
              <a:gd name="connsiteY4" fmla="*/ 8936 h 10000"/>
              <a:gd name="connsiteX5" fmla="*/ 9936 w 10180"/>
              <a:gd name="connsiteY5" fmla="*/ 10000 h 10000"/>
              <a:gd name="connsiteX6" fmla="*/ 1667 w 10180"/>
              <a:gd name="connsiteY6" fmla="*/ 10000 h 10000"/>
              <a:gd name="connsiteX7" fmla="*/ 0 w 10180"/>
              <a:gd name="connsiteY7" fmla="*/ 5000 h 10000"/>
              <a:gd name="connsiteX8" fmla="*/ 1667 w 10180"/>
              <a:gd name="connsiteY8" fmla="*/ 0 h 10000"/>
              <a:gd name="connsiteX0" fmla="*/ 1667 w 10172"/>
              <a:gd name="connsiteY0" fmla="*/ 15 h 10015"/>
              <a:gd name="connsiteX1" fmla="*/ 10000 w 10172"/>
              <a:gd name="connsiteY1" fmla="*/ 15 h 10015"/>
              <a:gd name="connsiteX2" fmla="*/ 7199 w 10172"/>
              <a:gd name="connsiteY2" fmla="*/ 1386 h 10015"/>
              <a:gd name="connsiteX3" fmla="*/ 5812 w 10172"/>
              <a:gd name="connsiteY3" fmla="*/ 4904 h 10015"/>
              <a:gd name="connsiteX4" fmla="*/ 7519 w 10172"/>
              <a:gd name="connsiteY4" fmla="*/ 8951 h 10015"/>
              <a:gd name="connsiteX5" fmla="*/ 9936 w 10172"/>
              <a:gd name="connsiteY5" fmla="*/ 10015 h 10015"/>
              <a:gd name="connsiteX6" fmla="*/ 1667 w 10172"/>
              <a:gd name="connsiteY6" fmla="*/ 10015 h 10015"/>
              <a:gd name="connsiteX7" fmla="*/ 0 w 10172"/>
              <a:gd name="connsiteY7" fmla="*/ 5015 h 10015"/>
              <a:gd name="connsiteX8" fmla="*/ 1667 w 10172"/>
              <a:gd name="connsiteY8" fmla="*/ 15 h 10015"/>
              <a:gd name="connsiteX0" fmla="*/ 1667 w 10000"/>
              <a:gd name="connsiteY0" fmla="*/ 15 h 10015"/>
              <a:gd name="connsiteX1" fmla="*/ 10000 w 10000"/>
              <a:gd name="connsiteY1" fmla="*/ 15 h 10015"/>
              <a:gd name="connsiteX2" fmla="*/ 7199 w 10000"/>
              <a:gd name="connsiteY2" fmla="*/ 1386 h 10015"/>
              <a:gd name="connsiteX3" fmla="*/ 5812 w 10000"/>
              <a:gd name="connsiteY3" fmla="*/ 4904 h 10015"/>
              <a:gd name="connsiteX4" fmla="*/ 7519 w 10000"/>
              <a:gd name="connsiteY4" fmla="*/ 8951 h 10015"/>
              <a:gd name="connsiteX5" fmla="*/ 9936 w 10000"/>
              <a:gd name="connsiteY5" fmla="*/ 10015 h 10015"/>
              <a:gd name="connsiteX6" fmla="*/ 1667 w 10000"/>
              <a:gd name="connsiteY6" fmla="*/ 10015 h 10015"/>
              <a:gd name="connsiteX7" fmla="*/ 0 w 10000"/>
              <a:gd name="connsiteY7" fmla="*/ 5015 h 10015"/>
              <a:gd name="connsiteX8" fmla="*/ 1667 w 10000"/>
              <a:gd name="connsiteY8" fmla="*/ 15 h 10015"/>
              <a:gd name="connsiteX0" fmla="*/ 1667 w 10000"/>
              <a:gd name="connsiteY0" fmla="*/ 15 h 10015"/>
              <a:gd name="connsiteX1" fmla="*/ 10000 w 10000"/>
              <a:gd name="connsiteY1" fmla="*/ 15 h 10015"/>
              <a:gd name="connsiteX2" fmla="*/ 7199 w 10000"/>
              <a:gd name="connsiteY2" fmla="*/ 1386 h 10015"/>
              <a:gd name="connsiteX3" fmla="*/ 5812 w 10000"/>
              <a:gd name="connsiteY3" fmla="*/ 4904 h 10015"/>
              <a:gd name="connsiteX4" fmla="*/ 7519 w 10000"/>
              <a:gd name="connsiteY4" fmla="*/ 8951 h 10015"/>
              <a:gd name="connsiteX5" fmla="*/ 9936 w 10000"/>
              <a:gd name="connsiteY5" fmla="*/ 10015 h 10015"/>
              <a:gd name="connsiteX6" fmla="*/ 1667 w 10000"/>
              <a:gd name="connsiteY6" fmla="*/ 10015 h 10015"/>
              <a:gd name="connsiteX7" fmla="*/ 0 w 10000"/>
              <a:gd name="connsiteY7" fmla="*/ 5015 h 10015"/>
              <a:gd name="connsiteX8" fmla="*/ 1667 w 10000"/>
              <a:gd name="connsiteY8" fmla="*/ 15 h 10015"/>
              <a:gd name="connsiteX0" fmla="*/ 1667 w 10000"/>
              <a:gd name="connsiteY0" fmla="*/ 15 h 10015"/>
              <a:gd name="connsiteX1" fmla="*/ 10000 w 10000"/>
              <a:gd name="connsiteY1" fmla="*/ 15 h 10015"/>
              <a:gd name="connsiteX2" fmla="*/ 7199 w 10000"/>
              <a:gd name="connsiteY2" fmla="*/ 1386 h 10015"/>
              <a:gd name="connsiteX3" fmla="*/ 5812 w 10000"/>
              <a:gd name="connsiteY3" fmla="*/ 4904 h 10015"/>
              <a:gd name="connsiteX4" fmla="*/ 7049 w 10000"/>
              <a:gd name="connsiteY4" fmla="*/ 8442 h 10015"/>
              <a:gd name="connsiteX5" fmla="*/ 9936 w 10000"/>
              <a:gd name="connsiteY5" fmla="*/ 10015 h 10015"/>
              <a:gd name="connsiteX6" fmla="*/ 1667 w 10000"/>
              <a:gd name="connsiteY6" fmla="*/ 10015 h 10015"/>
              <a:gd name="connsiteX7" fmla="*/ 0 w 10000"/>
              <a:gd name="connsiteY7" fmla="*/ 5015 h 10015"/>
              <a:gd name="connsiteX8" fmla="*/ 1667 w 10000"/>
              <a:gd name="connsiteY8" fmla="*/ 15 h 10015"/>
              <a:gd name="connsiteX0" fmla="*/ 1667 w 10000"/>
              <a:gd name="connsiteY0" fmla="*/ 15 h 10015"/>
              <a:gd name="connsiteX1" fmla="*/ 10000 w 10000"/>
              <a:gd name="connsiteY1" fmla="*/ 15 h 10015"/>
              <a:gd name="connsiteX2" fmla="*/ 7199 w 10000"/>
              <a:gd name="connsiteY2" fmla="*/ 1386 h 10015"/>
              <a:gd name="connsiteX3" fmla="*/ 5812 w 10000"/>
              <a:gd name="connsiteY3" fmla="*/ 4904 h 10015"/>
              <a:gd name="connsiteX4" fmla="*/ 7049 w 10000"/>
              <a:gd name="connsiteY4" fmla="*/ 8442 h 10015"/>
              <a:gd name="connsiteX5" fmla="*/ 9936 w 10000"/>
              <a:gd name="connsiteY5" fmla="*/ 10015 h 10015"/>
              <a:gd name="connsiteX6" fmla="*/ 1667 w 10000"/>
              <a:gd name="connsiteY6" fmla="*/ 10015 h 10015"/>
              <a:gd name="connsiteX7" fmla="*/ 0 w 10000"/>
              <a:gd name="connsiteY7" fmla="*/ 5015 h 10015"/>
              <a:gd name="connsiteX8" fmla="*/ 1667 w 10000"/>
              <a:gd name="connsiteY8" fmla="*/ 15 h 10015"/>
              <a:gd name="connsiteX0" fmla="*/ 2042 w 10375"/>
              <a:gd name="connsiteY0" fmla="*/ 15 h 10015"/>
              <a:gd name="connsiteX1" fmla="*/ 10375 w 10375"/>
              <a:gd name="connsiteY1" fmla="*/ 15 h 10015"/>
              <a:gd name="connsiteX2" fmla="*/ 7574 w 10375"/>
              <a:gd name="connsiteY2" fmla="*/ 1386 h 10015"/>
              <a:gd name="connsiteX3" fmla="*/ 6187 w 10375"/>
              <a:gd name="connsiteY3" fmla="*/ 4904 h 10015"/>
              <a:gd name="connsiteX4" fmla="*/ 7424 w 10375"/>
              <a:gd name="connsiteY4" fmla="*/ 8442 h 10015"/>
              <a:gd name="connsiteX5" fmla="*/ 10311 w 10375"/>
              <a:gd name="connsiteY5" fmla="*/ 10015 h 10015"/>
              <a:gd name="connsiteX6" fmla="*/ 525 w 10375"/>
              <a:gd name="connsiteY6" fmla="*/ 9993 h 10015"/>
              <a:gd name="connsiteX7" fmla="*/ 375 w 10375"/>
              <a:gd name="connsiteY7" fmla="*/ 5015 h 10015"/>
              <a:gd name="connsiteX8" fmla="*/ 2042 w 10375"/>
              <a:gd name="connsiteY8" fmla="*/ 15 h 10015"/>
              <a:gd name="connsiteX0" fmla="*/ 1784 w 10117"/>
              <a:gd name="connsiteY0" fmla="*/ 15 h 10015"/>
              <a:gd name="connsiteX1" fmla="*/ 10117 w 10117"/>
              <a:gd name="connsiteY1" fmla="*/ 15 h 10015"/>
              <a:gd name="connsiteX2" fmla="*/ 7316 w 10117"/>
              <a:gd name="connsiteY2" fmla="*/ 1386 h 10015"/>
              <a:gd name="connsiteX3" fmla="*/ 5929 w 10117"/>
              <a:gd name="connsiteY3" fmla="*/ 4904 h 10015"/>
              <a:gd name="connsiteX4" fmla="*/ 7166 w 10117"/>
              <a:gd name="connsiteY4" fmla="*/ 8442 h 10015"/>
              <a:gd name="connsiteX5" fmla="*/ 10053 w 10117"/>
              <a:gd name="connsiteY5" fmla="*/ 10015 h 10015"/>
              <a:gd name="connsiteX6" fmla="*/ 267 w 10117"/>
              <a:gd name="connsiteY6" fmla="*/ 9993 h 10015"/>
              <a:gd name="connsiteX7" fmla="*/ 117 w 10117"/>
              <a:gd name="connsiteY7" fmla="*/ 5015 h 10015"/>
              <a:gd name="connsiteX8" fmla="*/ 1784 w 10117"/>
              <a:gd name="connsiteY8" fmla="*/ 15 h 10015"/>
              <a:gd name="connsiteX0" fmla="*/ 419 w 10397"/>
              <a:gd name="connsiteY0" fmla="*/ 0 h 10022"/>
              <a:gd name="connsiteX1" fmla="*/ 10397 w 10397"/>
              <a:gd name="connsiteY1" fmla="*/ 22 h 10022"/>
              <a:gd name="connsiteX2" fmla="*/ 7596 w 10397"/>
              <a:gd name="connsiteY2" fmla="*/ 1393 h 10022"/>
              <a:gd name="connsiteX3" fmla="*/ 6209 w 10397"/>
              <a:gd name="connsiteY3" fmla="*/ 4911 h 10022"/>
              <a:gd name="connsiteX4" fmla="*/ 7446 w 10397"/>
              <a:gd name="connsiteY4" fmla="*/ 8449 h 10022"/>
              <a:gd name="connsiteX5" fmla="*/ 10333 w 10397"/>
              <a:gd name="connsiteY5" fmla="*/ 10022 h 10022"/>
              <a:gd name="connsiteX6" fmla="*/ 547 w 10397"/>
              <a:gd name="connsiteY6" fmla="*/ 10000 h 10022"/>
              <a:gd name="connsiteX7" fmla="*/ 397 w 10397"/>
              <a:gd name="connsiteY7" fmla="*/ 5022 h 10022"/>
              <a:gd name="connsiteX8" fmla="*/ 419 w 10397"/>
              <a:gd name="connsiteY8" fmla="*/ 0 h 10022"/>
              <a:gd name="connsiteX0" fmla="*/ 37 w 10015"/>
              <a:gd name="connsiteY0" fmla="*/ 0 h 10022"/>
              <a:gd name="connsiteX1" fmla="*/ 10015 w 10015"/>
              <a:gd name="connsiteY1" fmla="*/ 22 h 10022"/>
              <a:gd name="connsiteX2" fmla="*/ 7214 w 10015"/>
              <a:gd name="connsiteY2" fmla="*/ 1393 h 10022"/>
              <a:gd name="connsiteX3" fmla="*/ 5827 w 10015"/>
              <a:gd name="connsiteY3" fmla="*/ 4911 h 10022"/>
              <a:gd name="connsiteX4" fmla="*/ 7064 w 10015"/>
              <a:gd name="connsiteY4" fmla="*/ 8449 h 10022"/>
              <a:gd name="connsiteX5" fmla="*/ 9951 w 10015"/>
              <a:gd name="connsiteY5" fmla="*/ 10022 h 10022"/>
              <a:gd name="connsiteX6" fmla="*/ 165 w 10015"/>
              <a:gd name="connsiteY6" fmla="*/ 10000 h 10022"/>
              <a:gd name="connsiteX7" fmla="*/ 15 w 10015"/>
              <a:gd name="connsiteY7" fmla="*/ 5022 h 10022"/>
              <a:gd name="connsiteX8" fmla="*/ 37 w 10015"/>
              <a:gd name="connsiteY8" fmla="*/ 0 h 10022"/>
              <a:gd name="connsiteX0" fmla="*/ 62 w 10040"/>
              <a:gd name="connsiteY0" fmla="*/ 0 h 10022"/>
              <a:gd name="connsiteX1" fmla="*/ 10040 w 10040"/>
              <a:gd name="connsiteY1" fmla="*/ 22 h 10022"/>
              <a:gd name="connsiteX2" fmla="*/ 7239 w 10040"/>
              <a:gd name="connsiteY2" fmla="*/ 1393 h 10022"/>
              <a:gd name="connsiteX3" fmla="*/ 5852 w 10040"/>
              <a:gd name="connsiteY3" fmla="*/ 4911 h 10022"/>
              <a:gd name="connsiteX4" fmla="*/ 7089 w 10040"/>
              <a:gd name="connsiteY4" fmla="*/ 8449 h 10022"/>
              <a:gd name="connsiteX5" fmla="*/ 9976 w 10040"/>
              <a:gd name="connsiteY5" fmla="*/ 10022 h 10022"/>
              <a:gd name="connsiteX6" fmla="*/ 105 w 10040"/>
              <a:gd name="connsiteY6" fmla="*/ 10022 h 10022"/>
              <a:gd name="connsiteX7" fmla="*/ 40 w 10040"/>
              <a:gd name="connsiteY7" fmla="*/ 5022 h 10022"/>
              <a:gd name="connsiteX8" fmla="*/ 62 w 10040"/>
              <a:gd name="connsiteY8" fmla="*/ 0 h 10022"/>
              <a:gd name="connsiteX0" fmla="*/ 76 w 10054"/>
              <a:gd name="connsiteY0" fmla="*/ 0 h 10022"/>
              <a:gd name="connsiteX1" fmla="*/ 10054 w 10054"/>
              <a:gd name="connsiteY1" fmla="*/ 22 h 10022"/>
              <a:gd name="connsiteX2" fmla="*/ 7253 w 10054"/>
              <a:gd name="connsiteY2" fmla="*/ 1393 h 10022"/>
              <a:gd name="connsiteX3" fmla="*/ 5866 w 10054"/>
              <a:gd name="connsiteY3" fmla="*/ 4911 h 10022"/>
              <a:gd name="connsiteX4" fmla="*/ 7103 w 10054"/>
              <a:gd name="connsiteY4" fmla="*/ 8449 h 10022"/>
              <a:gd name="connsiteX5" fmla="*/ 9990 w 10054"/>
              <a:gd name="connsiteY5" fmla="*/ 10022 h 10022"/>
              <a:gd name="connsiteX6" fmla="*/ 98 w 10054"/>
              <a:gd name="connsiteY6" fmla="*/ 10022 h 10022"/>
              <a:gd name="connsiteX7" fmla="*/ 54 w 10054"/>
              <a:gd name="connsiteY7" fmla="*/ 5022 h 10022"/>
              <a:gd name="connsiteX8" fmla="*/ 76 w 10054"/>
              <a:gd name="connsiteY8" fmla="*/ 0 h 10022"/>
              <a:gd name="connsiteX0" fmla="*/ 32 w 10010"/>
              <a:gd name="connsiteY0" fmla="*/ 0 h 10022"/>
              <a:gd name="connsiteX1" fmla="*/ 10010 w 10010"/>
              <a:gd name="connsiteY1" fmla="*/ 22 h 10022"/>
              <a:gd name="connsiteX2" fmla="*/ 7209 w 10010"/>
              <a:gd name="connsiteY2" fmla="*/ 1393 h 10022"/>
              <a:gd name="connsiteX3" fmla="*/ 5822 w 10010"/>
              <a:gd name="connsiteY3" fmla="*/ 4911 h 10022"/>
              <a:gd name="connsiteX4" fmla="*/ 7059 w 10010"/>
              <a:gd name="connsiteY4" fmla="*/ 8449 h 10022"/>
              <a:gd name="connsiteX5" fmla="*/ 9946 w 10010"/>
              <a:gd name="connsiteY5" fmla="*/ 10022 h 10022"/>
              <a:gd name="connsiteX6" fmla="*/ 54 w 10010"/>
              <a:gd name="connsiteY6" fmla="*/ 10022 h 10022"/>
              <a:gd name="connsiteX7" fmla="*/ 10 w 10010"/>
              <a:gd name="connsiteY7" fmla="*/ 5022 h 10022"/>
              <a:gd name="connsiteX8" fmla="*/ 32 w 10010"/>
              <a:gd name="connsiteY8" fmla="*/ 0 h 10022"/>
              <a:gd name="connsiteX0" fmla="*/ 21 w 10020"/>
              <a:gd name="connsiteY0" fmla="*/ 16 h 10016"/>
              <a:gd name="connsiteX1" fmla="*/ 10020 w 10020"/>
              <a:gd name="connsiteY1" fmla="*/ 16 h 10016"/>
              <a:gd name="connsiteX2" fmla="*/ 7219 w 10020"/>
              <a:gd name="connsiteY2" fmla="*/ 1387 h 10016"/>
              <a:gd name="connsiteX3" fmla="*/ 5832 w 10020"/>
              <a:gd name="connsiteY3" fmla="*/ 4905 h 10016"/>
              <a:gd name="connsiteX4" fmla="*/ 7069 w 10020"/>
              <a:gd name="connsiteY4" fmla="*/ 8443 h 10016"/>
              <a:gd name="connsiteX5" fmla="*/ 9956 w 10020"/>
              <a:gd name="connsiteY5" fmla="*/ 10016 h 10016"/>
              <a:gd name="connsiteX6" fmla="*/ 64 w 10020"/>
              <a:gd name="connsiteY6" fmla="*/ 10016 h 10016"/>
              <a:gd name="connsiteX7" fmla="*/ 20 w 10020"/>
              <a:gd name="connsiteY7" fmla="*/ 5016 h 10016"/>
              <a:gd name="connsiteX8" fmla="*/ 21 w 10020"/>
              <a:gd name="connsiteY8" fmla="*/ 16 h 10016"/>
              <a:gd name="connsiteX0" fmla="*/ 21 w 10020"/>
              <a:gd name="connsiteY0" fmla="*/ 16 h 10016"/>
              <a:gd name="connsiteX1" fmla="*/ 10020 w 10020"/>
              <a:gd name="connsiteY1" fmla="*/ 16 h 10016"/>
              <a:gd name="connsiteX2" fmla="*/ 7219 w 10020"/>
              <a:gd name="connsiteY2" fmla="*/ 1387 h 10016"/>
              <a:gd name="connsiteX3" fmla="*/ 5832 w 10020"/>
              <a:gd name="connsiteY3" fmla="*/ 4905 h 10016"/>
              <a:gd name="connsiteX4" fmla="*/ 7069 w 10020"/>
              <a:gd name="connsiteY4" fmla="*/ 8443 h 10016"/>
              <a:gd name="connsiteX5" fmla="*/ 9956 w 10020"/>
              <a:gd name="connsiteY5" fmla="*/ 10016 h 10016"/>
              <a:gd name="connsiteX6" fmla="*/ 64 w 10020"/>
              <a:gd name="connsiteY6" fmla="*/ 9994 h 10016"/>
              <a:gd name="connsiteX7" fmla="*/ 20 w 10020"/>
              <a:gd name="connsiteY7" fmla="*/ 5016 h 10016"/>
              <a:gd name="connsiteX8" fmla="*/ 21 w 10020"/>
              <a:gd name="connsiteY8" fmla="*/ 16 h 10016"/>
              <a:gd name="connsiteX0" fmla="*/ 18 w 10017"/>
              <a:gd name="connsiteY0" fmla="*/ 16 h 10016"/>
              <a:gd name="connsiteX1" fmla="*/ 10017 w 10017"/>
              <a:gd name="connsiteY1" fmla="*/ 16 h 10016"/>
              <a:gd name="connsiteX2" fmla="*/ 7216 w 10017"/>
              <a:gd name="connsiteY2" fmla="*/ 1387 h 10016"/>
              <a:gd name="connsiteX3" fmla="*/ 5829 w 10017"/>
              <a:gd name="connsiteY3" fmla="*/ 4905 h 10016"/>
              <a:gd name="connsiteX4" fmla="*/ 7066 w 10017"/>
              <a:gd name="connsiteY4" fmla="*/ 8443 h 10016"/>
              <a:gd name="connsiteX5" fmla="*/ 9953 w 10017"/>
              <a:gd name="connsiteY5" fmla="*/ 10016 h 10016"/>
              <a:gd name="connsiteX6" fmla="*/ 61 w 10017"/>
              <a:gd name="connsiteY6" fmla="*/ 9994 h 10016"/>
              <a:gd name="connsiteX7" fmla="*/ 17 w 10017"/>
              <a:gd name="connsiteY7" fmla="*/ 5016 h 10016"/>
              <a:gd name="connsiteX8" fmla="*/ 18 w 10017"/>
              <a:gd name="connsiteY8" fmla="*/ 16 h 10016"/>
              <a:gd name="connsiteX0" fmla="*/ 18 w 10017"/>
              <a:gd name="connsiteY0" fmla="*/ 16 h 10016"/>
              <a:gd name="connsiteX1" fmla="*/ 10017 w 10017"/>
              <a:gd name="connsiteY1" fmla="*/ 16 h 10016"/>
              <a:gd name="connsiteX2" fmla="*/ 7216 w 10017"/>
              <a:gd name="connsiteY2" fmla="*/ 1387 h 10016"/>
              <a:gd name="connsiteX3" fmla="*/ 5829 w 10017"/>
              <a:gd name="connsiteY3" fmla="*/ 4905 h 10016"/>
              <a:gd name="connsiteX4" fmla="*/ 6959 w 10017"/>
              <a:gd name="connsiteY4" fmla="*/ 8266 h 10016"/>
              <a:gd name="connsiteX5" fmla="*/ 9953 w 10017"/>
              <a:gd name="connsiteY5" fmla="*/ 10016 h 10016"/>
              <a:gd name="connsiteX6" fmla="*/ 61 w 10017"/>
              <a:gd name="connsiteY6" fmla="*/ 9994 h 10016"/>
              <a:gd name="connsiteX7" fmla="*/ 17 w 10017"/>
              <a:gd name="connsiteY7" fmla="*/ 5016 h 10016"/>
              <a:gd name="connsiteX8" fmla="*/ 18 w 10017"/>
              <a:gd name="connsiteY8" fmla="*/ 16 h 10016"/>
              <a:gd name="connsiteX0" fmla="*/ 18 w 10017"/>
              <a:gd name="connsiteY0" fmla="*/ 16 h 10038"/>
              <a:gd name="connsiteX1" fmla="*/ 10017 w 10017"/>
              <a:gd name="connsiteY1" fmla="*/ 16 h 10038"/>
              <a:gd name="connsiteX2" fmla="*/ 7216 w 10017"/>
              <a:gd name="connsiteY2" fmla="*/ 1387 h 10038"/>
              <a:gd name="connsiteX3" fmla="*/ 5829 w 10017"/>
              <a:gd name="connsiteY3" fmla="*/ 4905 h 10038"/>
              <a:gd name="connsiteX4" fmla="*/ 6959 w 10017"/>
              <a:gd name="connsiteY4" fmla="*/ 8266 h 10038"/>
              <a:gd name="connsiteX5" fmla="*/ 9910 w 10017"/>
              <a:gd name="connsiteY5" fmla="*/ 10038 h 10038"/>
              <a:gd name="connsiteX6" fmla="*/ 61 w 10017"/>
              <a:gd name="connsiteY6" fmla="*/ 9994 h 10038"/>
              <a:gd name="connsiteX7" fmla="*/ 17 w 10017"/>
              <a:gd name="connsiteY7" fmla="*/ 5016 h 10038"/>
              <a:gd name="connsiteX8" fmla="*/ 18 w 10017"/>
              <a:gd name="connsiteY8" fmla="*/ 16 h 10038"/>
              <a:gd name="connsiteX0" fmla="*/ 18 w 10017"/>
              <a:gd name="connsiteY0" fmla="*/ 16 h 10038"/>
              <a:gd name="connsiteX1" fmla="*/ 10017 w 10017"/>
              <a:gd name="connsiteY1" fmla="*/ 16 h 10038"/>
              <a:gd name="connsiteX2" fmla="*/ 7216 w 10017"/>
              <a:gd name="connsiteY2" fmla="*/ 1387 h 10038"/>
              <a:gd name="connsiteX3" fmla="*/ 5829 w 10017"/>
              <a:gd name="connsiteY3" fmla="*/ 4905 h 10038"/>
              <a:gd name="connsiteX4" fmla="*/ 6959 w 10017"/>
              <a:gd name="connsiteY4" fmla="*/ 8266 h 10038"/>
              <a:gd name="connsiteX5" fmla="*/ 9910 w 10017"/>
              <a:gd name="connsiteY5" fmla="*/ 10038 h 10038"/>
              <a:gd name="connsiteX6" fmla="*/ 61 w 10017"/>
              <a:gd name="connsiteY6" fmla="*/ 9994 h 10038"/>
              <a:gd name="connsiteX7" fmla="*/ 17 w 10017"/>
              <a:gd name="connsiteY7" fmla="*/ 5016 h 10038"/>
              <a:gd name="connsiteX8" fmla="*/ 18 w 10017"/>
              <a:gd name="connsiteY8" fmla="*/ 16 h 10038"/>
              <a:gd name="connsiteX0" fmla="*/ 18 w 10017"/>
              <a:gd name="connsiteY0" fmla="*/ 16 h 10060"/>
              <a:gd name="connsiteX1" fmla="*/ 10017 w 10017"/>
              <a:gd name="connsiteY1" fmla="*/ 16 h 10060"/>
              <a:gd name="connsiteX2" fmla="*/ 7216 w 10017"/>
              <a:gd name="connsiteY2" fmla="*/ 1387 h 10060"/>
              <a:gd name="connsiteX3" fmla="*/ 5829 w 10017"/>
              <a:gd name="connsiteY3" fmla="*/ 4905 h 10060"/>
              <a:gd name="connsiteX4" fmla="*/ 6959 w 10017"/>
              <a:gd name="connsiteY4" fmla="*/ 8266 h 10060"/>
              <a:gd name="connsiteX5" fmla="*/ 9995 w 10017"/>
              <a:gd name="connsiteY5" fmla="*/ 10060 h 10060"/>
              <a:gd name="connsiteX6" fmla="*/ 61 w 10017"/>
              <a:gd name="connsiteY6" fmla="*/ 9994 h 10060"/>
              <a:gd name="connsiteX7" fmla="*/ 17 w 10017"/>
              <a:gd name="connsiteY7" fmla="*/ 5016 h 10060"/>
              <a:gd name="connsiteX8" fmla="*/ 18 w 10017"/>
              <a:gd name="connsiteY8" fmla="*/ 16 h 10060"/>
              <a:gd name="connsiteX0" fmla="*/ 18 w 10017"/>
              <a:gd name="connsiteY0" fmla="*/ 16 h 10016"/>
              <a:gd name="connsiteX1" fmla="*/ 10017 w 10017"/>
              <a:gd name="connsiteY1" fmla="*/ 16 h 10016"/>
              <a:gd name="connsiteX2" fmla="*/ 7216 w 10017"/>
              <a:gd name="connsiteY2" fmla="*/ 1387 h 10016"/>
              <a:gd name="connsiteX3" fmla="*/ 5829 w 10017"/>
              <a:gd name="connsiteY3" fmla="*/ 4905 h 10016"/>
              <a:gd name="connsiteX4" fmla="*/ 6959 w 10017"/>
              <a:gd name="connsiteY4" fmla="*/ 8266 h 10016"/>
              <a:gd name="connsiteX5" fmla="*/ 9995 w 10017"/>
              <a:gd name="connsiteY5" fmla="*/ 10016 h 10016"/>
              <a:gd name="connsiteX6" fmla="*/ 61 w 10017"/>
              <a:gd name="connsiteY6" fmla="*/ 9994 h 10016"/>
              <a:gd name="connsiteX7" fmla="*/ 17 w 10017"/>
              <a:gd name="connsiteY7" fmla="*/ 5016 h 10016"/>
              <a:gd name="connsiteX8" fmla="*/ 18 w 10017"/>
              <a:gd name="connsiteY8" fmla="*/ 16 h 10016"/>
              <a:gd name="connsiteX0" fmla="*/ 18 w 10102"/>
              <a:gd name="connsiteY0" fmla="*/ 0 h 10000"/>
              <a:gd name="connsiteX1" fmla="*/ 10102 w 10102"/>
              <a:gd name="connsiteY1" fmla="*/ 22 h 10000"/>
              <a:gd name="connsiteX2" fmla="*/ 7216 w 10102"/>
              <a:gd name="connsiteY2" fmla="*/ 1371 h 10000"/>
              <a:gd name="connsiteX3" fmla="*/ 5829 w 10102"/>
              <a:gd name="connsiteY3" fmla="*/ 4889 h 10000"/>
              <a:gd name="connsiteX4" fmla="*/ 6959 w 10102"/>
              <a:gd name="connsiteY4" fmla="*/ 8250 h 10000"/>
              <a:gd name="connsiteX5" fmla="*/ 9995 w 10102"/>
              <a:gd name="connsiteY5" fmla="*/ 10000 h 10000"/>
              <a:gd name="connsiteX6" fmla="*/ 61 w 10102"/>
              <a:gd name="connsiteY6" fmla="*/ 9978 h 10000"/>
              <a:gd name="connsiteX7" fmla="*/ 17 w 10102"/>
              <a:gd name="connsiteY7" fmla="*/ 5000 h 10000"/>
              <a:gd name="connsiteX8" fmla="*/ 18 w 10102"/>
              <a:gd name="connsiteY8" fmla="*/ 0 h 10000"/>
              <a:gd name="connsiteX0" fmla="*/ 18 w 10102"/>
              <a:gd name="connsiteY0" fmla="*/ 0 h 10000"/>
              <a:gd name="connsiteX1" fmla="*/ 10102 w 10102"/>
              <a:gd name="connsiteY1" fmla="*/ 22 h 10000"/>
              <a:gd name="connsiteX2" fmla="*/ 7216 w 10102"/>
              <a:gd name="connsiteY2" fmla="*/ 1371 h 10000"/>
              <a:gd name="connsiteX3" fmla="*/ 5829 w 10102"/>
              <a:gd name="connsiteY3" fmla="*/ 4889 h 10000"/>
              <a:gd name="connsiteX4" fmla="*/ 6927 w 10102"/>
              <a:gd name="connsiteY4" fmla="*/ 8149 h 10000"/>
              <a:gd name="connsiteX5" fmla="*/ 9995 w 10102"/>
              <a:gd name="connsiteY5" fmla="*/ 10000 h 10000"/>
              <a:gd name="connsiteX6" fmla="*/ 61 w 10102"/>
              <a:gd name="connsiteY6" fmla="*/ 9978 h 10000"/>
              <a:gd name="connsiteX7" fmla="*/ 17 w 10102"/>
              <a:gd name="connsiteY7" fmla="*/ 5000 h 10000"/>
              <a:gd name="connsiteX8" fmla="*/ 18 w 10102"/>
              <a:gd name="connsiteY8" fmla="*/ 0 h 10000"/>
              <a:gd name="connsiteX0" fmla="*/ 18 w 10102"/>
              <a:gd name="connsiteY0" fmla="*/ 0 h 10000"/>
              <a:gd name="connsiteX1" fmla="*/ 10102 w 10102"/>
              <a:gd name="connsiteY1" fmla="*/ 22 h 10000"/>
              <a:gd name="connsiteX2" fmla="*/ 7216 w 10102"/>
              <a:gd name="connsiteY2" fmla="*/ 1371 h 10000"/>
              <a:gd name="connsiteX3" fmla="*/ 5894 w 10102"/>
              <a:gd name="connsiteY3" fmla="*/ 4990 h 10000"/>
              <a:gd name="connsiteX4" fmla="*/ 6927 w 10102"/>
              <a:gd name="connsiteY4" fmla="*/ 8149 h 10000"/>
              <a:gd name="connsiteX5" fmla="*/ 9995 w 10102"/>
              <a:gd name="connsiteY5" fmla="*/ 10000 h 10000"/>
              <a:gd name="connsiteX6" fmla="*/ 61 w 10102"/>
              <a:gd name="connsiteY6" fmla="*/ 9978 h 10000"/>
              <a:gd name="connsiteX7" fmla="*/ 17 w 10102"/>
              <a:gd name="connsiteY7" fmla="*/ 5000 h 10000"/>
              <a:gd name="connsiteX8" fmla="*/ 18 w 10102"/>
              <a:gd name="connsiteY8" fmla="*/ 0 h 10000"/>
              <a:gd name="connsiteX0" fmla="*/ 18 w 10102"/>
              <a:gd name="connsiteY0" fmla="*/ 0 h 10000"/>
              <a:gd name="connsiteX1" fmla="*/ 10102 w 10102"/>
              <a:gd name="connsiteY1" fmla="*/ 22 h 10000"/>
              <a:gd name="connsiteX2" fmla="*/ 7216 w 10102"/>
              <a:gd name="connsiteY2" fmla="*/ 1371 h 10000"/>
              <a:gd name="connsiteX3" fmla="*/ 5894 w 10102"/>
              <a:gd name="connsiteY3" fmla="*/ 5007 h 10000"/>
              <a:gd name="connsiteX4" fmla="*/ 6927 w 10102"/>
              <a:gd name="connsiteY4" fmla="*/ 8149 h 10000"/>
              <a:gd name="connsiteX5" fmla="*/ 9995 w 10102"/>
              <a:gd name="connsiteY5" fmla="*/ 10000 h 10000"/>
              <a:gd name="connsiteX6" fmla="*/ 61 w 10102"/>
              <a:gd name="connsiteY6" fmla="*/ 9978 h 10000"/>
              <a:gd name="connsiteX7" fmla="*/ 17 w 10102"/>
              <a:gd name="connsiteY7" fmla="*/ 5000 h 10000"/>
              <a:gd name="connsiteX8" fmla="*/ 18 w 10102"/>
              <a:gd name="connsiteY8" fmla="*/ 0 h 10000"/>
              <a:gd name="connsiteX0" fmla="*/ 18 w 10102"/>
              <a:gd name="connsiteY0" fmla="*/ 0 h 10000"/>
              <a:gd name="connsiteX1" fmla="*/ 10102 w 10102"/>
              <a:gd name="connsiteY1" fmla="*/ 22 h 10000"/>
              <a:gd name="connsiteX2" fmla="*/ 7216 w 10102"/>
              <a:gd name="connsiteY2" fmla="*/ 1371 h 10000"/>
              <a:gd name="connsiteX3" fmla="*/ 5894 w 10102"/>
              <a:gd name="connsiteY3" fmla="*/ 5007 h 10000"/>
              <a:gd name="connsiteX4" fmla="*/ 6927 w 10102"/>
              <a:gd name="connsiteY4" fmla="*/ 8149 h 10000"/>
              <a:gd name="connsiteX5" fmla="*/ 9995 w 10102"/>
              <a:gd name="connsiteY5" fmla="*/ 10000 h 10000"/>
              <a:gd name="connsiteX6" fmla="*/ 61 w 10102"/>
              <a:gd name="connsiteY6" fmla="*/ 9978 h 10000"/>
              <a:gd name="connsiteX7" fmla="*/ 17 w 10102"/>
              <a:gd name="connsiteY7" fmla="*/ 5000 h 10000"/>
              <a:gd name="connsiteX8" fmla="*/ 18 w 10102"/>
              <a:gd name="connsiteY8" fmla="*/ 0 h 10000"/>
              <a:gd name="connsiteX0" fmla="*/ 18 w 10102"/>
              <a:gd name="connsiteY0" fmla="*/ 0 h 10000"/>
              <a:gd name="connsiteX1" fmla="*/ 10102 w 10102"/>
              <a:gd name="connsiteY1" fmla="*/ 22 h 10000"/>
              <a:gd name="connsiteX2" fmla="*/ 7216 w 10102"/>
              <a:gd name="connsiteY2" fmla="*/ 1371 h 10000"/>
              <a:gd name="connsiteX3" fmla="*/ 5894 w 10102"/>
              <a:gd name="connsiteY3" fmla="*/ 5007 h 10000"/>
              <a:gd name="connsiteX4" fmla="*/ 6927 w 10102"/>
              <a:gd name="connsiteY4" fmla="*/ 8149 h 10000"/>
              <a:gd name="connsiteX5" fmla="*/ 9995 w 10102"/>
              <a:gd name="connsiteY5" fmla="*/ 10000 h 10000"/>
              <a:gd name="connsiteX6" fmla="*/ 61 w 10102"/>
              <a:gd name="connsiteY6" fmla="*/ 9978 h 10000"/>
              <a:gd name="connsiteX7" fmla="*/ 17 w 10102"/>
              <a:gd name="connsiteY7" fmla="*/ 5000 h 10000"/>
              <a:gd name="connsiteX8" fmla="*/ 18 w 10102"/>
              <a:gd name="connsiteY8" fmla="*/ 0 h 10000"/>
              <a:gd name="connsiteX0" fmla="*/ 18 w 10102"/>
              <a:gd name="connsiteY0" fmla="*/ 0 h 10000"/>
              <a:gd name="connsiteX1" fmla="*/ 10102 w 10102"/>
              <a:gd name="connsiteY1" fmla="*/ 22 h 10000"/>
              <a:gd name="connsiteX2" fmla="*/ 7216 w 10102"/>
              <a:gd name="connsiteY2" fmla="*/ 1371 h 10000"/>
              <a:gd name="connsiteX3" fmla="*/ 5894 w 10102"/>
              <a:gd name="connsiteY3" fmla="*/ 5007 h 10000"/>
              <a:gd name="connsiteX4" fmla="*/ 6927 w 10102"/>
              <a:gd name="connsiteY4" fmla="*/ 8149 h 10000"/>
              <a:gd name="connsiteX5" fmla="*/ 9995 w 10102"/>
              <a:gd name="connsiteY5" fmla="*/ 10000 h 10000"/>
              <a:gd name="connsiteX6" fmla="*/ 61 w 10102"/>
              <a:gd name="connsiteY6" fmla="*/ 9978 h 10000"/>
              <a:gd name="connsiteX7" fmla="*/ 17 w 10102"/>
              <a:gd name="connsiteY7" fmla="*/ 5000 h 10000"/>
              <a:gd name="connsiteX8" fmla="*/ 18 w 10102"/>
              <a:gd name="connsiteY8" fmla="*/ 0 h 10000"/>
              <a:gd name="connsiteX0" fmla="*/ 18 w 10102"/>
              <a:gd name="connsiteY0" fmla="*/ 0 h 10000"/>
              <a:gd name="connsiteX1" fmla="*/ 10102 w 10102"/>
              <a:gd name="connsiteY1" fmla="*/ 22 h 10000"/>
              <a:gd name="connsiteX2" fmla="*/ 7216 w 10102"/>
              <a:gd name="connsiteY2" fmla="*/ 1371 h 10000"/>
              <a:gd name="connsiteX3" fmla="*/ 5894 w 10102"/>
              <a:gd name="connsiteY3" fmla="*/ 5007 h 10000"/>
              <a:gd name="connsiteX4" fmla="*/ 6927 w 10102"/>
              <a:gd name="connsiteY4" fmla="*/ 8149 h 10000"/>
              <a:gd name="connsiteX5" fmla="*/ 9995 w 10102"/>
              <a:gd name="connsiteY5" fmla="*/ 10000 h 10000"/>
              <a:gd name="connsiteX6" fmla="*/ 61 w 10102"/>
              <a:gd name="connsiteY6" fmla="*/ 9978 h 10000"/>
              <a:gd name="connsiteX7" fmla="*/ 17 w 10102"/>
              <a:gd name="connsiteY7" fmla="*/ 5000 h 10000"/>
              <a:gd name="connsiteX8" fmla="*/ 18 w 10102"/>
              <a:gd name="connsiteY8" fmla="*/ 0 h 10000"/>
              <a:gd name="connsiteX0" fmla="*/ 18 w 10157"/>
              <a:gd name="connsiteY0" fmla="*/ 0 h 10000"/>
              <a:gd name="connsiteX1" fmla="*/ 10102 w 10157"/>
              <a:gd name="connsiteY1" fmla="*/ 22 h 10000"/>
              <a:gd name="connsiteX2" fmla="*/ 7216 w 10157"/>
              <a:gd name="connsiteY2" fmla="*/ 1371 h 10000"/>
              <a:gd name="connsiteX3" fmla="*/ 5894 w 10157"/>
              <a:gd name="connsiteY3" fmla="*/ 5007 h 10000"/>
              <a:gd name="connsiteX4" fmla="*/ 6927 w 10157"/>
              <a:gd name="connsiteY4" fmla="*/ 8149 h 10000"/>
              <a:gd name="connsiteX5" fmla="*/ 10157 w 10157"/>
              <a:gd name="connsiteY5" fmla="*/ 10000 h 10000"/>
              <a:gd name="connsiteX6" fmla="*/ 61 w 10157"/>
              <a:gd name="connsiteY6" fmla="*/ 9978 h 10000"/>
              <a:gd name="connsiteX7" fmla="*/ 17 w 10157"/>
              <a:gd name="connsiteY7" fmla="*/ 5000 h 10000"/>
              <a:gd name="connsiteX8" fmla="*/ 18 w 10157"/>
              <a:gd name="connsiteY8" fmla="*/ 0 h 10000"/>
              <a:gd name="connsiteX0" fmla="*/ 21 w 10160"/>
              <a:gd name="connsiteY0" fmla="*/ 0 h 10000"/>
              <a:gd name="connsiteX1" fmla="*/ 10105 w 10160"/>
              <a:gd name="connsiteY1" fmla="*/ 22 h 10000"/>
              <a:gd name="connsiteX2" fmla="*/ 7219 w 10160"/>
              <a:gd name="connsiteY2" fmla="*/ 1371 h 10000"/>
              <a:gd name="connsiteX3" fmla="*/ 5897 w 10160"/>
              <a:gd name="connsiteY3" fmla="*/ 5007 h 10000"/>
              <a:gd name="connsiteX4" fmla="*/ 6930 w 10160"/>
              <a:gd name="connsiteY4" fmla="*/ 8149 h 10000"/>
              <a:gd name="connsiteX5" fmla="*/ 10160 w 10160"/>
              <a:gd name="connsiteY5" fmla="*/ 10000 h 10000"/>
              <a:gd name="connsiteX6" fmla="*/ 64 w 10160"/>
              <a:gd name="connsiteY6" fmla="*/ 9944 h 10000"/>
              <a:gd name="connsiteX7" fmla="*/ 20 w 10160"/>
              <a:gd name="connsiteY7" fmla="*/ 5000 h 10000"/>
              <a:gd name="connsiteX8" fmla="*/ 21 w 10160"/>
              <a:gd name="connsiteY8" fmla="*/ 0 h 10000"/>
              <a:gd name="connsiteX0" fmla="*/ 21 w 10144"/>
              <a:gd name="connsiteY0" fmla="*/ 0 h 9983"/>
              <a:gd name="connsiteX1" fmla="*/ 10105 w 10144"/>
              <a:gd name="connsiteY1" fmla="*/ 22 h 9983"/>
              <a:gd name="connsiteX2" fmla="*/ 7219 w 10144"/>
              <a:gd name="connsiteY2" fmla="*/ 1371 h 9983"/>
              <a:gd name="connsiteX3" fmla="*/ 5897 w 10144"/>
              <a:gd name="connsiteY3" fmla="*/ 5007 h 9983"/>
              <a:gd name="connsiteX4" fmla="*/ 6930 w 10144"/>
              <a:gd name="connsiteY4" fmla="*/ 8149 h 9983"/>
              <a:gd name="connsiteX5" fmla="*/ 10144 w 10144"/>
              <a:gd name="connsiteY5" fmla="*/ 9983 h 9983"/>
              <a:gd name="connsiteX6" fmla="*/ 64 w 10144"/>
              <a:gd name="connsiteY6" fmla="*/ 9944 h 9983"/>
              <a:gd name="connsiteX7" fmla="*/ 20 w 10144"/>
              <a:gd name="connsiteY7" fmla="*/ 5000 h 9983"/>
              <a:gd name="connsiteX8" fmla="*/ 21 w 10144"/>
              <a:gd name="connsiteY8" fmla="*/ 0 h 9983"/>
              <a:gd name="connsiteX0" fmla="*/ 21 w 10000"/>
              <a:gd name="connsiteY0" fmla="*/ 0 h 10000"/>
              <a:gd name="connsiteX1" fmla="*/ 9962 w 10000"/>
              <a:gd name="connsiteY1" fmla="*/ 22 h 10000"/>
              <a:gd name="connsiteX2" fmla="*/ 7117 w 10000"/>
              <a:gd name="connsiteY2" fmla="*/ 1373 h 10000"/>
              <a:gd name="connsiteX3" fmla="*/ 5813 w 10000"/>
              <a:gd name="connsiteY3" fmla="*/ 5016 h 10000"/>
              <a:gd name="connsiteX4" fmla="*/ 6832 w 10000"/>
              <a:gd name="connsiteY4" fmla="*/ 8163 h 10000"/>
              <a:gd name="connsiteX5" fmla="*/ 10000 w 10000"/>
              <a:gd name="connsiteY5" fmla="*/ 10000 h 10000"/>
              <a:gd name="connsiteX6" fmla="*/ 63 w 10000"/>
              <a:gd name="connsiteY6" fmla="*/ 9961 h 10000"/>
              <a:gd name="connsiteX7" fmla="*/ 20 w 10000"/>
              <a:gd name="connsiteY7" fmla="*/ 5009 h 10000"/>
              <a:gd name="connsiteX8" fmla="*/ 21 w 10000"/>
              <a:gd name="connsiteY8" fmla="*/ 0 h 10000"/>
              <a:gd name="connsiteX0" fmla="*/ 21 w 10000"/>
              <a:gd name="connsiteY0" fmla="*/ 0 h 10000"/>
              <a:gd name="connsiteX1" fmla="*/ 9962 w 10000"/>
              <a:gd name="connsiteY1" fmla="*/ 22 h 10000"/>
              <a:gd name="connsiteX2" fmla="*/ 7117 w 10000"/>
              <a:gd name="connsiteY2" fmla="*/ 1373 h 10000"/>
              <a:gd name="connsiteX3" fmla="*/ 5813 w 10000"/>
              <a:gd name="connsiteY3" fmla="*/ 5016 h 10000"/>
              <a:gd name="connsiteX4" fmla="*/ 6832 w 10000"/>
              <a:gd name="connsiteY4" fmla="*/ 8163 h 10000"/>
              <a:gd name="connsiteX5" fmla="*/ 10000 w 10000"/>
              <a:gd name="connsiteY5" fmla="*/ 10000 h 10000"/>
              <a:gd name="connsiteX6" fmla="*/ 63 w 10000"/>
              <a:gd name="connsiteY6" fmla="*/ 9961 h 10000"/>
              <a:gd name="connsiteX7" fmla="*/ 20 w 10000"/>
              <a:gd name="connsiteY7" fmla="*/ 5009 h 10000"/>
              <a:gd name="connsiteX8" fmla="*/ 21 w 10000"/>
              <a:gd name="connsiteY8" fmla="*/ 0 h 10000"/>
              <a:gd name="connsiteX0" fmla="*/ 21 w 10000"/>
              <a:gd name="connsiteY0" fmla="*/ 0 h 10000"/>
              <a:gd name="connsiteX1" fmla="*/ 9962 w 10000"/>
              <a:gd name="connsiteY1" fmla="*/ 22 h 10000"/>
              <a:gd name="connsiteX2" fmla="*/ 7117 w 10000"/>
              <a:gd name="connsiteY2" fmla="*/ 1373 h 10000"/>
              <a:gd name="connsiteX3" fmla="*/ 5813 w 10000"/>
              <a:gd name="connsiteY3" fmla="*/ 5016 h 10000"/>
              <a:gd name="connsiteX4" fmla="*/ 6832 w 10000"/>
              <a:gd name="connsiteY4" fmla="*/ 8163 h 10000"/>
              <a:gd name="connsiteX5" fmla="*/ 10000 w 10000"/>
              <a:gd name="connsiteY5" fmla="*/ 10000 h 10000"/>
              <a:gd name="connsiteX6" fmla="*/ 63 w 10000"/>
              <a:gd name="connsiteY6" fmla="*/ 9961 h 10000"/>
              <a:gd name="connsiteX7" fmla="*/ 20 w 10000"/>
              <a:gd name="connsiteY7" fmla="*/ 5034 h 10000"/>
              <a:gd name="connsiteX8" fmla="*/ 21 w 10000"/>
              <a:gd name="connsiteY8" fmla="*/ 0 h 10000"/>
              <a:gd name="connsiteX0" fmla="*/ 21 w 10000"/>
              <a:gd name="connsiteY0" fmla="*/ 0 h 10000"/>
              <a:gd name="connsiteX1" fmla="*/ 9962 w 10000"/>
              <a:gd name="connsiteY1" fmla="*/ 22 h 10000"/>
              <a:gd name="connsiteX2" fmla="*/ 7117 w 10000"/>
              <a:gd name="connsiteY2" fmla="*/ 1373 h 10000"/>
              <a:gd name="connsiteX3" fmla="*/ 5813 w 10000"/>
              <a:gd name="connsiteY3" fmla="*/ 5016 h 10000"/>
              <a:gd name="connsiteX4" fmla="*/ 6832 w 10000"/>
              <a:gd name="connsiteY4" fmla="*/ 8163 h 10000"/>
              <a:gd name="connsiteX5" fmla="*/ 10000 w 10000"/>
              <a:gd name="connsiteY5" fmla="*/ 10000 h 10000"/>
              <a:gd name="connsiteX6" fmla="*/ 55 w 10000"/>
              <a:gd name="connsiteY6" fmla="*/ 9969 h 10000"/>
              <a:gd name="connsiteX7" fmla="*/ 20 w 10000"/>
              <a:gd name="connsiteY7" fmla="*/ 5034 h 10000"/>
              <a:gd name="connsiteX8" fmla="*/ 21 w 10000"/>
              <a:gd name="connsiteY8" fmla="*/ 0 h 10000"/>
              <a:gd name="connsiteX0" fmla="*/ 21 w 10000"/>
              <a:gd name="connsiteY0" fmla="*/ 0 h 10000"/>
              <a:gd name="connsiteX1" fmla="*/ 9962 w 10000"/>
              <a:gd name="connsiteY1" fmla="*/ 22 h 10000"/>
              <a:gd name="connsiteX2" fmla="*/ 7117 w 10000"/>
              <a:gd name="connsiteY2" fmla="*/ 1373 h 10000"/>
              <a:gd name="connsiteX3" fmla="*/ 5813 w 10000"/>
              <a:gd name="connsiteY3" fmla="*/ 5016 h 10000"/>
              <a:gd name="connsiteX4" fmla="*/ 6832 w 10000"/>
              <a:gd name="connsiteY4" fmla="*/ 8163 h 10000"/>
              <a:gd name="connsiteX5" fmla="*/ 10000 w 10000"/>
              <a:gd name="connsiteY5" fmla="*/ 10000 h 10000"/>
              <a:gd name="connsiteX6" fmla="*/ 55 w 10000"/>
              <a:gd name="connsiteY6" fmla="*/ 9969 h 10000"/>
              <a:gd name="connsiteX7" fmla="*/ 20 w 10000"/>
              <a:gd name="connsiteY7" fmla="*/ 5034 h 10000"/>
              <a:gd name="connsiteX8" fmla="*/ 21 w 10000"/>
              <a:gd name="connsiteY8" fmla="*/ 0 h 10000"/>
              <a:gd name="connsiteX0" fmla="*/ 20 w 9999"/>
              <a:gd name="connsiteY0" fmla="*/ 0 h 10000"/>
              <a:gd name="connsiteX1" fmla="*/ 9961 w 9999"/>
              <a:gd name="connsiteY1" fmla="*/ 22 h 10000"/>
              <a:gd name="connsiteX2" fmla="*/ 7116 w 9999"/>
              <a:gd name="connsiteY2" fmla="*/ 1373 h 10000"/>
              <a:gd name="connsiteX3" fmla="*/ 5812 w 9999"/>
              <a:gd name="connsiteY3" fmla="*/ 5016 h 10000"/>
              <a:gd name="connsiteX4" fmla="*/ 6831 w 9999"/>
              <a:gd name="connsiteY4" fmla="*/ 8163 h 10000"/>
              <a:gd name="connsiteX5" fmla="*/ 9999 w 9999"/>
              <a:gd name="connsiteY5" fmla="*/ 10000 h 10000"/>
              <a:gd name="connsiteX6" fmla="*/ 7 w 9999"/>
              <a:gd name="connsiteY6" fmla="*/ 9985 h 10000"/>
              <a:gd name="connsiteX7" fmla="*/ 19 w 9999"/>
              <a:gd name="connsiteY7" fmla="*/ 5034 h 10000"/>
              <a:gd name="connsiteX8" fmla="*/ 20 w 9999"/>
              <a:gd name="connsiteY8" fmla="*/ 0 h 10000"/>
              <a:gd name="connsiteX0" fmla="*/ 20 w 9962"/>
              <a:gd name="connsiteY0" fmla="*/ 0 h 9985"/>
              <a:gd name="connsiteX1" fmla="*/ 9962 w 9962"/>
              <a:gd name="connsiteY1" fmla="*/ 22 h 9985"/>
              <a:gd name="connsiteX2" fmla="*/ 7117 w 9962"/>
              <a:gd name="connsiteY2" fmla="*/ 1373 h 9985"/>
              <a:gd name="connsiteX3" fmla="*/ 5813 w 9962"/>
              <a:gd name="connsiteY3" fmla="*/ 5016 h 9985"/>
              <a:gd name="connsiteX4" fmla="*/ 6832 w 9962"/>
              <a:gd name="connsiteY4" fmla="*/ 8163 h 9985"/>
              <a:gd name="connsiteX5" fmla="*/ 9961 w 9962"/>
              <a:gd name="connsiteY5" fmla="*/ 9975 h 9985"/>
              <a:gd name="connsiteX6" fmla="*/ 7 w 9962"/>
              <a:gd name="connsiteY6" fmla="*/ 9985 h 9985"/>
              <a:gd name="connsiteX7" fmla="*/ 19 w 9962"/>
              <a:gd name="connsiteY7" fmla="*/ 5034 h 9985"/>
              <a:gd name="connsiteX8" fmla="*/ 20 w 9962"/>
              <a:gd name="connsiteY8" fmla="*/ 0 h 9985"/>
              <a:gd name="connsiteX0" fmla="*/ 13 w 9993"/>
              <a:gd name="connsiteY0" fmla="*/ 0 h 10000"/>
              <a:gd name="connsiteX1" fmla="*/ 9993 w 9993"/>
              <a:gd name="connsiteY1" fmla="*/ 22 h 10000"/>
              <a:gd name="connsiteX2" fmla="*/ 7137 w 9993"/>
              <a:gd name="connsiteY2" fmla="*/ 1375 h 10000"/>
              <a:gd name="connsiteX3" fmla="*/ 5828 w 9993"/>
              <a:gd name="connsiteY3" fmla="*/ 5024 h 10000"/>
              <a:gd name="connsiteX4" fmla="*/ 6851 w 9993"/>
              <a:gd name="connsiteY4" fmla="*/ 8175 h 10000"/>
              <a:gd name="connsiteX5" fmla="*/ 9992 w 9993"/>
              <a:gd name="connsiteY5" fmla="*/ 9990 h 10000"/>
              <a:gd name="connsiteX6" fmla="*/ 0 w 9993"/>
              <a:gd name="connsiteY6" fmla="*/ 10000 h 10000"/>
              <a:gd name="connsiteX7" fmla="*/ 12 w 9993"/>
              <a:gd name="connsiteY7" fmla="*/ 5042 h 10000"/>
              <a:gd name="connsiteX8" fmla="*/ 13 w 9993"/>
              <a:gd name="connsiteY8" fmla="*/ 0 h 10000"/>
              <a:gd name="connsiteX0" fmla="*/ 13 w 10000"/>
              <a:gd name="connsiteY0" fmla="*/ 8 h 10008"/>
              <a:gd name="connsiteX1" fmla="*/ 10000 w 10000"/>
              <a:gd name="connsiteY1" fmla="*/ 14 h 10008"/>
              <a:gd name="connsiteX2" fmla="*/ 7142 w 10000"/>
              <a:gd name="connsiteY2" fmla="*/ 1383 h 10008"/>
              <a:gd name="connsiteX3" fmla="*/ 5832 w 10000"/>
              <a:gd name="connsiteY3" fmla="*/ 5032 h 10008"/>
              <a:gd name="connsiteX4" fmla="*/ 6856 w 10000"/>
              <a:gd name="connsiteY4" fmla="*/ 8183 h 10008"/>
              <a:gd name="connsiteX5" fmla="*/ 9999 w 10000"/>
              <a:gd name="connsiteY5" fmla="*/ 9998 h 10008"/>
              <a:gd name="connsiteX6" fmla="*/ 0 w 10000"/>
              <a:gd name="connsiteY6" fmla="*/ 10008 h 10008"/>
              <a:gd name="connsiteX7" fmla="*/ 12 w 10000"/>
              <a:gd name="connsiteY7" fmla="*/ 5050 h 10008"/>
              <a:gd name="connsiteX8" fmla="*/ 13 w 10000"/>
              <a:gd name="connsiteY8" fmla="*/ 8 h 10008"/>
              <a:gd name="connsiteX0" fmla="*/ 13 w 10000"/>
              <a:gd name="connsiteY0" fmla="*/ 1 h 10001"/>
              <a:gd name="connsiteX1" fmla="*/ 10000 w 10000"/>
              <a:gd name="connsiteY1" fmla="*/ 7 h 10001"/>
              <a:gd name="connsiteX2" fmla="*/ 7142 w 10000"/>
              <a:gd name="connsiteY2" fmla="*/ 1376 h 10001"/>
              <a:gd name="connsiteX3" fmla="*/ 5832 w 10000"/>
              <a:gd name="connsiteY3" fmla="*/ 5025 h 10001"/>
              <a:gd name="connsiteX4" fmla="*/ 6856 w 10000"/>
              <a:gd name="connsiteY4" fmla="*/ 8176 h 10001"/>
              <a:gd name="connsiteX5" fmla="*/ 9999 w 10000"/>
              <a:gd name="connsiteY5" fmla="*/ 9991 h 10001"/>
              <a:gd name="connsiteX6" fmla="*/ 0 w 10000"/>
              <a:gd name="connsiteY6" fmla="*/ 10001 h 10001"/>
              <a:gd name="connsiteX7" fmla="*/ 12 w 10000"/>
              <a:gd name="connsiteY7" fmla="*/ 5043 h 10001"/>
              <a:gd name="connsiteX8" fmla="*/ 13 w 10000"/>
              <a:gd name="connsiteY8" fmla="*/ 1 h 10001"/>
              <a:gd name="connsiteX0" fmla="*/ 13 w 10000"/>
              <a:gd name="connsiteY0" fmla="*/ 1 h 10001"/>
              <a:gd name="connsiteX1" fmla="*/ 10000 w 10000"/>
              <a:gd name="connsiteY1" fmla="*/ 7 h 10001"/>
              <a:gd name="connsiteX2" fmla="*/ 7142 w 10000"/>
              <a:gd name="connsiteY2" fmla="*/ 1376 h 10001"/>
              <a:gd name="connsiteX3" fmla="*/ 5832 w 10000"/>
              <a:gd name="connsiteY3" fmla="*/ 5025 h 10001"/>
              <a:gd name="connsiteX4" fmla="*/ 6856 w 10000"/>
              <a:gd name="connsiteY4" fmla="*/ 8176 h 10001"/>
              <a:gd name="connsiteX5" fmla="*/ 9944 w 10000"/>
              <a:gd name="connsiteY5" fmla="*/ 9999 h 10001"/>
              <a:gd name="connsiteX6" fmla="*/ 0 w 10000"/>
              <a:gd name="connsiteY6" fmla="*/ 10001 h 10001"/>
              <a:gd name="connsiteX7" fmla="*/ 12 w 10000"/>
              <a:gd name="connsiteY7" fmla="*/ 5043 h 10001"/>
              <a:gd name="connsiteX8" fmla="*/ 13 w 10000"/>
              <a:gd name="connsiteY8" fmla="*/ 1 h 10001"/>
              <a:gd name="connsiteX0" fmla="*/ 13 w 10000"/>
              <a:gd name="connsiteY0" fmla="*/ 1 h 10001"/>
              <a:gd name="connsiteX1" fmla="*/ 10000 w 10000"/>
              <a:gd name="connsiteY1" fmla="*/ 7 h 10001"/>
              <a:gd name="connsiteX2" fmla="*/ 7142 w 10000"/>
              <a:gd name="connsiteY2" fmla="*/ 1376 h 10001"/>
              <a:gd name="connsiteX3" fmla="*/ 5832 w 10000"/>
              <a:gd name="connsiteY3" fmla="*/ 5025 h 10001"/>
              <a:gd name="connsiteX4" fmla="*/ 6856 w 10000"/>
              <a:gd name="connsiteY4" fmla="*/ 8176 h 10001"/>
              <a:gd name="connsiteX5" fmla="*/ 9944 w 10000"/>
              <a:gd name="connsiteY5" fmla="*/ 9999 h 10001"/>
              <a:gd name="connsiteX6" fmla="*/ 0 w 10000"/>
              <a:gd name="connsiteY6" fmla="*/ 10001 h 10001"/>
              <a:gd name="connsiteX7" fmla="*/ 12 w 10000"/>
              <a:gd name="connsiteY7" fmla="*/ 5043 h 10001"/>
              <a:gd name="connsiteX8" fmla="*/ 13 w 10000"/>
              <a:gd name="connsiteY8" fmla="*/ 1 h 10001"/>
              <a:gd name="connsiteX0" fmla="*/ 13 w 10000"/>
              <a:gd name="connsiteY0" fmla="*/ 1 h 10001"/>
              <a:gd name="connsiteX1" fmla="*/ 10000 w 10000"/>
              <a:gd name="connsiteY1" fmla="*/ 7 h 10001"/>
              <a:gd name="connsiteX2" fmla="*/ 7142 w 10000"/>
              <a:gd name="connsiteY2" fmla="*/ 1376 h 10001"/>
              <a:gd name="connsiteX3" fmla="*/ 5832 w 10000"/>
              <a:gd name="connsiteY3" fmla="*/ 5025 h 10001"/>
              <a:gd name="connsiteX4" fmla="*/ 6840 w 10000"/>
              <a:gd name="connsiteY4" fmla="*/ 8176 h 10001"/>
              <a:gd name="connsiteX5" fmla="*/ 9944 w 10000"/>
              <a:gd name="connsiteY5" fmla="*/ 9999 h 10001"/>
              <a:gd name="connsiteX6" fmla="*/ 0 w 10000"/>
              <a:gd name="connsiteY6" fmla="*/ 10001 h 10001"/>
              <a:gd name="connsiteX7" fmla="*/ 12 w 10000"/>
              <a:gd name="connsiteY7" fmla="*/ 5043 h 10001"/>
              <a:gd name="connsiteX8" fmla="*/ 13 w 10000"/>
              <a:gd name="connsiteY8" fmla="*/ 1 h 10001"/>
              <a:gd name="connsiteX0" fmla="*/ 13 w 10000"/>
              <a:gd name="connsiteY0" fmla="*/ 1 h 10001"/>
              <a:gd name="connsiteX1" fmla="*/ 10000 w 10000"/>
              <a:gd name="connsiteY1" fmla="*/ 7 h 10001"/>
              <a:gd name="connsiteX2" fmla="*/ 7142 w 10000"/>
              <a:gd name="connsiteY2" fmla="*/ 1376 h 10001"/>
              <a:gd name="connsiteX3" fmla="*/ 5832 w 10000"/>
              <a:gd name="connsiteY3" fmla="*/ 5025 h 10001"/>
              <a:gd name="connsiteX4" fmla="*/ 6840 w 10000"/>
              <a:gd name="connsiteY4" fmla="*/ 8176 h 10001"/>
              <a:gd name="connsiteX5" fmla="*/ 9944 w 10000"/>
              <a:gd name="connsiteY5" fmla="*/ 9999 h 10001"/>
              <a:gd name="connsiteX6" fmla="*/ 0 w 10000"/>
              <a:gd name="connsiteY6" fmla="*/ 10001 h 10001"/>
              <a:gd name="connsiteX7" fmla="*/ 12 w 10000"/>
              <a:gd name="connsiteY7" fmla="*/ 5043 h 10001"/>
              <a:gd name="connsiteX8" fmla="*/ 13 w 10000"/>
              <a:gd name="connsiteY8" fmla="*/ 1 h 10001"/>
              <a:gd name="connsiteX0" fmla="*/ 13 w 10000"/>
              <a:gd name="connsiteY0" fmla="*/ 1 h 10001"/>
              <a:gd name="connsiteX1" fmla="*/ 10000 w 10000"/>
              <a:gd name="connsiteY1" fmla="*/ 7 h 10001"/>
              <a:gd name="connsiteX2" fmla="*/ 7142 w 10000"/>
              <a:gd name="connsiteY2" fmla="*/ 1376 h 10001"/>
              <a:gd name="connsiteX3" fmla="*/ 5832 w 10000"/>
              <a:gd name="connsiteY3" fmla="*/ 5025 h 10001"/>
              <a:gd name="connsiteX4" fmla="*/ 6785 w 10000"/>
              <a:gd name="connsiteY4" fmla="*/ 8102 h 10001"/>
              <a:gd name="connsiteX5" fmla="*/ 9944 w 10000"/>
              <a:gd name="connsiteY5" fmla="*/ 9999 h 10001"/>
              <a:gd name="connsiteX6" fmla="*/ 0 w 10000"/>
              <a:gd name="connsiteY6" fmla="*/ 10001 h 10001"/>
              <a:gd name="connsiteX7" fmla="*/ 12 w 10000"/>
              <a:gd name="connsiteY7" fmla="*/ 5043 h 10001"/>
              <a:gd name="connsiteX8" fmla="*/ 13 w 10000"/>
              <a:gd name="connsiteY8" fmla="*/ 1 h 10001"/>
              <a:gd name="connsiteX0" fmla="*/ 13 w 10000"/>
              <a:gd name="connsiteY0" fmla="*/ 1 h 10001"/>
              <a:gd name="connsiteX1" fmla="*/ 10000 w 10000"/>
              <a:gd name="connsiteY1" fmla="*/ 7 h 10001"/>
              <a:gd name="connsiteX2" fmla="*/ 7142 w 10000"/>
              <a:gd name="connsiteY2" fmla="*/ 1376 h 10001"/>
              <a:gd name="connsiteX3" fmla="*/ 5863 w 10000"/>
              <a:gd name="connsiteY3" fmla="*/ 5033 h 10001"/>
              <a:gd name="connsiteX4" fmla="*/ 6785 w 10000"/>
              <a:gd name="connsiteY4" fmla="*/ 8102 h 10001"/>
              <a:gd name="connsiteX5" fmla="*/ 9944 w 10000"/>
              <a:gd name="connsiteY5" fmla="*/ 9999 h 10001"/>
              <a:gd name="connsiteX6" fmla="*/ 0 w 10000"/>
              <a:gd name="connsiteY6" fmla="*/ 10001 h 10001"/>
              <a:gd name="connsiteX7" fmla="*/ 12 w 10000"/>
              <a:gd name="connsiteY7" fmla="*/ 5043 h 10001"/>
              <a:gd name="connsiteX8" fmla="*/ 13 w 10000"/>
              <a:gd name="connsiteY8" fmla="*/ 1 h 10001"/>
              <a:gd name="connsiteX0" fmla="*/ 13 w 10000"/>
              <a:gd name="connsiteY0" fmla="*/ 1 h 10001"/>
              <a:gd name="connsiteX1" fmla="*/ 10000 w 10000"/>
              <a:gd name="connsiteY1" fmla="*/ 7 h 10001"/>
              <a:gd name="connsiteX2" fmla="*/ 7142 w 10000"/>
              <a:gd name="connsiteY2" fmla="*/ 1376 h 10001"/>
              <a:gd name="connsiteX3" fmla="*/ 5863 w 10000"/>
              <a:gd name="connsiteY3" fmla="*/ 5033 h 10001"/>
              <a:gd name="connsiteX4" fmla="*/ 6809 w 10000"/>
              <a:gd name="connsiteY4" fmla="*/ 8110 h 10001"/>
              <a:gd name="connsiteX5" fmla="*/ 9944 w 10000"/>
              <a:gd name="connsiteY5" fmla="*/ 9999 h 10001"/>
              <a:gd name="connsiteX6" fmla="*/ 0 w 10000"/>
              <a:gd name="connsiteY6" fmla="*/ 10001 h 10001"/>
              <a:gd name="connsiteX7" fmla="*/ 12 w 10000"/>
              <a:gd name="connsiteY7" fmla="*/ 5043 h 10001"/>
              <a:gd name="connsiteX8" fmla="*/ 13 w 10000"/>
              <a:gd name="connsiteY8" fmla="*/ 1 h 10001"/>
              <a:gd name="connsiteX0" fmla="*/ 13 w 10000"/>
              <a:gd name="connsiteY0" fmla="*/ 1 h 10001"/>
              <a:gd name="connsiteX1" fmla="*/ 10000 w 10000"/>
              <a:gd name="connsiteY1" fmla="*/ 7 h 10001"/>
              <a:gd name="connsiteX2" fmla="*/ 7142 w 10000"/>
              <a:gd name="connsiteY2" fmla="*/ 1376 h 10001"/>
              <a:gd name="connsiteX3" fmla="*/ 5863 w 10000"/>
              <a:gd name="connsiteY3" fmla="*/ 5033 h 10001"/>
              <a:gd name="connsiteX4" fmla="*/ 6809 w 10000"/>
              <a:gd name="connsiteY4" fmla="*/ 8110 h 10001"/>
              <a:gd name="connsiteX5" fmla="*/ 9944 w 10000"/>
              <a:gd name="connsiteY5" fmla="*/ 9999 h 10001"/>
              <a:gd name="connsiteX6" fmla="*/ 0 w 10000"/>
              <a:gd name="connsiteY6" fmla="*/ 10001 h 10001"/>
              <a:gd name="connsiteX7" fmla="*/ 12 w 10000"/>
              <a:gd name="connsiteY7" fmla="*/ 5043 h 10001"/>
              <a:gd name="connsiteX8" fmla="*/ 13 w 10000"/>
              <a:gd name="connsiteY8" fmla="*/ 1 h 1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1">
                <a:moveTo>
                  <a:pt x="13" y="1"/>
                </a:moveTo>
                <a:lnTo>
                  <a:pt x="10000" y="7"/>
                </a:lnTo>
                <a:cubicBezTo>
                  <a:pt x="8945" y="103"/>
                  <a:pt x="7801" y="576"/>
                  <a:pt x="7142" y="1376"/>
                </a:cubicBezTo>
                <a:cubicBezTo>
                  <a:pt x="6451" y="2194"/>
                  <a:pt x="5919" y="3911"/>
                  <a:pt x="5863" y="5033"/>
                </a:cubicBezTo>
                <a:cubicBezTo>
                  <a:pt x="5808" y="6155"/>
                  <a:pt x="6127" y="7197"/>
                  <a:pt x="6809" y="8110"/>
                </a:cubicBezTo>
                <a:cubicBezTo>
                  <a:pt x="7926" y="9689"/>
                  <a:pt x="9926" y="10018"/>
                  <a:pt x="9944" y="9999"/>
                </a:cubicBezTo>
                <a:lnTo>
                  <a:pt x="0" y="10001"/>
                </a:lnTo>
                <a:cubicBezTo>
                  <a:pt x="22" y="9985"/>
                  <a:pt x="10" y="6709"/>
                  <a:pt x="12" y="5043"/>
                </a:cubicBezTo>
                <a:cubicBezTo>
                  <a:pt x="14" y="3376"/>
                  <a:pt x="23" y="-10"/>
                  <a:pt x="13" y="1"/>
                </a:cubicBezTo>
                <a:close/>
              </a:path>
            </a:pathLst>
          </a:custGeom>
        </p:spPr>
        <p:txBody>
          <a:bodyPr anchor="ctr"/>
          <a:lstStyle>
            <a:lvl1pPr marL="0" indent="0" algn="l">
              <a:buNone/>
              <a:defRPr baseline="0"/>
            </a:lvl1pPr>
          </a:lstStyle>
          <a:p>
            <a:r>
              <a:rPr lang="en-US" dirty="0"/>
              <a:t>               Click here</a:t>
            </a:r>
          </a:p>
          <a:p>
            <a:r>
              <a:rPr lang="en-US" dirty="0"/>
              <a:t>              to add photo</a:t>
            </a:r>
          </a:p>
        </p:txBody>
      </p:sp>
    </p:spTree>
    <p:extLst>
      <p:ext uri="{BB962C8B-B14F-4D97-AF65-F5344CB8AC3E}">
        <p14:creationId xmlns:p14="http://schemas.microsoft.com/office/powerpoint/2010/main" xmlns="" val="1035067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Photo Left Text Right">
    <p:spTree>
      <p:nvGrpSpPr>
        <p:cNvPr id="1" name=""/>
        <p:cNvGrpSpPr/>
        <p:nvPr/>
      </p:nvGrpSpPr>
      <p:grpSpPr>
        <a:xfrm>
          <a:off x="0" y="0"/>
          <a:ext cx="0" cy="0"/>
          <a:chOff x="0" y="0"/>
          <a:chExt cx="0" cy="0"/>
        </a:xfrm>
      </p:grpSpPr>
      <p:sp>
        <p:nvSpPr>
          <p:cNvPr id="8" name="Chord 7"/>
          <p:cNvSpPr/>
          <p:nvPr userDrawn="1"/>
        </p:nvSpPr>
        <p:spPr>
          <a:xfrm rot="10800000" flipH="1" flipV="1">
            <a:off x="4146690" y="3"/>
            <a:ext cx="6326288" cy="6868910"/>
          </a:xfrm>
          <a:prstGeom prst="chord">
            <a:avLst>
              <a:gd name="adj1" fmla="val 4706426"/>
              <a:gd name="adj2" fmla="val 16893791"/>
            </a:avLst>
          </a:prstGeom>
          <a:solidFill>
            <a:srgbClr val="085156"/>
          </a:solidFill>
          <a:ln>
            <a:noFill/>
          </a:ln>
          <a:effectLst>
            <a:innerShdw blurRad="165100" dir="426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hord 8"/>
          <p:cNvSpPr/>
          <p:nvPr userDrawn="1"/>
        </p:nvSpPr>
        <p:spPr>
          <a:xfrm rot="10800000" flipH="1" flipV="1">
            <a:off x="4848231" y="-429874"/>
            <a:ext cx="7290178" cy="7534873"/>
          </a:xfrm>
          <a:prstGeom prst="chord">
            <a:avLst>
              <a:gd name="adj1" fmla="val 3169960"/>
              <a:gd name="adj2" fmla="val 1841191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4924955" y="4381857"/>
            <a:ext cx="264812" cy="264812"/>
          </a:xfrm>
          <a:prstGeom prst="ellipse">
            <a:avLst/>
          </a:prstGeom>
          <a:solidFill>
            <a:srgbClr val="ED28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userDrawn="1"/>
        </p:nvSpPr>
        <p:spPr>
          <a:xfrm>
            <a:off x="6161813" y="6163634"/>
            <a:ext cx="264812" cy="264812"/>
          </a:xfrm>
          <a:prstGeom prst="ellipse">
            <a:avLst/>
          </a:prstGeom>
          <a:solidFill>
            <a:srgbClr val="95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userDrawn="1"/>
        </p:nvSpPr>
        <p:spPr>
          <a:xfrm>
            <a:off x="5589980" y="859761"/>
            <a:ext cx="264812" cy="264812"/>
          </a:xfrm>
          <a:prstGeom prst="ellipse">
            <a:avLst/>
          </a:prstGeom>
          <a:solidFill>
            <a:srgbClr val="F15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7134954" y="0"/>
            <a:ext cx="5057046" cy="6889651"/>
          </a:xfrm>
          <a:prstGeom prst="rect">
            <a:avLst/>
          </a:prstGeom>
          <a:solidFill>
            <a:srgbClr val="085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テキスト プレースホルダー 36"/>
          <p:cNvSpPr txBox="1">
            <a:spLocks/>
          </p:cNvSpPr>
          <p:nvPr userDrawn="1"/>
        </p:nvSpPr>
        <p:spPr bwMode="auto">
          <a:xfrm>
            <a:off x="7486649" y="6357538"/>
            <a:ext cx="4075893" cy="410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chemeClr val="bg1"/>
                </a:solidFill>
                <a:latin typeface="Calibri" charset="0"/>
              </a:rPr>
              <a:t>GENERATION DATA |</a:t>
            </a:r>
            <a:r>
              <a:rPr lang="en-US" altLang="ja-JP" sz="1100" dirty="0">
                <a:solidFill>
                  <a:schemeClr val="bg1"/>
                </a:solidFill>
                <a:latin typeface="Calibri" charset="0"/>
              </a:rPr>
              <a:t> USING DATA FOR PROFIT</a:t>
            </a:r>
            <a:endParaRPr kumimoji="1" lang="ja-JP" altLang="en-US" sz="1100" dirty="0">
              <a:solidFill>
                <a:schemeClr val="bg1"/>
              </a:solidFill>
              <a:latin typeface="Calibri" charset="0"/>
            </a:endParaRPr>
          </a:p>
        </p:txBody>
      </p:sp>
      <p:sp>
        <p:nvSpPr>
          <p:cNvPr id="20" name="Text Placeholder 25"/>
          <p:cNvSpPr>
            <a:spLocks noGrp="1"/>
          </p:cNvSpPr>
          <p:nvPr>
            <p:ph type="body" sz="quarter" idx="20" hasCustomPrompt="1"/>
          </p:nvPr>
        </p:nvSpPr>
        <p:spPr>
          <a:xfrm>
            <a:off x="6694542" y="1879024"/>
            <a:ext cx="4791801" cy="672389"/>
          </a:xfrm>
        </p:spPr>
        <p:txBody>
          <a:bodyPr>
            <a:noAutofit/>
          </a:bodyPr>
          <a:lstStyle>
            <a:lvl1pPr marL="0" indent="0" algn="l">
              <a:buClr>
                <a:srgbClr val="EA1D76"/>
              </a:buClr>
              <a:buFont typeface="Arial" charset="0"/>
              <a:buNone/>
              <a:defRPr sz="3000" i="1">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p:cNvSpPr>
            <a:spLocks noGrp="1"/>
          </p:cNvSpPr>
          <p:nvPr>
            <p:ph type="body" sz="quarter" idx="22" hasCustomPrompt="1"/>
          </p:nvPr>
        </p:nvSpPr>
        <p:spPr>
          <a:xfrm>
            <a:off x="6669218" y="767883"/>
            <a:ext cx="4816412" cy="681267"/>
          </a:xfrm>
          <a:noFill/>
        </p:spPr>
        <p:txBody>
          <a:bodyPr anchor="t">
            <a:normAutofit/>
          </a:bodyPr>
          <a:lstStyle>
            <a:lvl1pPr marL="0" indent="0" algn="l">
              <a:buNone/>
              <a:defRPr sz="3600" i="0">
                <a:solidFill>
                  <a:schemeClr val="bg1"/>
                </a:solidFill>
                <a:latin typeface="+mn-lt"/>
              </a:defRPr>
            </a:lvl1pPr>
          </a:lstStyle>
          <a:p>
            <a:pPr lvl="0"/>
            <a:r>
              <a:rPr lang="en-US" dirty="0"/>
              <a:t>Title</a:t>
            </a:r>
          </a:p>
        </p:txBody>
      </p:sp>
      <p:sp>
        <p:nvSpPr>
          <p:cNvPr id="22" name="Text Placeholder 25"/>
          <p:cNvSpPr>
            <a:spLocks noGrp="1"/>
          </p:cNvSpPr>
          <p:nvPr>
            <p:ph type="body" sz="quarter" idx="23" hasCustomPrompt="1"/>
          </p:nvPr>
        </p:nvSpPr>
        <p:spPr>
          <a:xfrm>
            <a:off x="6694542" y="2864893"/>
            <a:ext cx="4791801" cy="3298741"/>
          </a:xfrm>
        </p:spPr>
        <p:txBody>
          <a:bodyPr>
            <a:noAutofit/>
          </a:bodyPr>
          <a:lstStyle>
            <a:lvl1pPr marL="0" indent="0" algn="l">
              <a:buClr>
                <a:srgbClr val="EA1D76"/>
              </a:buClr>
              <a:buFont typeface="Arial" charset="0"/>
              <a:buNone/>
              <a:defRPr sz="240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Body Text</a:t>
            </a:r>
          </a:p>
        </p:txBody>
      </p:sp>
      <p:sp>
        <p:nvSpPr>
          <p:cNvPr id="26" name="Picture Placeholder 25"/>
          <p:cNvSpPr>
            <a:spLocks noGrp="1"/>
          </p:cNvSpPr>
          <p:nvPr>
            <p:ph type="pic" sz="quarter" idx="24" hasCustomPrompt="1"/>
          </p:nvPr>
        </p:nvSpPr>
        <p:spPr>
          <a:xfrm>
            <a:off x="-8497" y="-688"/>
            <a:ext cx="7203689" cy="6868406"/>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67 w 10000"/>
              <a:gd name="connsiteY0" fmla="*/ 0 h 10000"/>
              <a:gd name="connsiteX1" fmla="*/ 10000 w 10000"/>
              <a:gd name="connsiteY1" fmla="*/ 0 h 10000"/>
              <a:gd name="connsiteX2" fmla="*/ 5812 w 10000"/>
              <a:gd name="connsiteY2" fmla="*/ 4889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67 w 10000"/>
              <a:gd name="connsiteY0" fmla="*/ 0 h 10000"/>
              <a:gd name="connsiteX1" fmla="*/ 10000 w 10000"/>
              <a:gd name="connsiteY1" fmla="*/ 0 h 10000"/>
              <a:gd name="connsiteX2" fmla="*/ 5812 w 10000"/>
              <a:gd name="connsiteY2" fmla="*/ 4889 h 10000"/>
              <a:gd name="connsiteX3" fmla="*/ 9936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67 w 10172"/>
              <a:gd name="connsiteY0" fmla="*/ 0 h 10000"/>
              <a:gd name="connsiteX1" fmla="*/ 10000 w 10172"/>
              <a:gd name="connsiteY1" fmla="*/ 0 h 10000"/>
              <a:gd name="connsiteX2" fmla="*/ 5812 w 10172"/>
              <a:gd name="connsiteY2" fmla="*/ 4889 h 10000"/>
              <a:gd name="connsiteX3" fmla="*/ 7519 w 10172"/>
              <a:gd name="connsiteY3" fmla="*/ 8936 h 10000"/>
              <a:gd name="connsiteX4" fmla="*/ 9936 w 10172"/>
              <a:gd name="connsiteY4" fmla="*/ 10000 h 10000"/>
              <a:gd name="connsiteX5" fmla="*/ 1667 w 10172"/>
              <a:gd name="connsiteY5" fmla="*/ 10000 h 10000"/>
              <a:gd name="connsiteX6" fmla="*/ 0 w 10172"/>
              <a:gd name="connsiteY6" fmla="*/ 5000 h 10000"/>
              <a:gd name="connsiteX7" fmla="*/ 1667 w 10172"/>
              <a:gd name="connsiteY7" fmla="*/ 0 h 10000"/>
              <a:gd name="connsiteX0" fmla="*/ 1667 w 10180"/>
              <a:gd name="connsiteY0" fmla="*/ 0 h 10000"/>
              <a:gd name="connsiteX1" fmla="*/ 10000 w 10180"/>
              <a:gd name="connsiteY1" fmla="*/ 0 h 10000"/>
              <a:gd name="connsiteX2" fmla="*/ 7199 w 10180"/>
              <a:gd name="connsiteY2" fmla="*/ 1371 h 10000"/>
              <a:gd name="connsiteX3" fmla="*/ 5812 w 10180"/>
              <a:gd name="connsiteY3" fmla="*/ 4889 h 10000"/>
              <a:gd name="connsiteX4" fmla="*/ 7519 w 10180"/>
              <a:gd name="connsiteY4" fmla="*/ 8936 h 10000"/>
              <a:gd name="connsiteX5" fmla="*/ 9936 w 10180"/>
              <a:gd name="connsiteY5" fmla="*/ 10000 h 10000"/>
              <a:gd name="connsiteX6" fmla="*/ 1667 w 10180"/>
              <a:gd name="connsiteY6" fmla="*/ 10000 h 10000"/>
              <a:gd name="connsiteX7" fmla="*/ 0 w 10180"/>
              <a:gd name="connsiteY7" fmla="*/ 5000 h 10000"/>
              <a:gd name="connsiteX8" fmla="*/ 1667 w 10180"/>
              <a:gd name="connsiteY8" fmla="*/ 0 h 10000"/>
              <a:gd name="connsiteX0" fmla="*/ 1667 w 10172"/>
              <a:gd name="connsiteY0" fmla="*/ 15 h 10015"/>
              <a:gd name="connsiteX1" fmla="*/ 10000 w 10172"/>
              <a:gd name="connsiteY1" fmla="*/ 15 h 10015"/>
              <a:gd name="connsiteX2" fmla="*/ 7199 w 10172"/>
              <a:gd name="connsiteY2" fmla="*/ 1386 h 10015"/>
              <a:gd name="connsiteX3" fmla="*/ 5812 w 10172"/>
              <a:gd name="connsiteY3" fmla="*/ 4904 h 10015"/>
              <a:gd name="connsiteX4" fmla="*/ 7519 w 10172"/>
              <a:gd name="connsiteY4" fmla="*/ 8951 h 10015"/>
              <a:gd name="connsiteX5" fmla="*/ 9936 w 10172"/>
              <a:gd name="connsiteY5" fmla="*/ 10015 h 10015"/>
              <a:gd name="connsiteX6" fmla="*/ 1667 w 10172"/>
              <a:gd name="connsiteY6" fmla="*/ 10015 h 10015"/>
              <a:gd name="connsiteX7" fmla="*/ 0 w 10172"/>
              <a:gd name="connsiteY7" fmla="*/ 5015 h 10015"/>
              <a:gd name="connsiteX8" fmla="*/ 1667 w 10172"/>
              <a:gd name="connsiteY8" fmla="*/ 15 h 10015"/>
              <a:gd name="connsiteX0" fmla="*/ 1667 w 10000"/>
              <a:gd name="connsiteY0" fmla="*/ 15 h 10015"/>
              <a:gd name="connsiteX1" fmla="*/ 10000 w 10000"/>
              <a:gd name="connsiteY1" fmla="*/ 15 h 10015"/>
              <a:gd name="connsiteX2" fmla="*/ 7199 w 10000"/>
              <a:gd name="connsiteY2" fmla="*/ 1386 h 10015"/>
              <a:gd name="connsiteX3" fmla="*/ 5812 w 10000"/>
              <a:gd name="connsiteY3" fmla="*/ 4904 h 10015"/>
              <a:gd name="connsiteX4" fmla="*/ 7519 w 10000"/>
              <a:gd name="connsiteY4" fmla="*/ 8951 h 10015"/>
              <a:gd name="connsiteX5" fmla="*/ 9936 w 10000"/>
              <a:gd name="connsiteY5" fmla="*/ 10015 h 10015"/>
              <a:gd name="connsiteX6" fmla="*/ 1667 w 10000"/>
              <a:gd name="connsiteY6" fmla="*/ 10015 h 10015"/>
              <a:gd name="connsiteX7" fmla="*/ 0 w 10000"/>
              <a:gd name="connsiteY7" fmla="*/ 5015 h 10015"/>
              <a:gd name="connsiteX8" fmla="*/ 1667 w 10000"/>
              <a:gd name="connsiteY8" fmla="*/ 15 h 10015"/>
              <a:gd name="connsiteX0" fmla="*/ 1667 w 10000"/>
              <a:gd name="connsiteY0" fmla="*/ 15 h 10015"/>
              <a:gd name="connsiteX1" fmla="*/ 10000 w 10000"/>
              <a:gd name="connsiteY1" fmla="*/ 15 h 10015"/>
              <a:gd name="connsiteX2" fmla="*/ 7199 w 10000"/>
              <a:gd name="connsiteY2" fmla="*/ 1386 h 10015"/>
              <a:gd name="connsiteX3" fmla="*/ 5812 w 10000"/>
              <a:gd name="connsiteY3" fmla="*/ 4904 h 10015"/>
              <a:gd name="connsiteX4" fmla="*/ 7519 w 10000"/>
              <a:gd name="connsiteY4" fmla="*/ 8951 h 10015"/>
              <a:gd name="connsiteX5" fmla="*/ 9936 w 10000"/>
              <a:gd name="connsiteY5" fmla="*/ 10015 h 10015"/>
              <a:gd name="connsiteX6" fmla="*/ 1667 w 10000"/>
              <a:gd name="connsiteY6" fmla="*/ 10015 h 10015"/>
              <a:gd name="connsiteX7" fmla="*/ 0 w 10000"/>
              <a:gd name="connsiteY7" fmla="*/ 5015 h 10015"/>
              <a:gd name="connsiteX8" fmla="*/ 1667 w 10000"/>
              <a:gd name="connsiteY8" fmla="*/ 15 h 10015"/>
              <a:gd name="connsiteX0" fmla="*/ 1667 w 10000"/>
              <a:gd name="connsiteY0" fmla="*/ 15 h 10015"/>
              <a:gd name="connsiteX1" fmla="*/ 10000 w 10000"/>
              <a:gd name="connsiteY1" fmla="*/ 15 h 10015"/>
              <a:gd name="connsiteX2" fmla="*/ 7199 w 10000"/>
              <a:gd name="connsiteY2" fmla="*/ 1386 h 10015"/>
              <a:gd name="connsiteX3" fmla="*/ 5812 w 10000"/>
              <a:gd name="connsiteY3" fmla="*/ 4904 h 10015"/>
              <a:gd name="connsiteX4" fmla="*/ 7049 w 10000"/>
              <a:gd name="connsiteY4" fmla="*/ 8442 h 10015"/>
              <a:gd name="connsiteX5" fmla="*/ 9936 w 10000"/>
              <a:gd name="connsiteY5" fmla="*/ 10015 h 10015"/>
              <a:gd name="connsiteX6" fmla="*/ 1667 w 10000"/>
              <a:gd name="connsiteY6" fmla="*/ 10015 h 10015"/>
              <a:gd name="connsiteX7" fmla="*/ 0 w 10000"/>
              <a:gd name="connsiteY7" fmla="*/ 5015 h 10015"/>
              <a:gd name="connsiteX8" fmla="*/ 1667 w 10000"/>
              <a:gd name="connsiteY8" fmla="*/ 15 h 10015"/>
              <a:gd name="connsiteX0" fmla="*/ 1667 w 10000"/>
              <a:gd name="connsiteY0" fmla="*/ 15 h 10015"/>
              <a:gd name="connsiteX1" fmla="*/ 10000 w 10000"/>
              <a:gd name="connsiteY1" fmla="*/ 15 h 10015"/>
              <a:gd name="connsiteX2" fmla="*/ 7199 w 10000"/>
              <a:gd name="connsiteY2" fmla="*/ 1386 h 10015"/>
              <a:gd name="connsiteX3" fmla="*/ 5812 w 10000"/>
              <a:gd name="connsiteY3" fmla="*/ 4904 h 10015"/>
              <a:gd name="connsiteX4" fmla="*/ 7049 w 10000"/>
              <a:gd name="connsiteY4" fmla="*/ 8442 h 10015"/>
              <a:gd name="connsiteX5" fmla="*/ 9936 w 10000"/>
              <a:gd name="connsiteY5" fmla="*/ 10015 h 10015"/>
              <a:gd name="connsiteX6" fmla="*/ 1667 w 10000"/>
              <a:gd name="connsiteY6" fmla="*/ 10015 h 10015"/>
              <a:gd name="connsiteX7" fmla="*/ 0 w 10000"/>
              <a:gd name="connsiteY7" fmla="*/ 5015 h 10015"/>
              <a:gd name="connsiteX8" fmla="*/ 1667 w 10000"/>
              <a:gd name="connsiteY8" fmla="*/ 15 h 10015"/>
              <a:gd name="connsiteX0" fmla="*/ 2042 w 10375"/>
              <a:gd name="connsiteY0" fmla="*/ 15 h 10015"/>
              <a:gd name="connsiteX1" fmla="*/ 10375 w 10375"/>
              <a:gd name="connsiteY1" fmla="*/ 15 h 10015"/>
              <a:gd name="connsiteX2" fmla="*/ 7574 w 10375"/>
              <a:gd name="connsiteY2" fmla="*/ 1386 h 10015"/>
              <a:gd name="connsiteX3" fmla="*/ 6187 w 10375"/>
              <a:gd name="connsiteY3" fmla="*/ 4904 h 10015"/>
              <a:gd name="connsiteX4" fmla="*/ 7424 w 10375"/>
              <a:gd name="connsiteY4" fmla="*/ 8442 h 10015"/>
              <a:gd name="connsiteX5" fmla="*/ 10311 w 10375"/>
              <a:gd name="connsiteY5" fmla="*/ 10015 h 10015"/>
              <a:gd name="connsiteX6" fmla="*/ 525 w 10375"/>
              <a:gd name="connsiteY6" fmla="*/ 9993 h 10015"/>
              <a:gd name="connsiteX7" fmla="*/ 375 w 10375"/>
              <a:gd name="connsiteY7" fmla="*/ 5015 h 10015"/>
              <a:gd name="connsiteX8" fmla="*/ 2042 w 10375"/>
              <a:gd name="connsiteY8" fmla="*/ 15 h 10015"/>
              <a:gd name="connsiteX0" fmla="*/ 1784 w 10117"/>
              <a:gd name="connsiteY0" fmla="*/ 15 h 10015"/>
              <a:gd name="connsiteX1" fmla="*/ 10117 w 10117"/>
              <a:gd name="connsiteY1" fmla="*/ 15 h 10015"/>
              <a:gd name="connsiteX2" fmla="*/ 7316 w 10117"/>
              <a:gd name="connsiteY2" fmla="*/ 1386 h 10015"/>
              <a:gd name="connsiteX3" fmla="*/ 5929 w 10117"/>
              <a:gd name="connsiteY3" fmla="*/ 4904 h 10015"/>
              <a:gd name="connsiteX4" fmla="*/ 7166 w 10117"/>
              <a:gd name="connsiteY4" fmla="*/ 8442 h 10015"/>
              <a:gd name="connsiteX5" fmla="*/ 10053 w 10117"/>
              <a:gd name="connsiteY5" fmla="*/ 10015 h 10015"/>
              <a:gd name="connsiteX6" fmla="*/ 267 w 10117"/>
              <a:gd name="connsiteY6" fmla="*/ 9993 h 10015"/>
              <a:gd name="connsiteX7" fmla="*/ 117 w 10117"/>
              <a:gd name="connsiteY7" fmla="*/ 5015 h 10015"/>
              <a:gd name="connsiteX8" fmla="*/ 1784 w 10117"/>
              <a:gd name="connsiteY8" fmla="*/ 15 h 10015"/>
              <a:gd name="connsiteX0" fmla="*/ 419 w 10397"/>
              <a:gd name="connsiteY0" fmla="*/ 0 h 10022"/>
              <a:gd name="connsiteX1" fmla="*/ 10397 w 10397"/>
              <a:gd name="connsiteY1" fmla="*/ 22 h 10022"/>
              <a:gd name="connsiteX2" fmla="*/ 7596 w 10397"/>
              <a:gd name="connsiteY2" fmla="*/ 1393 h 10022"/>
              <a:gd name="connsiteX3" fmla="*/ 6209 w 10397"/>
              <a:gd name="connsiteY3" fmla="*/ 4911 h 10022"/>
              <a:gd name="connsiteX4" fmla="*/ 7446 w 10397"/>
              <a:gd name="connsiteY4" fmla="*/ 8449 h 10022"/>
              <a:gd name="connsiteX5" fmla="*/ 10333 w 10397"/>
              <a:gd name="connsiteY5" fmla="*/ 10022 h 10022"/>
              <a:gd name="connsiteX6" fmla="*/ 547 w 10397"/>
              <a:gd name="connsiteY6" fmla="*/ 10000 h 10022"/>
              <a:gd name="connsiteX7" fmla="*/ 397 w 10397"/>
              <a:gd name="connsiteY7" fmla="*/ 5022 h 10022"/>
              <a:gd name="connsiteX8" fmla="*/ 419 w 10397"/>
              <a:gd name="connsiteY8" fmla="*/ 0 h 10022"/>
              <a:gd name="connsiteX0" fmla="*/ 37 w 10015"/>
              <a:gd name="connsiteY0" fmla="*/ 0 h 10022"/>
              <a:gd name="connsiteX1" fmla="*/ 10015 w 10015"/>
              <a:gd name="connsiteY1" fmla="*/ 22 h 10022"/>
              <a:gd name="connsiteX2" fmla="*/ 7214 w 10015"/>
              <a:gd name="connsiteY2" fmla="*/ 1393 h 10022"/>
              <a:gd name="connsiteX3" fmla="*/ 5827 w 10015"/>
              <a:gd name="connsiteY3" fmla="*/ 4911 h 10022"/>
              <a:gd name="connsiteX4" fmla="*/ 7064 w 10015"/>
              <a:gd name="connsiteY4" fmla="*/ 8449 h 10022"/>
              <a:gd name="connsiteX5" fmla="*/ 9951 w 10015"/>
              <a:gd name="connsiteY5" fmla="*/ 10022 h 10022"/>
              <a:gd name="connsiteX6" fmla="*/ 165 w 10015"/>
              <a:gd name="connsiteY6" fmla="*/ 10000 h 10022"/>
              <a:gd name="connsiteX7" fmla="*/ 15 w 10015"/>
              <a:gd name="connsiteY7" fmla="*/ 5022 h 10022"/>
              <a:gd name="connsiteX8" fmla="*/ 37 w 10015"/>
              <a:gd name="connsiteY8" fmla="*/ 0 h 10022"/>
              <a:gd name="connsiteX0" fmla="*/ 62 w 10040"/>
              <a:gd name="connsiteY0" fmla="*/ 0 h 10022"/>
              <a:gd name="connsiteX1" fmla="*/ 10040 w 10040"/>
              <a:gd name="connsiteY1" fmla="*/ 22 h 10022"/>
              <a:gd name="connsiteX2" fmla="*/ 7239 w 10040"/>
              <a:gd name="connsiteY2" fmla="*/ 1393 h 10022"/>
              <a:gd name="connsiteX3" fmla="*/ 5852 w 10040"/>
              <a:gd name="connsiteY3" fmla="*/ 4911 h 10022"/>
              <a:gd name="connsiteX4" fmla="*/ 7089 w 10040"/>
              <a:gd name="connsiteY4" fmla="*/ 8449 h 10022"/>
              <a:gd name="connsiteX5" fmla="*/ 9976 w 10040"/>
              <a:gd name="connsiteY5" fmla="*/ 10022 h 10022"/>
              <a:gd name="connsiteX6" fmla="*/ 105 w 10040"/>
              <a:gd name="connsiteY6" fmla="*/ 10022 h 10022"/>
              <a:gd name="connsiteX7" fmla="*/ 40 w 10040"/>
              <a:gd name="connsiteY7" fmla="*/ 5022 h 10022"/>
              <a:gd name="connsiteX8" fmla="*/ 62 w 10040"/>
              <a:gd name="connsiteY8" fmla="*/ 0 h 10022"/>
              <a:gd name="connsiteX0" fmla="*/ 76 w 10054"/>
              <a:gd name="connsiteY0" fmla="*/ 0 h 10022"/>
              <a:gd name="connsiteX1" fmla="*/ 10054 w 10054"/>
              <a:gd name="connsiteY1" fmla="*/ 22 h 10022"/>
              <a:gd name="connsiteX2" fmla="*/ 7253 w 10054"/>
              <a:gd name="connsiteY2" fmla="*/ 1393 h 10022"/>
              <a:gd name="connsiteX3" fmla="*/ 5866 w 10054"/>
              <a:gd name="connsiteY3" fmla="*/ 4911 h 10022"/>
              <a:gd name="connsiteX4" fmla="*/ 7103 w 10054"/>
              <a:gd name="connsiteY4" fmla="*/ 8449 h 10022"/>
              <a:gd name="connsiteX5" fmla="*/ 9990 w 10054"/>
              <a:gd name="connsiteY5" fmla="*/ 10022 h 10022"/>
              <a:gd name="connsiteX6" fmla="*/ 98 w 10054"/>
              <a:gd name="connsiteY6" fmla="*/ 10022 h 10022"/>
              <a:gd name="connsiteX7" fmla="*/ 54 w 10054"/>
              <a:gd name="connsiteY7" fmla="*/ 5022 h 10022"/>
              <a:gd name="connsiteX8" fmla="*/ 76 w 10054"/>
              <a:gd name="connsiteY8" fmla="*/ 0 h 10022"/>
              <a:gd name="connsiteX0" fmla="*/ 32 w 10010"/>
              <a:gd name="connsiteY0" fmla="*/ 0 h 10022"/>
              <a:gd name="connsiteX1" fmla="*/ 10010 w 10010"/>
              <a:gd name="connsiteY1" fmla="*/ 22 h 10022"/>
              <a:gd name="connsiteX2" fmla="*/ 7209 w 10010"/>
              <a:gd name="connsiteY2" fmla="*/ 1393 h 10022"/>
              <a:gd name="connsiteX3" fmla="*/ 5822 w 10010"/>
              <a:gd name="connsiteY3" fmla="*/ 4911 h 10022"/>
              <a:gd name="connsiteX4" fmla="*/ 7059 w 10010"/>
              <a:gd name="connsiteY4" fmla="*/ 8449 h 10022"/>
              <a:gd name="connsiteX5" fmla="*/ 9946 w 10010"/>
              <a:gd name="connsiteY5" fmla="*/ 10022 h 10022"/>
              <a:gd name="connsiteX6" fmla="*/ 54 w 10010"/>
              <a:gd name="connsiteY6" fmla="*/ 10022 h 10022"/>
              <a:gd name="connsiteX7" fmla="*/ 10 w 10010"/>
              <a:gd name="connsiteY7" fmla="*/ 5022 h 10022"/>
              <a:gd name="connsiteX8" fmla="*/ 32 w 10010"/>
              <a:gd name="connsiteY8" fmla="*/ 0 h 10022"/>
              <a:gd name="connsiteX0" fmla="*/ 21 w 10020"/>
              <a:gd name="connsiteY0" fmla="*/ 16 h 10016"/>
              <a:gd name="connsiteX1" fmla="*/ 10020 w 10020"/>
              <a:gd name="connsiteY1" fmla="*/ 16 h 10016"/>
              <a:gd name="connsiteX2" fmla="*/ 7219 w 10020"/>
              <a:gd name="connsiteY2" fmla="*/ 1387 h 10016"/>
              <a:gd name="connsiteX3" fmla="*/ 5832 w 10020"/>
              <a:gd name="connsiteY3" fmla="*/ 4905 h 10016"/>
              <a:gd name="connsiteX4" fmla="*/ 7069 w 10020"/>
              <a:gd name="connsiteY4" fmla="*/ 8443 h 10016"/>
              <a:gd name="connsiteX5" fmla="*/ 9956 w 10020"/>
              <a:gd name="connsiteY5" fmla="*/ 10016 h 10016"/>
              <a:gd name="connsiteX6" fmla="*/ 64 w 10020"/>
              <a:gd name="connsiteY6" fmla="*/ 10016 h 10016"/>
              <a:gd name="connsiteX7" fmla="*/ 20 w 10020"/>
              <a:gd name="connsiteY7" fmla="*/ 5016 h 10016"/>
              <a:gd name="connsiteX8" fmla="*/ 21 w 10020"/>
              <a:gd name="connsiteY8" fmla="*/ 16 h 10016"/>
              <a:gd name="connsiteX0" fmla="*/ 21 w 10020"/>
              <a:gd name="connsiteY0" fmla="*/ 16 h 10016"/>
              <a:gd name="connsiteX1" fmla="*/ 10020 w 10020"/>
              <a:gd name="connsiteY1" fmla="*/ 16 h 10016"/>
              <a:gd name="connsiteX2" fmla="*/ 7219 w 10020"/>
              <a:gd name="connsiteY2" fmla="*/ 1387 h 10016"/>
              <a:gd name="connsiteX3" fmla="*/ 5832 w 10020"/>
              <a:gd name="connsiteY3" fmla="*/ 4905 h 10016"/>
              <a:gd name="connsiteX4" fmla="*/ 7069 w 10020"/>
              <a:gd name="connsiteY4" fmla="*/ 8443 h 10016"/>
              <a:gd name="connsiteX5" fmla="*/ 9956 w 10020"/>
              <a:gd name="connsiteY5" fmla="*/ 10016 h 10016"/>
              <a:gd name="connsiteX6" fmla="*/ 64 w 10020"/>
              <a:gd name="connsiteY6" fmla="*/ 9994 h 10016"/>
              <a:gd name="connsiteX7" fmla="*/ 20 w 10020"/>
              <a:gd name="connsiteY7" fmla="*/ 5016 h 10016"/>
              <a:gd name="connsiteX8" fmla="*/ 21 w 10020"/>
              <a:gd name="connsiteY8" fmla="*/ 16 h 10016"/>
              <a:gd name="connsiteX0" fmla="*/ 18 w 10017"/>
              <a:gd name="connsiteY0" fmla="*/ 16 h 10016"/>
              <a:gd name="connsiteX1" fmla="*/ 10017 w 10017"/>
              <a:gd name="connsiteY1" fmla="*/ 16 h 10016"/>
              <a:gd name="connsiteX2" fmla="*/ 7216 w 10017"/>
              <a:gd name="connsiteY2" fmla="*/ 1387 h 10016"/>
              <a:gd name="connsiteX3" fmla="*/ 5829 w 10017"/>
              <a:gd name="connsiteY3" fmla="*/ 4905 h 10016"/>
              <a:gd name="connsiteX4" fmla="*/ 7066 w 10017"/>
              <a:gd name="connsiteY4" fmla="*/ 8443 h 10016"/>
              <a:gd name="connsiteX5" fmla="*/ 9953 w 10017"/>
              <a:gd name="connsiteY5" fmla="*/ 10016 h 10016"/>
              <a:gd name="connsiteX6" fmla="*/ 61 w 10017"/>
              <a:gd name="connsiteY6" fmla="*/ 9994 h 10016"/>
              <a:gd name="connsiteX7" fmla="*/ 17 w 10017"/>
              <a:gd name="connsiteY7" fmla="*/ 5016 h 10016"/>
              <a:gd name="connsiteX8" fmla="*/ 18 w 10017"/>
              <a:gd name="connsiteY8" fmla="*/ 16 h 10016"/>
              <a:gd name="connsiteX0" fmla="*/ 18 w 10017"/>
              <a:gd name="connsiteY0" fmla="*/ 16 h 10016"/>
              <a:gd name="connsiteX1" fmla="*/ 10017 w 10017"/>
              <a:gd name="connsiteY1" fmla="*/ 16 h 10016"/>
              <a:gd name="connsiteX2" fmla="*/ 7216 w 10017"/>
              <a:gd name="connsiteY2" fmla="*/ 1387 h 10016"/>
              <a:gd name="connsiteX3" fmla="*/ 5829 w 10017"/>
              <a:gd name="connsiteY3" fmla="*/ 4905 h 10016"/>
              <a:gd name="connsiteX4" fmla="*/ 6959 w 10017"/>
              <a:gd name="connsiteY4" fmla="*/ 8266 h 10016"/>
              <a:gd name="connsiteX5" fmla="*/ 9953 w 10017"/>
              <a:gd name="connsiteY5" fmla="*/ 10016 h 10016"/>
              <a:gd name="connsiteX6" fmla="*/ 61 w 10017"/>
              <a:gd name="connsiteY6" fmla="*/ 9994 h 10016"/>
              <a:gd name="connsiteX7" fmla="*/ 17 w 10017"/>
              <a:gd name="connsiteY7" fmla="*/ 5016 h 10016"/>
              <a:gd name="connsiteX8" fmla="*/ 18 w 10017"/>
              <a:gd name="connsiteY8" fmla="*/ 16 h 10016"/>
              <a:gd name="connsiteX0" fmla="*/ 18 w 10017"/>
              <a:gd name="connsiteY0" fmla="*/ 16 h 10038"/>
              <a:gd name="connsiteX1" fmla="*/ 10017 w 10017"/>
              <a:gd name="connsiteY1" fmla="*/ 16 h 10038"/>
              <a:gd name="connsiteX2" fmla="*/ 7216 w 10017"/>
              <a:gd name="connsiteY2" fmla="*/ 1387 h 10038"/>
              <a:gd name="connsiteX3" fmla="*/ 5829 w 10017"/>
              <a:gd name="connsiteY3" fmla="*/ 4905 h 10038"/>
              <a:gd name="connsiteX4" fmla="*/ 6959 w 10017"/>
              <a:gd name="connsiteY4" fmla="*/ 8266 h 10038"/>
              <a:gd name="connsiteX5" fmla="*/ 9910 w 10017"/>
              <a:gd name="connsiteY5" fmla="*/ 10038 h 10038"/>
              <a:gd name="connsiteX6" fmla="*/ 61 w 10017"/>
              <a:gd name="connsiteY6" fmla="*/ 9994 h 10038"/>
              <a:gd name="connsiteX7" fmla="*/ 17 w 10017"/>
              <a:gd name="connsiteY7" fmla="*/ 5016 h 10038"/>
              <a:gd name="connsiteX8" fmla="*/ 18 w 10017"/>
              <a:gd name="connsiteY8" fmla="*/ 16 h 10038"/>
              <a:gd name="connsiteX0" fmla="*/ 18 w 10017"/>
              <a:gd name="connsiteY0" fmla="*/ 16 h 10038"/>
              <a:gd name="connsiteX1" fmla="*/ 10017 w 10017"/>
              <a:gd name="connsiteY1" fmla="*/ 16 h 10038"/>
              <a:gd name="connsiteX2" fmla="*/ 7216 w 10017"/>
              <a:gd name="connsiteY2" fmla="*/ 1387 h 10038"/>
              <a:gd name="connsiteX3" fmla="*/ 5829 w 10017"/>
              <a:gd name="connsiteY3" fmla="*/ 4905 h 10038"/>
              <a:gd name="connsiteX4" fmla="*/ 6959 w 10017"/>
              <a:gd name="connsiteY4" fmla="*/ 8266 h 10038"/>
              <a:gd name="connsiteX5" fmla="*/ 9910 w 10017"/>
              <a:gd name="connsiteY5" fmla="*/ 10038 h 10038"/>
              <a:gd name="connsiteX6" fmla="*/ 61 w 10017"/>
              <a:gd name="connsiteY6" fmla="*/ 9994 h 10038"/>
              <a:gd name="connsiteX7" fmla="*/ 17 w 10017"/>
              <a:gd name="connsiteY7" fmla="*/ 5016 h 10038"/>
              <a:gd name="connsiteX8" fmla="*/ 18 w 10017"/>
              <a:gd name="connsiteY8" fmla="*/ 16 h 10038"/>
              <a:gd name="connsiteX0" fmla="*/ 18 w 10017"/>
              <a:gd name="connsiteY0" fmla="*/ 16 h 10060"/>
              <a:gd name="connsiteX1" fmla="*/ 10017 w 10017"/>
              <a:gd name="connsiteY1" fmla="*/ 16 h 10060"/>
              <a:gd name="connsiteX2" fmla="*/ 7216 w 10017"/>
              <a:gd name="connsiteY2" fmla="*/ 1387 h 10060"/>
              <a:gd name="connsiteX3" fmla="*/ 5829 w 10017"/>
              <a:gd name="connsiteY3" fmla="*/ 4905 h 10060"/>
              <a:gd name="connsiteX4" fmla="*/ 6959 w 10017"/>
              <a:gd name="connsiteY4" fmla="*/ 8266 h 10060"/>
              <a:gd name="connsiteX5" fmla="*/ 9995 w 10017"/>
              <a:gd name="connsiteY5" fmla="*/ 10060 h 10060"/>
              <a:gd name="connsiteX6" fmla="*/ 61 w 10017"/>
              <a:gd name="connsiteY6" fmla="*/ 9994 h 10060"/>
              <a:gd name="connsiteX7" fmla="*/ 17 w 10017"/>
              <a:gd name="connsiteY7" fmla="*/ 5016 h 10060"/>
              <a:gd name="connsiteX8" fmla="*/ 18 w 10017"/>
              <a:gd name="connsiteY8" fmla="*/ 16 h 10060"/>
              <a:gd name="connsiteX0" fmla="*/ 18 w 10017"/>
              <a:gd name="connsiteY0" fmla="*/ 16 h 10016"/>
              <a:gd name="connsiteX1" fmla="*/ 10017 w 10017"/>
              <a:gd name="connsiteY1" fmla="*/ 16 h 10016"/>
              <a:gd name="connsiteX2" fmla="*/ 7216 w 10017"/>
              <a:gd name="connsiteY2" fmla="*/ 1387 h 10016"/>
              <a:gd name="connsiteX3" fmla="*/ 5829 w 10017"/>
              <a:gd name="connsiteY3" fmla="*/ 4905 h 10016"/>
              <a:gd name="connsiteX4" fmla="*/ 6959 w 10017"/>
              <a:gd name="connsiteY4" fmla="*/ 8266 h 10016"/>
              <a:gd name="connsiteX5" fmla="*/ 9995 w 10017"/>
              <a:gd name="connsiteY5" fmla="*/ 10016 h 10016"/>
              <a:gd name="connsiteX6" fmla="*/ 61 w 10017"/>
              <a:gd name="connsiteY6" fmla="*/ 9994 h 10016"/>
              <a:gd name="connsiteX7" fmla="*/ 17 w 10017"/>
              <a:gd name="connsiteY7" fmla="*/ 5016 h 10016"/>
              <a:gd name="connsiteX8" fmla="*/ 18 w 10017"/>
              <a:gd name="connsiteY8" fmla="*/ 16 h 10016"/>
              <a:gd name="connsiteX0" fmla="*/ 18 w 10102"/>
              <a:gd name="connsiteY0" fmla="*/ 0 h 10000"/>
              <a:gd name="connsiteX1" fmla="*/ 10102 w 10102"/>
              <a:gd name="connsiteY1" fmla="*/ 22 h 10000"/>
              <a:gd name="connsiteX2" fmla="*/ 7216 w 10102"/>
              <a:gd name="connsiteY2" fmla="*/ 1371 h 10000"/>
              <a:gd name="connsiteX3" fmla="*/ 5829 w 10102"/>
              <a:gd name="connsiteY3" fmla="*/ 4889 h 10000"/>
              <a:gd name="connsiteX4" fmla="*/ 6959 w 10102"/>
              <a:gd name="connsiteY4" fmla="*/ 8250 h 10000"/>
              <a:gd name="connsiteX5" fmla="*/ 9995 w 10102"/>
              <a:gd name="connsiteY5" fmla="*/ 10000 h 10000"/>
              <a:gd name="connsiteX6" fmla="*/ 61 w 10102"/>
              <a:gd name="connsiteY6" fmla="*/ 9978 h 10000"/>
              <a:gd name="connsiteX7" fmla="*/ 17 w 10102"/>
              <a:gd name="connsiteY7" fmla="*/ 5000 h 10000"/>
              <a:gd name="connsiteX8" fmla="*/ 18 w 10102"/>
              <a:gd name="connsiteY8" fmla="*/ 0 h 10000"/>
              <a:gd name="connsiteX0" fmla="*/ 18 w 10102"/>
              <a:gd name="connsiteY0" fmla="*/ 0 h 10000"/>
              <a:gd name="connsiteX1" fmla="*/ 10102 w 10102"/>
              <a:gd name="connsiteY1" fmla="*/ 22 h 10000"/>
              <a:gd name="connsiteX2" fmla="*/ 7216 w 10102"/>
              <a:gd name="connsiteY2" fmla="*/ 1371 h 10000"/>
              <a:gd name="connsiteX3" fmla="*/ 5829 w 10102"/>
              <a:gd name="connsiteY3" fmla="*/ 4889 h 10000"/>
              <a:gd name="connsiteX4" fmla="*/ 6927 w 10102"/>
              <a:gd name="connsiteY4" fmla="*/ 8149 h 10000"/>
              <a:gd name="connsiteX5" fmla="*/ 9995 w 10102"/>
              <a:gd name="connsiteY5" fmla="*/ 10000 h 10000"/>
              <a:gd name="connsiteX6" fmla="*/ 61 w 10102"/>
              <a:gd name="connsiteY6" fmla="*/ 9978 h 10000"/>
              <a:gd name="connsiteX7" fmla="*/ 17 w 10102"/>
              <a:gd name="connsiteY7" fmla="*/ 5000 h 10000"/>
              <a:gd name="connsiteX8" fmla="*/ 18 w 10102"/>
              <a:gd name="connsiteY8" fmla="*/ 0 h 10000"/>
              <a:gd name="connsiteX0" fmla="*/ 18 w 10102"/>
              <a:gd name="connsiteY0" fmla="*/ 0 h 10000"/>
              <a:gd name="connsiteX1" fmla="*/ 10102 w 10102"/>
              <a:gd name="connsiteY1" fmla="*/ 22 h 10000"/>
              <a:gd name="connsiteX2" fmla="*/ 7216 w 10102"/>
              <a:gd name="connsiteY2" fmla="*/ 1371 h 10000"/>
              <a:gd name="connsiteX3" fmla="*/ 5894 w 10102"/>
              <a:gd name="connsiteY3" fmla="*/ 4990 h 10000"/>
              <a:gd name="connsiteX4" fmla="*/ 6927 w 10102"/>
              <a:gd name="connsiteY4" fmla="*/ 8149 h 10000"/>
              <a:gd name="connsiteX5" fmla="*/ 9995 w 10102"/>
              <a:gd name="connsiteY5" fmla="*/ 10000 h 10000"/>
              <a:gd name="connsiteX6" fmla="*/ 61 w 10102"/>
              <a:gd name="connsiteY6" fmla="*/ 9978 h 10000"/>
              <a:gd name="connsiteX7" fmla="*/ 17 w 10102"/>
              <a:gd name="connsiteY7" fmla="*/ 5000 h 10000"/>
              <a:gd name="connsiteX8" fmla="*/ 18 w 10102"/>
              <a:gd name="connsiteY8" fmla="*/ 0 h 10000"/>
              <a:gd name="connsiteX0" fmla="*/ 18 w 10102"/>
              <a:gd name="connsiteY0" fmla="*/ 0 h 10000"/>
              <a:gd name="connsiteX1" fmla="*/ 10102 w 10102"/>
              <a:gd name="connsiteY1" fmla="*/ 22 h 10000"/>
              <a:gd name="connsiteX2" fmla="*/ 7216 w 10102"/>
              <a:gd name="connsiteY2" fmla="*/ 1371 h 10000"/>
              <a:gd name="connsiteX3" fmla="*/ 5894 w 10102"/>
              <a:gd name="connsiteY3" fmla="*/ 5007 h 10000"/>
              <a:gd name="connsiteX4" fmla="*/ 6927 w 10102"/>
              <a:gd name="connsiteY4" fmla="*/ 8149 h 10000"/>
              <a:gd name="connsiteX5" fmla="*/ 9995 w 10102"/>
              <a:gd name="connsiteY5" fmla="*/ 10000 h 10000"/>
              <a:gd name="connsiteX6" fmla="*/ 61 w 10102"/>
              <a:gd name="connsiteY6" fmla="*/ 9978 h 10000"/>
              <a:gd name="connsiteX7" fmla="*/ 17 w 10102"/>
              <a:gd name="connsiteY7" fmla="*/ 5000 h 10000"/>
              <a:gd name="connsiteX8" fmla="*/ 18 w 10102"/>
              <a:gd name="connsiteY8" fmla="*/ 0 h 10000"/>
              <a:gd name="connsiteX0" fmla="*/ 18 w 10102"/>
              <a:gd name="connsiteY0" fmla="*/ 0 h 10000"/>
              <a:gd name="connsiteX1" fmla="*/ 10102 w 10102"/>
              <a:gd name="connsiteY1" fmla="*/ 22 h 10000"/>
              <a:gd name="connsiteX2" fmla="*/ 7216 w 10102"/>
              <a:gd name="connsiteY2" fmla="*/ 1371 h 10000"/>
              <a:gd name="connsiteX3" fmla="*/ 5894 w 10102"/>
              <a:gd name="connsiteY3" fmla="*/ 5007 h 10000"/>
              <a:gd name="connsiteX4" fmla="*/ 6927 w 10102"/>
              <a:gd name="connsiteY4" fmla="*/ 8149 h 10000"/>
              <a:gd name="connsiteX5" fmla="*/ 9995 w 10102"/>
              <a:gd name="connsiteY5" fmla="*/ 10000 h 10000"/>
              <a:gd name="connsiteX6" fmla="*/ 61 w 10102"/>
              <a:gd name="connsiteY6" fmla="*/ 9978 h 10000"/>
              <a:gd name="connsiteX7" fmla="*/ 17 w 10102"/>
              <a:gd name="connsiteY7" fmla="*/ 5000 h 10000"/>
              <a:gd name="connsiteX8" fmla="*/ 18 w 10102"/>
              <a:gd name="connsiteY8" fmla="*/ 0 h 10000"/>
              <a:gd name="connsiteX0" fmla="*/ 18 w 10102"/>
              <a:gd name="connsiteY0" fmla="*/ 0 h 10000"/>
              <a:gd name="connsiteX1" fmla="*/ 10102 w 10102"/>
              <a:gd name="connsiteY1" fmla="*/ 22 h 10000"/>
              <a:gd name="connsiteX2" fmla="*/ 7216 w 10102"/>
              <a:gd name="connsiteY2" fmla="*/ 1371 h 10000"/>
              <a:gd name="connsiteX3" fmla="*/ 5894 w 10102"/>
              <a:gd name="connsiteY3" fmla="*/ 5007 h 10000"/>
              <a:gd name="connsiteX4" fmla="*/ 6927 w 10102"/>
              <a:gd name="connsiteY4" fmla="*/ 8149 h 10000"/>
              <a:gd name="connsiteX5" fmla="*/ 9995 w 10102"/>
              <a:gd name="connsiteY5" fmla="*/ 10000 h 10000"/>
              <a:gd name="connsiteX6" fmla="*/ 61 w 10102"/>
              <a:gd name="connsiteY6" fmla="*/ 9978 h 10000"/>
              <a:gd name="connsiteX7" fmla="*/ 17 w 10102"/>
              <a:gd name="connsiteY7" fmla="*/ 5000 h 10000"/>
              <a:gd name="connsiteX8" fmla="*/ 18 w 10102"/>
              <a:gd name="connsiteY8" fmla="*/ 0 h 10000"/>
              <a:gd name="connsiteX0" fmla="*/ 18 w 10102"/>
              <a:gd name="connsiteY0" fmla="*/ 0 h 10000"/>
              <a:gd name="connsiteX1" fmla="*/ 10102 w 10102"/>
              <a:gd name="connsiteY1" fmla="*/ 22 h 10000"/>
              <a:gd name="connsiteX2" fmla="*/ 7216 w 10102"/>
              <a:gd name="connsiteY2" fmla="*/ 1371 h 10000"/>
              <a:gd name="connsiteX3" fmla="*/ 5894 w 10102"/>
              <a:gd name="connsiteY3" fmla="*/ 5007 h 10000"/>
              <a:gd name="connsiteX4" fmla="*/ 6927 w 10102"/>
              <a:gd name="connsiteY4" fmla="*/ 8149 h 10000"/>
              <a:gd name="connsiteX5" fmla="*/ 9995 w 10102"/>
              <a:gd name="connsiteY5" fmla="*/ 10000 h 10000"/>
              <a:gd name="connsiteX6" fmla="*/ 61 w 10102"/>
              <a:gd name="connsiteY6" fmla="*/ 9978 h 10000"/>
              <a:gd name="connsiteX7" fmla="*/ 17 w 10102"/>
              <a:gd name="connsiteY7" fmla="*/ 5000 h 10000"/>
              <a:gd name="connsiteX8" fmla="*/ 18 w 10102"/>
              <a:gd name="connsiteY8" fmla="*/ 0 h 10000"/>
              <a:gd name="connsiteX0" fmla="*/ 18 w 10102"/>
              <a:gd name="connsiteY0" fmla="*/ 0 h 10000"/>
              <a:gd name="connsiteX1" fmla="*/ 10102 w 10102"/>
              <a:gd name="connsiteY1" fmla="*/ 22 h 10000"/>
              <a:gd name="connsiteX2" fmla="*/ 7216 w 10102"/>
              <a:gd name="connsiteY2" fmla="*/ 1371 h 10000"/>
              <a:gd name="connsiteX3" fmla="*/ 5894 w 10102"/>
              <a:gd name="connsiteY3" fmla="*/ 5007 h 10000"/>
              <a:gd name="connsiteX4" fmla="*/ 6927 w 10102"/>
              <a:gd name="connsiteY4" fmla="*/ 8149 h 10000"/>
              <a:gd name="connsiteX5" fmla="*/ 9995 w 10102"/>
              <a:gd name="connsiteY5" fmla="*/ 10000 h 10000"/>
              <a:gd name="connsiteX6" fmla="*/ 61 w 10102"/>
              <a:gd name="connsiteY6" fmla="*/ 9978 h 10000"/>
              <a:gd name="connsiteX7" fmla="*/ 17 w 10102"/>
              <a:gd name="connsiteY7" fmla="*/ 5000 h 10000"/>
              <a:gd name="connsiteX8" fmla="*/ 18 w 10102"/>
              <a:gd name="connsiteY8" fmla="*/ 0 h 10000"/>
              <a:gd name="connsiteX0" fmla="*/ 18 w 10157"/>
              <a:gd name="connsiteY0" fmla="*/ 0 h 10000"/>
              <a:gd name="connsiteX1" fmla="*/ 10102 w 10157"/>
              <a:gd name="connsiteY1" fmla="*/ 22 h 10000"/>
              <a:gd name="connsiteX2" fmla="*/ 7216 w 10157"/>
              <a:gd name="connsiteY2" fmla="*/ 1371 h 10000"/>
              <a:gd name="connsiteX3" fmla="*/ 5894 w 10157"/>
              <a:gd name="connsiteY3" fmla="*/ 5007 h 10000"/>
              <a:gd name="connsiteX4" fmla="*/ 6927 w 10157"/>
              <a:gd name="connsiteY4" fmla="*/ 8149 h 10000"/>
              <a:gd name="connsiteX5" fmla="*/ 10157 w 10157"/>
              <a:gd name="connsiteY5" fmla="*/ 10000 h 10000"/>
              <a:gd name="connsiteX6" fmla="*/ 61 w 10157"/>
              <a:gd name="connsiteY6" fmla="*/ 9978 h 10000"/>
              <a:gd name="connsiteX7" fmla="*/ 17 w 10157"/>
              <a:gd name="connsiteY7" fmla="*/ 5000 h 10000"/>
              <a:gd name="connsiteX8" fmla="*/ 18 w 10157"/>
              <a:gd name="connsiteY8" fmla="*/ 0 h 10000"/>
              <a:gd name="connsiteX0" fmla="*/ 21 w 10160"/>
              <a:gd name="connsiteY0" fmla="*/ 0 h 10000"/>
              <a:gd name="connsiteX1" fmla="*/ 10105 w 10160"/>
              <a:gd name="connsiteY1" fmla="*/ 22 h 10000"/>
              <a:gd name="connsiteX2" fmla="*/ 7219 w 10160"/>
              <a:gd name="connsiteY2" fmla="*/ 1371 h 10000"/>
              <a:gd name="connsiteX3" fmla="*/ 5897 w 10160"/>
              <a:gd name="connsiteY3" fmla="*/ 5007 h 10000"/>
              <a:gd name="connsiteX4" fmla="*/ 6930 w 10160"/>
              <a:gd name="connsiteY4" fmla="*/ 8149 h 10000"/>
              <a:gd name="connsiteX5" fmla="*/ 10160 w 10160"/>
              <a:gd name="connsiteY5" fmla="*/ 10000 h 10000"/>
              <a:gd name="connsiteX6" fmla="*/ 64 w 10160"/>
              <a:gd name="connsiteY6" fmla="*/ 9944 h 10000"/>
              <a:gd name="connsiteX7" fmla="*/ 20 w 10160"/>
              <a:gd name="connsiteY7" fmla="*/ 5000 h 10000"/>
              <a:gd name="connsiteX8" fmla="*/ 21 w 10160"/>
              <a:gd name="connsiteY8" fmla="*/ 0 h 10000"/>
              <a:gd name="connsiteX0" fmla="*/ 21 w 10144"/>
              <a:gd name="connsiteY0" fmla="*/ 0 h 9983"/>
              <a:gd name="connsiteX1" fmla="*/ 10105 w 10144"/>
              <a:gd name="connsiteY1" fmla="*/ 22 h 9983"/>
              <a:gd name="connsiteX2" fmla="*/ 7219 w 10144"/>
              <a:gd name="connsiteY2" fmla="*/ 1371 h 9983"/>
              <a:gd name="connsiteX3" fmla="*/ 5897 w 10144"/>
              <a:gd name="connsiteY3" fmla="*/ 5007 h 9983"/>
              <a:gd name="connsiteX4" fmla="*/ 6930 w 10144"/>
              <a:gd name="connsiteY4" fmla="*/ 8149 h 9983"/>
              <a:gd name="connsiteX5" fmla="*/ 10144 w 10144"/>
              <a:gd name="connsiteY5" fmla="*/ 9983 h 9983"/>
              <a:gd name="connsiteX6" fmla="*/ 64 w 10144"/>
              <a:gd name="connsiteY6" fmla="*/ 9944 h 9983"/>
              <a:gd name="connsiteX7" fmla="*/ 20 w 10144"/>
              <a:gd name="connsiteY7" fmla="*/ 5000 h 9983"/>
              <a:gd name="connsiteX8" fmla="*/ 21 w 10144"/>
              <a:gd name="connsiteY8" fmla="*/ 0 h 9983"/>
              <a:gd name="connsiteX0" fmla="*/ 21 w 10000"/>
              <a:gd name="connsiteY0" fmla="*/ 0 h 10000"/>
              <a:gd name="connsiteX1" fmla="*/ 9962 w 10000"/>
              <a:gd name="connsiteY1" fmla="*/ 22 h 10000"/>
              <a:gd name="connsiteX2" fmla="*/ 7117 w 10000"/>
              <a:gd name="connsiteY2" fmla="*/ 1373 h 10000"/>
              <a:gd name="connsiteX3" fmla="*/ 5813 w 10000"/>
              <a:gd name="connsiteY3" fmla="*/ 5016 h 10000"/>
              <a:gd name="connsiteX4" fmla="*/ 6832 w 10000"/>
              <a:gd name="connsiteY4" fmla="*/ 8163 h 10000"/>
              <a:gd name="connsiteX5" fmla="*/ 10000 w 10000"/>
              <a:gd name="connsiteY5" fmla="*/ 10000 h 10000"/>
              <a:gd name="connsiteX6" fmla="*/ 63 w 10000"/>
              <a:gd name="connsiteY6" fmla="*/ 9961 h 10000"/>
              <a:gd name="connsiteX7" fmla="*/ 20 w 10000"/>
              <a:gd name="connsiteY7" fmla="*/ 5009 h 10000"/>
              <a:gd name="connsiteX8" fmla="*/ 21 w 10000"/>
              <a:gd name="connsiteY8" fmla="*/ 0 h 10000"/>
              <a:gd name="connsiteX0" fmla="*/ 21 w 10000"/>
              <a:gd name="connsiteY0" fmla="*/ 0 h 10000"/>
              <a:gd name="connsiteX1" fmla="*/ 9962 w 10000"/>
              <a:gd name="connsiteY1" fmla="*/ 22 h 10000"/>
              <a:gd name="connsiteX2" fmla="*/ 7117 w 10000"/>
              <a:gd name="connsiteY2" fmla="*/ 1373 h 10000"/>
              <a:gd name="connsiteX3" fmla="*/ 5813 w 10000"/>
              <a:gd name="connsiteY3" fmla="*/ 5016 h 10000"/>
              <a:gd name="connsiteX4" fmla="*/ 6832 w 10000"/>
              <a:gd name="connsiteY4" fmla="*/ 8163 h 10000"/>
              <a:gd name="connsiteX5" fmla="*/ 10000 w 10000"/>
              <a:gd name="connsiteY5" fmla="*/ 10000 h 10000"/>
              <a:gd name="connsiteX6" fmla="*/ 63 w 10000"/>
              <a:gd name="connsiteY6" fmla="*/ 9961 h 10000"/>
              <a:gd name="connsiteX7" fmla="*/ 20 w 10000"/>
              <a:gd name="connsiteY7" fmla="*/ 5009 h 10000"/>
              <a:gd name="connsiteX8" fmla="*/ 21 w 10000"/>
              <a:gd name="connsiteY8" fmla="*/ 0 h 10000"/>
              <a:gd name="connsiteX0" fmla="*/ 21 w 10000"/>
              <a:gd name="connsiteY0" fmla="*/ 0 h 10000"/>
              <a:gd name="connsiteX1" fmla="*/ 9962 w 10000"/>
              <a:gd name="connsiteY1" fmla="*/ 22 h 10000"/>
              <a:gd name="connsiteX2" fmla="*/ 7117 w 10000"/>
              <a:gd name="connsiteY2" fmla="*/ 1373 h 10000"/>
              <a:gd name="connsiteX3" fmla="*/ 5813 w 10000"/>
              <a:gd name="connsiteY3" fmla="*/ 5016 h 10000"/>
              <a:gd name="connsiteX4" fmla="*/ 6832 w 10000"/>
              <a:gd name="connsiteY4" fmla="*/ 8163 h 10000"/>
              <a:gd name="connsiteX5" fmla="*/ 10000 w 10000"/>
              <a:gd name="connsiteY5" fmla="*/ 10000 h 10000"/>
              <a:gd name="connsiteX6" fmla="*/ 63 w 10000"/>
              <a:gd name="connsiteY6" fmla="*/ 9961 h 10000"/>
              <a:gd name="connsiteX7" fmla="*/ 20 w 10000"/>
              <a:gd name="connsiteY7" fmla="*/ 5034 h 10000"/>
              <a:gd name="connsiteX8" fmla="*/ 21 w 10000"/>
              <a:gd name="connsiteY8" fmla="*/ 0 h 10000"/>
              <a:gd name="connsiteX0" fmla="*/ 21 w 10000"/>
              <a:gd name="connsiteY0" fmla="*/ 0 h 10000"/>
              <a:gd name="connsiteX1" fmla="*/ 9962 w 10000"/>
              <a:gd name="connsiteY1" fmla="*/ 22 h 10000"/>
              <a:gd name="connsiteX2" fmla="*/ 7117 w 10000"/>
              <a:gd name="connsiteY2" fmla="*/ 1373 h 10000"/>
              <a:gd name="connsiteX3" fmla="*/ 5813 w 10000"/>
              <a:gd name="connsiteY3" fmla="*/ 5016 h 10000"/>
              <a:gd name="connsiteX4" fmla="*/ 6832 w 10000"/>
              <a:gd name="connsiteY4" fmla="*/ 8163 h 10000"/>
              <a:gd name="connsiteX5" fmla="*/ 10000 w 10000"/>
              <a:gd name="connsiteY5" fmla="*/ 10000 h 10000"/>
              <a:gd name="connsiteX6" fmla="*/ 55 w 10000"/>
              <a:gd name="connsiteY6" fmla="*/ 9969 h 10000"/>
              <a:gd name="connsiteX7" fmla="*/ 20 w 10000"/>
              <a:gd name="connsiteY7" fmla="*/ 5034 h 10000"/>
              <a:gd name="connsiteX8" fmla="*/ 21 w 10000"/>
              <a:gd name="connsiteY8" fmla="*/ 0 h 10000"/>
              <a:gd name="connsiteX0" fmla="*/ 21 w 10000"/>
              <a:gd name="connsiteY0" fmla="*/ 0 h 10000"/>
              <a:gd name="connsiteX1" fmla="*/ 9962 w 10000"/>
              <a:gd name="connsiteY1" fmla="*/ 22 h 10000"/>
              <a:gd name="connsiteX2" fmla="*/ 7117 w 10000"/>
              <a:gd name="connsiteY2" fmla="*/ 1373 h 10000"/>
              <a:gd name="connsiteX3" fmla="*/ 5813 w 10000"/>
              <a:gd name="connsiteY3" fmla="*/ 5016 h 10000"/>
              <a:gd name="connsiteX4" fmla="*/ 6832 w 10000"/>
              <a:gd name="connsiteY4" fmla="*/ 8163 h 10000"/>
              <a:gd name="connsiteX5" fmla="*/ 10000 w 10000"/>
              <a:gd name="connsiteY5" fmla="*/ 10000 h 10000"/>
              <a:gd name="connsiteX6" fmla="*/ 55 w 10000"/>
              <a:gd name="connsiteY6" fmla="*/ 9969 h 10000"/>
              <a:gd name="connsiteX7" fmla="*/ 20 w 10000"/>
              <a:gd name="connsiteY7" fmla="*/ 5034 h 10000"/>
              <a:gd name="connsiteX8" fmla="*/ 21 w 10000"/>
              <a:gd name="connsiteY8" fmla="*/ 0 h 10000"/>
              <a:gd name="connsiteX0" fmla="*/ 20 w 9999"/>
              <a:gd name="connsiteY0" fmla="*/ 0 h 10000"/>
              <a:gd name="connsiteX1" fmla="*/ 9961 w 9999"/>
              <a:gd name="connsiteY1" fmla="*/ 22 h 10000"/>
              <a:gd name="connsiteX2" fmla="*/ 7116 w 9999"/>
              <a:gd name="connsiteY2" fmla="*/ 1373 h 10000"/>
              <a:gd name="connsiteX3" fmla="*/ 5812 w 9999"/>
              <a:gd name="connsiteY3" fmla="*/ 5016 h 10000"/>
              <a:gd name="connsiteX4" fmla="*/ 6831 w 9999"/>
              <a:gd name="connsiteY4" fmla="*/ 8163 h 10000"/>
              <a:gd name="connsiteX5" fmla="*/ 9999 w 9999"/>
              <a:gd name="connsiteY5" fmla="*/ 10000 h 10000"/>
              <a:gd name="connsiteX6" fmla="*/ 7 w 9999"/>
              <a:gd name="connsiteY6" fmla="*/ 9985 h 10000"/>
              <a:gd name="connsiteX7" fmla="*/ 19 w 9999"/>
              <a:gd name="connsiteY7" fmla="*/ 5034 h 10000"/>
              <a:gd name="connsiteX8" fmla="*/ 20 w 9999"/>
              <a:gd name="connsiteY8" fmla="*/ 0 h 10000"/>
              <a:gd name="connsiteX0" fmla="*/ 20 w 9962"/>
              <a:gd name="connsiteY0" fmla="*/ 0 h 9985"/>
              <a:gd name="connsiteX1" fmla="*/ 9962 w 9962"/>
              <a:gd name="connsiteY1" fmla="*/ 22 h 9985"/>
              <a:gd name="connsiteX2" fmla="*/ 7117 w 9962"/>
              <a:gd name="connsiteY2" fmla="*/ 1373 h 9985"/>
              <a:gd name="connsiteX3" fmla="*/ 5813 w 9962"/>
              <a:gd name="connsiteY3" fmla="*/ 5016 h 9985"/>
              <a:gd name="connsiteX4" fmla="*/ 6832 w 9962"/>
              <a:gd name="connsiteY4" fmla="*/ 8163 h 9985"/>
              <a:gd name="connsiteX5" fmla="*/ 9961 w 9962"/>
              <a:gd name="connsiteY5" fmla="*/ 9975 h 9985"/>
              <a:gd name="connsiteX6" fmla="*/ 7 w 9962"/>
              <a:gd name="connsiteY6" fmla="*/ 9985 h 9985"/>
              <a:gd name="connsiteX7" fmla="*/ 19 w 9962"/>
              <a:gd name="connsiteY7" fmla="*/ 5034 h 9985"/>
              <a:gd name="connsiteX8" fmla="*/ 20 w 9962"/>
              <a:gd name="connsiteY8" fmla="*/ 0 h 9985"/>
              <a:gd name="connsiteX0" fmla="*/ 13 w 9993"/>
              <a:gd name="connsiteY0" fmla="*/ 0 h 10000"/>
              <a:gd name="connsiteX1" fmla="*/ 9993 w 9993"/>
              <a:gd name="connsiteY1" fmla="*/ 22 h 10000"/>
              <a:gd name="connsiteX2" fmla="*/ 7137 w 9993"/>
              <a:gd name="connsiteY2" fmla="*/ 1375 h 10000"/>
              <a:gd name="connsiteX3" fmla="*/ 5828 w 9993"/>
              <a:gd name="connsiteY3" fmla="*/ 5024 h 10000"/>
              <a:gd name="connsiteX4" fmla="*/ 6851 w 9993"/>
              <a:gd name="connsiteY4" fmla="*/ 8175 h 10000"/>
              <a:gd name="connsiteX5" fmla="*/ 9992 w 9993"/>
              <a:gd name="connsiteY5" fmla="*/ 9990 h 10000"/>
              <a:gd name="connsiteX6" fmla="*/ 0 w 9993"/>
              <a:gd name="connsiteY6" fmla="*/ 10000 h 10000"/>
              <a:gd name="connsiteX7" fmla="*/ 12 w 9993"/>
              <a:gd name="connsiteY7" fmla="*/ 5042 h 10000"/>
              <a:gd name="connsiteX8" fmla="*/ 13 w 9993"/>
              <a:gd name="connsiteY8" fmla="*/ 0 h 10000"/>
              <a:gd name="connsiteX0" fmla="*/ 13 w 10000"/>
              <a:gd name="connsiteY0" fmla="*/ 8 h 10008"/>
              <a:gd name="connsiteX1" fmla="*/ 10000 w 10000"/>
              <a:gd name="connsiteY1" fmla="*/ 14 h 10008"/>
              <a:gd name="connsiteX2" fmla="*/ 7142 w 10000"/>
              <a:gd name="connsiteY2" fmla="*/ 1383 h 10008"/>
              <a:gd name="connsiteX3" fmla="*/ 5832 w 10000"/>
              <a:gd name="connsiteY3" fmla="*/ 5032 h 10008"/>
              <a:gd name="connsiteX4" fmla="*/ 6856 w 10000"/>
              <a:gd name="connsiteY4" fmla="*/ 8183 h 10008"/>
              <a:gd name="connsiteX5" fmla="*/ 9999 w 10000"/>
              <a:gd name="connsiteY5" fmla="*/ 9998 h 10008"/>
              <a:gd name="connsiteX6" fmla="*/ 0 w 10000"/>
              <a:gd name="connsiteY6" fmla="*/ 10008 h 10008"/>
              <a:gd name="connsiteX7" fmla="*/ 12 w 10000"/>
              <a:gd name="connsiteY7" fmla="*/ 5050 h 10008"/>
              <a:gd name="connsiteX8" fmla="*/ 13 w 10000"/>
              <a:gd name="connsiteY8" fmla="*/ 8 h 10008"/>
              <a:gd name="connsiteX0" fmla="*/ 13 w 10000"/>
              <a:gd name="connsiteY0" fmla="*/ 1 h 10001"/>
              <a:gd name="connsiteX1" fmla="*/ 10000 w 10000"/>
              <a:gd name="connsiteY1" fmla="*/ 7 h 10001"/>
              <a:gd name="connsiteX2" fmla="*/ 7142 w 10000"/>
              <a:gd name="connsiteY2" fmla="*/ 1376 h 10001"/>
              <a:gd name="connsiteX3" fmla="*/ 5832 w 10000"/>
              <a:gd name="connsiteY3" fmla="*/ 5025 h 10001"/>
              <a:gd name="connsiteX4" fmla="*/ 6856 w 10000"/>
              <a:gd name="connsiteY4" fmla="*/ 8176 h 10001"/>
              <a:gd name="connsiteX5" fmla="*/ 9999 w 10000"/>
              <a:gd name="connsiteY5" fmla="*/ 9991 h 10001"/>
              <a:gd name="connsiteX6" fmla="*/ 0 w 10000"/>
              <a:gd name="connsiteY6" fmla="*/ 10001 h 10001"/>
              <a:gd name="connsiteX7" fmla="*/ 12 w 10000"/>
              <a:gd name="connsiteY7" fmla="*/ 5043 h 10001"/>
              <a:gd name="connsiteX8" fmla="*/ 13 w 10000"/>
              <a:gd name="connsiteY8" fmla="*/ 1 h 10001"/>
              <a:gd name="connsiteX0" fmla="*/ 13 w 10000"/>
              <a:gd name="connsiteY0" fmla="*/ 1 h 10001"/>
              <a:gd name="connsiteX1" fmla="*/ 10000 w 10000"/>
              <a:gd name="connsiteY1" fmla="*/ 7 h 10001"/>
              <a:gd name="connsiteX2" fmla="*/ 7142 w 10000"/>
              <a:gd name="connsiteY2" fmla="*/ 1376 h 10001"/>
              <a:gd name="connsiteX3" fmla="*/ 5832 w 10000"/>
              <a:gd name="connsiteY3" fmla="*/ 5025 h 10001"/>
              <a:gd name="connsiteX4" fmla="*/ 6856 w 10000"/>
              <a:gd name="connsiteY4" fmla="*/ 8176 h 10001"/>
              <a:gd name="connsiteX5" fmla="*/ 9944 w 10000"/>
              <a:gd name="connsiteY5" fmla="*/ 9999 h 10001"/>
              <a:gd name="connsiteX6" fmla="*/ 0 w 10000"/>
              <a:gd name="connsiteY6" fmla="*/ 10001 h 10001"/>
              <a:gd name="connsiteX7" fmla="*/ 12 w 10000"/>
              <a:gd name="connsiteY7" fmla="*/ 5043 h 10001"/>
              <a:gd name="connsiteX8" fmla="*/ 13 w 10000"/>
              <a:gd name="connsiteY8" fmla="*/ 1 h 10001"/>
              <a:gd name="connsiteX0" fmla="*/ 13 w 10000"/>
              <a:gd name="connsiteY0" fmla="*/ 1 h 10001"/>
              <a:gd name="connsiteX1" fmla="*/ 10000 w 10000"/>
              <a:gd name="connsiteY1" fmla="*/ 7 h 10001"/>
              <a:gd name="connsiteX2" fmla="*/ 7142 w 10000"/>
              <a:gd name="connsiteY2" fmla="*/ 1376 h 10001"/>
              <a:gd name="connsiteX3" fmla="*/ 5832 w 10000"/>
              <a:gd name="connsiteY3" fmla="*/ 5025 h 10001"/>
              <a:gd name="connsiteX4" fmla="*/ 6856 w 10000"/>
              <a:gd name="connsiteY4" fmla="*/ 8176 h 10001"/>
              <a:gd name="connsiteX5" fmla="*/ 9944 w 10000"/>
              <a:gd name="connsiteY5" fmla="*/ 9999 h 10001"/>
              <a:gd name="connsiteX6" fmla="*/ 0 w 10000"/>
              <a:gd name="connsiteY6" fmla="*/ 10001 h 10001"/>
              <a:gd name="connsiteX7" fmla="*/ 12 w 10000"/>
              <a:gd name="connsiteY7" fmla="*/ 5043 h 10001"/>
              <a:gd name="connsiteX8" fmla="*/ 13 w 10000"/>
              <a:gd name="connsiteY8" fmla="*/ 1 h 10001"/>
              <a:gd name="connsiteX0" fmla="*/ 13 w 10000"/>
              <a:gd name="connsiteY0" fmla="*/ 1 h 10001"/>
              <a:gd name="connsiteX1" fmla="*/ 10000 w 10000"/>
              <a:gd name="connsiteY1" fmla="*/ 7 h 10001"/>
              <a:gd name="connsiteX2" fmla="*/ 7142 w 10000"/>
              <a:gd name="connsiteY2" fmla="*/ 1376 h 10001"/>
              <a:gd name="connsiteX3" fmla="*/ 5832 w 10000"/>
              <a:gd name="connsiteY3" fmla="*/ 5025 h 10001"/>
              <a:gd name="connsiteX4" fmla="*/ 6840 w 10000"/>
              <a:gd name="connsiteY4" fmla="*/ 8176 h 10001"/>
              <a:gd name="connsiteX5" fmla="*/ 9944 w 10000"/>
              <a:gd name="connsiteY5" fmla="*/ 9999 h 10001"/>
              <a:gd name="connsiteX6" fmla="*/ 0 w 10000"/>
              <a:gd name="connsiteY6" fmla="*/ 10001 h 10001"/>
              <a:gd name="connsiteX7" fmla="*/ 12 w 10000"/>
              <a:gd name="connsiteY7" fmla="*/ 5043 h 10001"/>
              <a:gd name="connsiteX8" fmla="*/ 13 w 10000"/>
              <a:gd name="connsiteY8" fmla="*/ 1 h 10001"/>
              <a:gd name="connsiteX0" fmla="*/ 13 w 10000"/>
              <a:gd name="connsiteY0" fmla="*/ 1 h 10001"/>
              <a:gd name="connsiteX1" fmla="*/ 10000 w 10000"/>
              <a:gd name="connsiteY1" fmla="*/ 7 h 10001"/>
              <a:gd name="connsiteX2" fmla="*/ 7142 w 10000"/>
              <a:gd name="connsiteY2" fmla="*/ 1376 h 10001"/>
              <a:gd name="connsiteX3" fmla="*/ 5832 w 10000"/>
              <a:gd name="connsiteY3" fmla="*/ 5025 h 10001"/>
              <a:gd name="connsiteX4" fmla="*/ 6840 w 10000"/>
              <a:gd name="connsiteY4" fmla="*/ 8176 h 10001"/>
              <a:gd name="connsiteX5" fmla="*/ 9944 w 10000"/>
              <a:gd name="connsiteY5" fmla="*/ 9999 h 10001"/>
              <a:gd name="connsiteX6" fmla="*/ 0 w 10000"/>
              <a:gd name="connsiteY6" fmla="*/ 10001 h 10001"/>
              <a:gd name="connsiteX7" fmla="*/ 12 w 10000"/>
              <a:gd name="connsiteY7" fmla="*/ 5043 h 10001"/>
              <a:gd name="connsiteX8" fmla="*/ 13 w 10000"/>
              <a:gd name="connsiteY8" fmla="*/ 1 h 10001"/>
              <a:gd name="connsiteX0" fmla="*/ 13 w 10000"/>
              <a:gd name="connsiteY0" fmla="*/ 1 h 10001"/>
              <a:gd name="connsiteX1" fmla="*/ 10000 w 10000"/>
              <a:gd name="connsiteY1" fmla="*/ 7 h 10001"/>
              <a:gd name="connsiteX2" fmla="*/ 7142 w 10000"/>
              <a:gd name="connsiteY2" fmla="*/ 1376 h 10001"/>
              <a:gd name="connsiteX3" fmla="*/ 5832 w 10000"/>
              <a:gd name="connsiteY3" fmla="*/ 5025 h 10001"/>
              <a:gd name="connsiteX4" fmla="*/ 6785 w 10000"/>
              <a:gd name="connsiteY4" fmla="*/ 8102 h 10001"/>
              <a:gd name="connsiteX5" fmla="*/ 9944 w 10000"/>
              <a:gd name="connsiteY5" fmla="*/ 9999 h 10001"/>
              <a:gd name="connsiteX6" fmla="*/ 0 w 10000"/>
              <a:gd name="connsiteY6" fmla="*/ 10001 h 10001"/>
              <a:gd name="connsiteX7" fmla="*/ 12 w 10000"/>
              <a:gd name="connsiteY7" fmla="*/ 5043 h 10001"/>
              <a:gd name="connsiteX8" fmla="*/ 13 w 10000"/>
              <a:gd name="connsiteY8" fmla="*/ 1 h 10001"/>
              <a:gd name="connsiteX0" fmla="*/ 13 w 10000"/>
              <a:gd name="connsiteY0" fmla="*/ 1 h 10001"/>
              <a:gd name="connsiteX1" fmla="*/ 10000 w 10000"/>
              <a:gd name="connsiteY1" fmla="*/ 7 h 10001"/>
              <a:gd name="connsiteX2" fmla="*/ 7142 w 10000"/>
              <a:gd name="connsiteY2" fmla="*/ 1376 h 10001"/>
              <a:gd name="connsiteX3" fmla="*/ 5863 w 10000"/>
              <a:gd name="connsiteY3" fmla="*/ 5033 h 10001"/>
              <a:gd name="connsiteX4" fmla="*/ 6785 w 10000"/>
              <a:gd name="connsiteY4" fmla="*/ 8102 h 10001"/>
              <a:gd name="connsiteX5" fmla="*/ 9944 w 10000"/>
              <a:gd name="connsiteY5" fmla="*/ 9999 h 10001"/>
              <a:gd name="connsiteX6" fmla="*/ 0 w 10000"/>
              <a:gd name="connsiteY6" fmla="*/ 10001 h 10001"/>
              <a:gd name="connsiteX7" fmla="*/ 12 w 10000"/>
              <a:gd name="connsiteY7" fmla="*/ 5043 h 10001"/>
              <a:gd name="connsiteX8" fmla="*/ 13 w 10000"/>
              <a:gd name="connsiteY8" fmla="*/ 1 h 10001"/>
              <a:gd name="connsiteX0" fmla="*/ 13 w 10000"/>
              <a:gd name="connsiteY0" fmla="*/ 1 h 10001"/>
              <a:gd name="connsiteX1" fmla="*/ 10000 w 10000"/>
              <a:gd name="connsiteY1" fmla="*/ 7 h 10001"/>
              <a:gd name="connsiteX2" fmla="*/ 7142 w 10000"/>
              <a:gd name="connsiteY2" fmla="*/ 1376 h 10001"/>
              <a:gd name="connsiteX3" fmla="*/ 5863 w 10000"/>
              <a:gd name="connsiteY3" fmla="*/ 5033 h 10001"/>
              <a:gd name="connsiteX4" fmla="*/ 6809 w 10000"/>
              <a:gd name="connsiteY4" fmla="*/ 8110 h 10001"/>
              <a:gd name="connsiteX5" fmla="*/ 9944 w 10000"/>
              <a:gd name="connsiteY5" fmla="*/ 9999 h 10001"/>
              <a:gd name="connsiteX6" fmla="*/ 0 w 10000"/>
              <a:gd name="connsiteY6" fmla="*/ 10001 h 10001"/>
              <a:gd name="connsiteX7" fmla="*/ 12 w 10000"/>
              <a:gd name="connsiteY7" fmla="*/ 5043 h 10001"/>
              <a:gd name="connsiteX8" fmla="*/ 13 w 10000"/>
              <a:gd name="connsiteY8" fmla="*/ 1 h 10001"/>
              <a:gd name="connsiteX0" fmla="*/ 13 w 10000"/>
              <a:gd name="connsiteY0" fmla="*/ 1 h 10001"/>
              <a:gd name="connsiteX1" fmla="*/ 10000 w 10000"/>
              <a:gd name="connsiteY1" fmla="*/ 7 h 10001"/>
              <a:gd name="connsiteX2" fmla="*/ 7142 w 10000"/>
              <a:gd name="connsiteY2" fmla="*/ 1376 h 10001"/>
              <a:gd name="connsiteX3" fmla="*/ 5863 w 10000"/>
              <a:gd name="connsiteY3" fmla="*/ 5033 h 10001"/>
              <a:gd name="connsiteX4" fmla="*/ 6809 w 10000"/>
              <a:gd name="connsiteY4" fmla="*/ 8110 h 10001"/>
              <a:gd name="connsiteX5" fmla="*/ 9944 w 10000"/>
              <a:gd name="connsiteY5" fmla="*/ 9999 h 10001"/>
              <a:gd name="connsiteX6" fmla="*/ 0 w 10000"/>
              <a:gd name="connsiteY6" fmla="*/ 10001 h 10001"/>
              <a:gd name="connsiteX7" fmla="*/ 12 w 10000"/>
              <a:gd name="connsiteY7" fmla="*/ 5043 h 10001"/>
              <a:gd name="connsiteX8" fmla="*/ 13 w 10000"/>
              <a:gd name="connsiteY8" fmla="*/ 1 h 1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1">
                <a:moveTo>
                  <a:pt x="13" y="1"/>
                </a:moveTo>
                <a:lnTo>
                  <a:pt x="10000" y="7"/>
                </a:lnTo>
                <a:cubicBezTo>
                  <a:pt x="8945" y="103"/>
                  <a:pt x="7801" y="576"/>
                  <a:pt x="7142" y="1376"/>
                </a:cubicBezTo>
                <a:cubicBezTo>
                  <a:pt x="6451" y="2194"/>
                  <a:pt x="5919" y="3911"/>
                  <a:pt x="5863" y="5033"/>
                </a:cubicBezTo>
                <a:cubicBezTo>
                  <a:pt x="5808" y="6155"/>
                  <a:pt x="6127" y="7197"/>
                  <a:pt x="6809" y="8110"/>
                </a:cubicBezTo>
                <a:cubicBezTo>
                  <a:pt x="7926" y="9689"/>
                  <a:pt x="9926" y="10018"/>
                  <a:pt x="9944" y="9999"/>
                </a:cubicBezTo>
                <a:lnTo>
                  <a:pt x="0" y="10001"/>
                </a:lnTo>
                <a:cubicBezTo>
                  <a:pt x="22" y="9985"/>
                  <a:pt x="10" y="6709"/>
                  <a:pt x="12" y="5043"/>
                </a:cubicBezTo>
                <a:cubicBezTo>
                  <a:pt x="14" y="3376"/>
                  <a:pt x="23" y="-10"/>
                  <a:pt x="13" y="1"/>
                </a:cubicBezTo>
                <a:close/>
              </a:path>
            </a:pathLst>
          </a:custGeom>
        </p:spPr>
        <p:txBody>
          <a:bodyPr anchor="ctr"/>
          <a:lstStyle>
            <a:lvl1pPr marL="0" indent="0" algn="l">
              <a:buNone/>
              <a:defRPr baseline="0"/>
            </a:lvl1pPr>
          </a:lstStyle>
          <a:p>
            <a:r>
              <a:rPr lang="en-US" dirty="0"/>
              <a:t>               Click here</a:t>
            </a:r>
          </a:p>
          <a:p>
            <a:r>
              <a:rPr lang="en-US" dirty="0"/>
              <a:t>              to add photo</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Left Photo Right">
    <p:spTree>
      <p:nvGrpSpPr>
        <p:cNvPr id="1" name=""/>
        <p:cNvGrpSpPr/>
        <p:nvPr/>
      </p:nvGrpSpPr>
      <p:grpSpPr>
        <a:xfrm>
          <a:off x="0" y="0"/>
          <a:ext cx="0" cy="0"/>
          <a:chOff x="0" y="0"/>
          <a:chExt cx="0" cy="0"/>
        </a:xfrm>
      </p:grpSpPr>
      <p:grpSp>
        <p:nvGrpSpPr>
          <p:cNvPr id="44" name="Group 43"/>
          <p:cNvGrpSpPr/>
          <p:nvPr userDrawn="1"/>
        </p:nvGrpSpPr>
        <p:grpSpPr>
          <a:xfrm flipH="1">
            <a:off x="-10978" y="-458449"/>
            <a:ext cx="8045310" cy="7534873"/>
            <a:chOff x="4146690" y="-429874"/>
            <a:chExt cx="8045310" cy="7534873"/>
          </a:xfrm>
        </p:grpSpPr>
        <p:sp>
          <p:nvSpPr>
            <p:cNvPr id="38" name="Chord 37"/>
            <p:cNvSpPr/>
            <p:nvPr userDrawn="1"/>
          </p:nvSpPr>
          <p:spPr>
            <a:xfrm rot="10800000" flipH="1" flipV="1">
              <a:off x="4146690" y="3"/>
              <a:ext cx="6326288" cy="6868910"/>
            </a:xfrm>
            <a:prstGeom prst="chord">
              <a:avLst>
                <a:gd name="adj1" fmla="val 4706426"/>
                <a:gd name="adj2" fmla="val 16893791"/>
              </a:avLst>
            </a:prstGeom>
            <a:solidFill>
              <a:srgbClr val="085156"/>
            </a:solidFill>
            <a:ln>
              <a:noFill/>
            </a:ln>
            <a:effectLst>
              <a:innerShdw blurRad="165100" dir="426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Chord 38"/>
            <p:cNvSpPr/>
            <p:nvPr userDrawn="1"/>
          </p:nvSpPr>
          <p:spPr>
            <a:xfrm rot="10800000" flipH="1" flipV="1">
              <a:off x="4848231" y="-429874"/>
              <a:ext cx="7290178" cy="7534873"/>
            </a:xfrm>
            <a:prstGeom prst="chord">
              <a:avLst>
                <a:gd name="adj1" fmla="val 3169960"/>
                <a:gd name="adj2" fmla="val 1841191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userDrawn="1"/>
          </p:nvSpPr>
          <p:spPr>
            <a:xfrm>
              <a:off x="4924955" y="4381857"/>
              <a:ext cx="264812" cy="264812"/>
            </a:xfrm>
            <a:prstGeom prst="ellipse">
              <a:avLst/>
            </a:prstGeom>
            <a:solidFill>
              <a:srgbClr val="ED28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userDrawn="1"/>
          </p:nvSpPr>
          <p:spPr>
            <a:xfrm>
              <a:off x="6161813" y="6163634"/>
              <a:ext cx="264812" cy="264812"/>
            </a:xfrm>
            <a:prstGeom prst="ellipse">
              <a:avLst/>
            </a:prstGeom>
            <a:solidFill>
              <a:srgbClr val="95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userDrawn="1"/>
          </p:nvSpPr>
          <p:spPr>
            <a:xfrm>
              <a:off x="5589980" y="859761"/>
              <a:ext cx="264812" cy="264812"/>
            </a:xfrm>
            <a:prstGeom prst="ellipse">
              <a:avLst/>
            </a:prstGeom>
            <a:solidFill>
              <a:srgbClr val="F15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userDrawn="1"/>
          </p:nvSpPr>
          <p:spPr>
            <a:xfrm>
              <a:off x="7134954" y="0"/>
              <a:ext cx="5057046" cy="6889651"/>
            </a:xfrm>
            <a:prstGeom prst="rect">
              <a:avLst/>
            </a:prstGeom>
            <a:solidFill>
              <a:srgbClr val="085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テキスト プレースホルダー 36"/>
          <p:cNvSpPr txBox="1">
            <a:spLocks/>
          </p:cNvSpPr>
          <p:nvPr userDrawn="1"/>
        </p:nvSpPr>
        <p:spPr bwMode="auto">
          <a:xfrm>
            <a:off x="520505" y="6357538"/>
            <a:ext cx="11042038" cy="410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buFontTx/>
              <a:buNone/>
            </a:pPr>
            <a:r>
              <a:rPr lang="en-US" altLang="ja-JP" sz="1100" b="1" dirty="0">
                <a:solidFill>
                  <a:schemeClr val="bg1"/>
                </a:solidFill>
                <a:latin typeface="Calibri" charset="0"/>
              </a:rPr>
              <a:t>GENERATION DATA |</a:t>
            </a:r>
            <a:r>
              <a:rPr lang="en-US" altLang="ja-JP" sz="1100" dirty="0">
                <a:solidFill>
                  <a:schemeClr val="bg1"/>
                </a:solidFill>
                <a:latin typeface="Calibri" charset="0"/>
              </a:rPr>
              <a:t> USING DATA FOR PROFIT</a:t>
            </a:r>
            <a:endParaRPr kumimoji="1" lang="ja-JP" altLang="en-US" sz="1100" dirty="0">
              <a:solidFill>
                <a:schemeClr val="bg1"/>
              </a:solidFill>
              <a:latin typeface="Calibri" charset="0"/>
            </a:endParaRPr>
          </a:p>
        </p:txBody>
      </p:sp>
      <p:sp>
        <p:nvSpPr>
          <p:cNvPr id="33" name="Rectangle 21"/>
          <p:cNvSpPr>
            <a:spLocks noChangeArrowheads="1"/>
          </p:cNvSpPr>
          <p:nvPr userDrawn="1"/>
        </p:nvSpPr>
        <p:spPr bwMode="auto">
          <a:xfrm flipV="1">
            <a:off x="443941" y="1545620"/>
            <a:ext cx="5040000" cy="36000"/>
          </a:xfrm>
          <a:prstGeom prst="rect">
            <a:avLst/>
          </a:prstGeom>
          <a:solidFill>
            <a:srgbClr val="FFD700"/>
          </a:solidFill>
          <a:ln>
            <a:noFill/>
          </a:ln>
        </p:spPr>
        <p:txBody>
          <a:bodyPr lIns="0"/>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414140"/>
              </a:solidFill>
              <a:ea typeface="ＭＳ Ｐゴシック" charset="-128"/>
              <a:cs typeface="ＭＳ Ｐゴシック" charset="-128"/>
            </a:endParaRPr>
          </a:p>
        </p:txBody>
      </p:sp>
      <p:sp>
        <p:nvSpPr>
          <p:cNvPr id="34" name="Text Placeholder 25"/>
          <p:cNvSpPr>
            <a:spLocks noGrp="1"/>
          </p:cNvSpPr>
          <p:nvPr>
            <p:ph type="body" sz="quarter" idx="20" hasCustomPrompt="1"/>
          </p:nvPr>
        </p:nvSpPr>
        <p:spPr>
          <a:xfrm>
            <a:off x="606334" y="1829139"/>
            <a:ext cx="4791801" cy="672389"/>
          </a:xfrm>
        </p:spPr>
        <p:txBody>
          <a:bodyPr>
            <a:noAutofit/>
          </a:bodyPr>
          <a:lstStyle>
            <a:lvl1pPr marL="0" indent="0" algn="l">
              <a:buClr>
                <a:srgbClr val="EA1D76"/>
              </a:buClr>
              <a:buFont typeface="Arial" charset="0"/>
              <a:buNone/>
              <a:defRPr sz="3000" i="1">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3"/>
          <p:cNvSpPr>
            <a:spLocks noGrp="1"/>
          </p:cNvSpPr>
          <p:nvPr>
            <p:ph type="body" sz="quarter" idx="22" hasCustomPrompt="1"/>
          </p:nvPr>
        </p:nvSpPr>
        <p:spPr>
          <a:xfrm>
            <a:off x="581010" y="717998"/>
            <a:ext cx="4816412" cy="681267"/>
          </a:xfrm>
          <a:noFill/>
        </p:spPr>
        <p:txBody>
          <a:bodyPr anchor="t">
            <a:normAutofit/>
          </a:bodyPr>
          <a:lstStyle>
            <a:lvl1pPr marL="0" indent="0" algn="l">
              <a:buNone/>
              <a:defRPr sz="3600" i="0">
                <a:solidFill>
                  <a:schemeClr val="bg1"/>
                </a:solidFill>
                <a:latin typeface="+mn-lt"/>
              </a:defRPr>
            </a:lvl1pPr>
          </a:lstStyle>
          <a:p>
            <a:pPr lvl="0"/>
            <a:r>
              <a:rPr lang="en-US" dirty="0"/>
              <a:t>Title</a:t>
            </a:r>
          </a:p>
        </p:txBody>
      </p:sp>
      <p:sp>
        <p:nvSpPr>
          <p:cNvPr id="36" name="Text Placeholder 25"/>
          <p:cNvSpPr>
            <a:spLocks noGrp="1"/>
          </p:cNvSpPr>
          <p:nvPr>
            <p:ph type="body" sz="quarter" idx="23" hasCustomPrompt="1"/>
          </p:nvPr>
        </p:nvSpPr>
        <p:spPr>
          <a:xfrm>
            <a:off x="606334" y="2815008"/>
            <a:ext cx="4791801" cy="3298741"/>
          </a:xfrm>
        </p:spPr>
        <p:txBody>
          <a:bodyPr>
            <a:noAutofit/>
          </a:bodyPr>
          <a:lstStyle>
            <a:lvl1pPr marL="0" indent="0" algn="l">
              <a:buClr>
                <a:srgbClr val="EA1D76"/>
              </a:buClr>
              <a:buFont typeface="Arial" charset="0"/>
              <a:buNone/>
              <a:defRPr sz="240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Body Text</a:t>
            </a:r>
          </a:p>
        </p:txBody>
      </p:sp>
      <p:sp>
        <p:nvSpPr>
          <p:cNvPr id="37" name="Picture Placeholder 25"/>
          <p:cNvSpPr>
            <a:spLocks noGrp="1"/>
          </p:cNvSpPr>
          <p:nvPr>
            <p:ph type="pic" sz="quarter" idx="24" hasCustomPrompt="1"/>
          </p:nvPr>
        </p:nvSpPr>
        <p:spPr>
          <a:xfrm flipH="1">
            <a:off x="4988311" y="-10406"/>
            <a:ext cx="7203689" cy="6868406"/>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67 w 10000"/>
              <a:gd name="connsiteY0" fmla="*/ 0 h 10000"/>
              <a:gd name="connsiteX1" fmla="*/ 10000 w 10000"/>
              <a:gd name="connsiteY1" fmla="*/ 0 h 10000"/>
              <a:gd name="connsiteX2" fmla="*/ 5812 w 10000"/>
              <a:gd name="connsiteY2" fmla="*/ 4889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67 w 10000"/>
              <a:gd name="connsiteY0" fmla="*/ 0 h 10000"/>
              <a:gd name="connsiteX1" fmla="*/ 10000 w 10000"/>
              <a:gd name="connsiteY1" fmla="*/ 0 h 10000"/>
              <a:gd name="connsiteX2" fmla="*/ 5812 w 10000"/>
              <a:gd name="connsiteY2" fmla="*/ 4889 h 10000"/>
              <a:gd name="connsiteX3" fmla="*/ 9936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67 w 10172"/>
              <a:gd name="connsiteY0" fmla="*/ 0 h 10000"/>
              <a:gd name="connsiteX1" fmla="*/ 10000 w 10172"/>
              <a:gd name="connsiteY1" fmla="*/ 0 h 10000"/>
              <a:gd name="connsiteX2" fmla="*/ 5812 w 10172"/>
              <a:gd name="connsiteY2" fmla="*/ 4889 h 10000"/>
              <a:gd name="connsiteX3" fmla="*/ 7519 w 10172"/>
              <a:gd name="connsiteY3" fmla="*/ 8936 h 10000"/>
              <a:gd name="connsiteX4" fmla="*/ 9936 w 10172"/>
              <a:gd name="connsiteY4" fmla="*/ 10000 h 10000"/>
              <a:gd name="connsiteX5" fmla="*/ 1667 w 10172"/>
              <a:gd name="connsiteY5" fmla="*/ 10000 h 10000"/>
              <a:gd name="connsiteX6" fmla="*/ 0 w 10172"/>
              <a:gd name="connsiteY6" fmla="*/ 5000 h 10000"/>
              <a:gd name="connsiteX7" fmla="*/ 1667 w 10172"/>
              <a:gd name="connsiteY7" fmla="*/ 0 h 10000"/>
              <a:gd name="connsiteX0" fmla="*/ 1667 w 10180"/>
              <a:gd name="connsiteY0" fmla="*/ 0 h 10000"/>
              <a:gd name="connsiteX1" fmla="*/ 10000 w 10180"/>
              <a:gd name="connsiteY1" fmla="*/ 0 h 10000"/>
              <a:gd name="connsiteX2" fmla="*/ 7199 w 10180"/>
              <a:gd name="connsiteY2" fmla="*/ 1371 h 10000"/>
              <a:gd name="connsiteX3" fmla="*/ 5812 w 10180"/>
              <a:gd name="connsiteY3" fmla="*/ 4889 h 10000"/>
              <a:gd name="connsiteX4" fmla="*/ 7519 w 10180"/>
              <a:gd name="connsiteY4" fmla="*/ 8936 h 10000"/>
              <a:gd name="connsiteX5" fmla="*/ 9936 w 10180"/>
              <a:gd name="connsiteY5" fmla="*/ 10000 h 10000"/>
              <a:gd name="connsiteX6" fmla="*/ 1667 w 10180"/>
              <a:gd name="connsiteY6" fmla="*/ 10000 h 10000"/>
              <a:gd name="connsiteX7" fmla="*/ 0 w 10180"/>
              <a:gd name="connsiteY7" fmla="*/ 5000 h 10000"/>
              <a:gd name="connsiteX8" fmla="*/ 1667 w 10180"/>
              <a:gd name="connsiteY8" fmla="*/ 0 h 10000"/>
              <a:gd name="connsiteX0" fmla="*/ 1667 w 10172"/>
              <a:gd name="connsiteY0" fmla="*/ 15 h 10015"/>
              <a:gd name="connsiteX1" fmla="*/ 10000 w 10172"/>
              <a:gd name="connsiteY1" fmla="*/ 15 h 10015"/>
              <a:gd name="connsiteX2" fmla="*/ 7199 w 10172"/>
              <a:gd name="connsiteY2" fmla="*/ 1386 h 10015"/>
              <a:gd name="connsiteX3" fmla="*/ 5812 w 10172"/>
              <a:gd name="connsiteY3" fmla="*/ 4904 h 10015"/>
              <a:gd name="connsiteX4" fmla="*/ 7519 w 10172"/>
              <a:gd name="connsiteY4" fmla="*/ 8951 h 10015"/>
              <a:gd name="connsiteX5" fmla="*/ 9936 w 10172"/>
              <a:gd name="connsiteY5" fmla="*/ 10015 h 10015"/>
              <a:gd name="connsiteX6" fmla="*/ 1667 w 10172"/>
              <a:gd name="connsiteY6" fmla="*/ 10015 h 10015"/>
              <a:gd name="connsiteX7" fmla="*/ 0 w 10172"/>
              <a:gd name="connsiteY7" fmla="*/ 5015 h 10015"/>
              <a:gd name="connsiteX8" fmla="*/ 1667 w 10172"/>
              <a:gd name="connsiteY8" fmla="*/ 15 h 10015"/>
              <a:gd name="connsiteX0" fmla="*/ 1667 w 10000"/>
              <a:gd name="connsiteY0" fmla="*/ 15 h 10015"/>
              <a:gd name="connsiteX1" fmla="*/ 10000 w 10000"/>
              <a:gd name="connsiteY1" fmla="*/ 15 h 10015"/>
              <a:gd name="connsiteX2" fmla="*/ 7199 w 10000"/>
              <a:gd name="connsiteY2" fmla="*/ 1386 h 10015"/>
              <a:gd name="connsiteX3" fmla="*/ 5812 w 10000"/>
              <a:gd name="connsiteY3" fmla="*/ 4904 h 10015"/>
              <a:gd name="connsiteX4" fmla="*/ 7519 w 10000"/>
              <a:gd name="connsiteY4" fmla="*/ 8951 h 10015"/>
              <a:gd name="connsiteX5" fmla="*/ 9936 w 10000"/>
              <a:gd name="connsiteY5" fmla="*/ 10015 h 10015"/>
              <a:gd name="connsiteX6" fmla="*/ 1667 w 10000"/>
              <a:gd name="connsiteY6" fmla="*/ 10015 h 10015"/>
              <a:gd name="connsiteX7" fmla="*/ 0 w 10000"/>
              <a:gd name="connsiteY7" fmla="*/ 5015 h 10015"/>
              <a:gd name="connsiteX8" fmla="*/ 1667 w 10000"/>
              <a:gd name="connsiteY8" fmla="*/ 15 h 10015"/>
              <a:gd name="connsiteX0" fmla="*/ 1667 w 10000"/>
              <a:gd name="connsiteY0" fmla="*/ 15 h 10015"/>
              <a:gd name="connsiteX1" fmla="*/ 10000 w 10000"/>
              <a:gd name="connsiteY1" fmla="*/ 15 h 10015"/>
              <a:gd name="connsiteX2" fmla="*/ 7199 w 10000"/>
              <a:gd name="connsiteY2" fmla="*/ 1386 h 10015"/>
              <a:gd name="connsiteX3" fmla="*/ 5812 w 10000"/>
              <a:gd name="connsiteY3" fmla="*/ 4904 h 10015"/>
              <a:gd name="connsiteX4" fmla="*/ 7519 w 10000"/>
              <a:gd name="connsiteY4" fmla="*/ 8951 h 10015"/>
              <a:gd name="connsiteX5" fmla="*/ 9936 w 10000"/>
              <a:gd name="connsiteY5" fmla="*/ 10015 h 10015"/>
              <a:gd name="connsiteX6" fmla="*/ 1667 w 10000"/>
              <a:gd name="connsiteY6" fmla="*/ 10015 h 10015"/>
              <a:gd name="connsiteX7" fmla="*/ 0 w 10000"/>
              <a:gd name="connsiteY7" fmla="*/ 5015 h 10015"/>
              <a:gd name="connsiteX8" fmla="*/ 1667 w 10000"/>
              <a:gd name="connsiteY8" fmla="*/ 15 h 10015"/>
              <a:gd name="connsiteX0" fmla="*/ 1667 w 10000"/>
              <a:gd name="connsiteY0" fmla="*/ 15 h 10015"/>
              <a:gd name="connsiteX1" fmla="*/ 10000 w 10000"/>
              <a:gd name="connsiteY1" fmla="*/ 15 h 10015"/>
              <a:gd name="connsiteX2" fmla="*/ 7199 w 10000"/>
              <a:gd name="connsiteY2" fmla="*/ 1386 h 10015"/>
              <a:gd name="connsiteX3" fmla="*/ 5812 w 10000"/>
              <a:gd name="connsiteY3" fmla="*/ 4904 h 10015"/>
              <a:gd name="connsiteX4" fmla="*/ 7049 w 10000"/>
              <a:gd name="connsiteY4" fmla="*/ 8442 h 10015"/>
              <a:gd name="connsiteX5" fmla="*/ 9936 w 10000"/>
              <a:gd name="connsiteY5" fmla="*/ 10015 h 10015"/>
              <a:gd name="connsiteX6" fmla="*/ 1667 w 10000"/>
              <a:gd name="connsiteY6" fmla="*/ 10015 h 10015"/>
              <a:gd name="connsiteX7" fmla="*/ 0 w 10000"/>
              <a:gd name="connsiteY7" fmla="*/ 5015 h 10015"/>
              <a:gd name="connsiteX8" fmla="*/ 1667 w 10000"/>
              <a:gd name="connsiteY8" fmla="*/ 15 h 10015"/>
              <a:gd name="connsiteX0" fmla="*/ 1667 w 10000"/>
              <a:gd name="connsiteY0" fmla="*/ 15 h 10015"/>
              <a:gd name="connsiteX1" fmla="*/ 10000 w 10000"/>
              <a:gd name="connsiteY1" fmla="*/ 15 h 10015"/>
              <a:gd name="connsiteX2" fmla="*/ 7199 w 10000"/>
              <a:gd name="connsiteY2" fmla="*/ 1386 h 10015"/>
              <a:gd name="connsiteX3" fmla="*/ 5812 w 10000"/>
              <a:gd name="connsiteY3" fmla="*/ 4904 h 10015"/>
              <a:gd name="connsiteX4" fmla="*/ 7049 w 10000"/>
              <a:gd name="connsiteY4" fmla="*/ 8442 h 10015"/>
              <a:gd name="connsiteX5" fmla="*/ 9936 w 10000"/>
              <a:gd name="connsiteY5" fmla="*/ 10015 h 10015"/>
              <a:gd name="connsiteX6" fmla="*/ 1667 w 10000"/>
              <a:gd name="connsiteY6" fmla="*/ 10015 h 10015"/>
              <a:gd name="connsiteX7" fmla="*/ 0 w 10000"/>
              <a:gd name="connsiteY7" fmla="*/ 5015 h 10015"/>
              <a:gd name="connsiteX8" fmla="*/ 1667 w 10000"/>
              <a:gd name="connsiteY8" fmla="*/ 15 h 10015"/>
              <a:gd name="connsiteX0" fmla="*/ 2042 w 10375"/>
              <a:gd name="connsiteY0" fmla="*/ 15 h 10015"/>
              <a:gd name="connsiteX1" fmla="*/ 10375 w 10375"/>
              <a:gd name="connsiteY1" fmla="*/ 15 h 10015"/>
              <a:gd name="connsiteX2" fmla="*/ 7574 w 10375"/>
              <a:gd name="connsiteY2" fmla="*/ 1386 h 10015"/>
              <a:gd name="connsiteX3" fmla="*/ 6187 w 10375"/>
              <a:gd name="connsiteY3" fmla="*/ 4904 h 10015"/>
              <a:gd name="connsiteX4" fmla="*/ 7424 w 10375"/>
              <a:gd name="connsiteY4" fmla="*/ 8442 h 10015"/>
              <a:gd name="connsiteX5" fmla="*/ 10311 w 10375"/>
              <a:gd name="connsiteY5" fmla="*/ 10015 h 10015"/>
              <a:gd name="connsiteX6" fmla="*/ 525 w 10375"/>
              <a:gd name="connsiteY6" fmla="*/ 9993 h 10015"/>
              <a:gd name="connsiteX7" fmla="*/ 375 w 10375"/>
              <a:gd name="connsiteY7" fmla="*/ 5015 h 10015"/>
              <a:gd name="connsiteX8" fmla="*/ 2042 w 10375"/>
              <a:gd name="connsiteY8" fmla="*/ 15 h 10015"/>
              <a:gd name="connsiteX0" fmla="*/ 1784 w 10117"/>
              <a:gd name="connsiteY0" fmla="*/ 15 h 10015"/>
              <a:gd name="connsiteX1" fmla="*/ 10117 w 10117"/>
              <a:gd name="connsiteY1" fmla="*/ 15 h 10015"/>
              <a:gd name="connsiteX2" fmla="*/ 7316 w 10117"/>
              <a:gd name="connsiteY2" fmla="*/ 1386 h 10015"/>
              <a:gd name="connsiteX3" fmla="*/ 5929 w 10117"/>
              <a:gd name="connsiteY3" fmla="*/ 4904 h 10015"/>
              <a:gd name="connsiteX4" fmla="*/ 7166 w 10117"/>
              <a:gd name="connsiteY4" fmla="*/ 8442 h 10015"/>
              <a:gd name="connsiteX5" fmla="*/ 10053 w 10117"/>
              <a:gd name="connsiteY5" fmla="*/ 10015 h 10015"/>
              <a:gd name="connsiteX6" fmla="*/ 267 w 10117"/>
              <a:gd name="connsiteY6" fmla="*/ 9993 h 10015"/>
              <a:gd name="connsiteX7" fmla="*/ 117 w 10117"/>
              <a:gd name="connsiteY7" fmla="*/ 5015 h 10015"/>
              <a:gd name="connsiteX8" fmla="*/ 1784 w 10117"/>
              <a:gd name="connsiteY8" fmla="*/ 15 h 10015"/>
              <a:gd name="connsiteX0" fmla="*/ 419 w 10397"/>
              <a:gd name="connsiteY0" fmla="*/ 0 h 10022"/>
              <a:gd name="connsiteX1" fmla="*/ 10397 w 10397"/>
              <a:gd name="connsiteY1" fmla="*/ 22 h 10022"/>
              <a:gd name="connsiteX2" fmla="*/ 7596 w 10397"/>
              <a:gd name="connsiteY2" fmla="*/ 1393 h 10022"/>
              <a:gd name="connsiteX3" fmla="*/ 6209 w 10397"/>
              <a:gd name="connsiteY3" fmla="*/ 4911 h 10022"/>
              <a:gd name="connsiteX4" fmla="*/ 7446 w 10397"/>
              <a:gd name="connsiteY4" fmla="*/ 8449 h 10022"/>
              <a:gd name="connsiteX5" fmla="*/ 10333 w 10397"/>
              <a:gd name="connsiteY5" fmla="*/ 10022 h 10022"/>
              <a:gd name="connsiteX6" fmla="*/ 547 w 10397"/>
              <a:gd name="connsiteY6" fmla="*/ 10000 h 10022"/>
              <a:gd name="connsiteX7" fmla="*/ 397 w 10397"/>
              <a:gd name="connsiteY7" fmla="*/ 5022 h 10022"/>
              <a:gd name="connsiteX8" fmla="*/ 419 w 10397"/>
              <a:gd name="connsiteY8" fmla="*/ 0 h 10022"/>
              <a:gd name="connsiteX0" fmla="*/ 37 w 10015"/>
              <a:gd name="connsiteY0" fmla="*/ 0 h 10022"/>
              <a:gd name="connsiteX1" fmla="*/ 10015 w 10015"/>
              <a:gd name="connsiteY1" fmla="*/ 22 h 10022"/>
              <a:gd name="connsiteX2" fmla="*/ 7214 w 10015"/>
              <a:gd name="connsiteY2" fmla="*/ 1393 h 10022"/>
              <a:gd name="connsiteX3" fmla="*/ 5827 w 10015"/>
              <a:gd name="connsiteY3" fmla="*/ 4911 h 10022"/>
              <a:gd name="connsiteX4" fmla="*/ 7064 w 10015"/>
              <a:gd name="connsiteY4" fmla="*/ 8449 h 10022"/>
              <a:gd name="connsiteX5" fmla="*/ 9951 w 10015"/>
              <a:gd name="connsiteY5" fmla="*/ 10022 h 10022"/>
              <a:gd name="connsiteX6" fmla="*/ 165 w 10015"/>
              <a:gd name="connsiteY6" fmla="*/ 10000 h 10022"/>
              <a:gd name="connsiteX7" fmla="*/ 15 w 10015"/>
              <a:gd name="connsiteY7" fmla="*/ 5022 h 10022"/>
              <a:gd name="connsiteX8" fmla="*/ 37 w 10015"/>
              <a:gd name="connsiteY8" fmla="*/ 0 h 10022"/>
              <a:gd name="connsiteX0" fmla="*/ 62 w 10040"/>
              <a:gd name="connsiteY0" fmla="*/ 0 h 10022"/>
              <a:gd name="connsiteX1" fmla="*/ 10040 w 10040"/>
              <a:gd name="connsiteY1" fmla="*/ 22 h 10022"/>
              <a:gd name="connsiteX2" fmla="*/ 7239 w 10040"/>
              <a:gd name="connsiteY2" fmla="*/ 1393 h 10022"/>
              <a:gd name="connsiteX3" fmla="*/ 5852 w 10040"/>
              <a:gd name="connsiteY3" fmla="*/ 4911 h 10022"/>
              <a:gd name="connsiteX4" fmla="*/ 7089 w 10040"/>
              <a:gd name="connsiteY4" fmla="*/ 8449 h 10022"/>
              <a:gd name="connsiteX5" fmla="*/ 9976 w 10040"/>
              <a:gd name="connsiteY5" fmla="*/ 10022 h 10022"/>
              <a:gd name="connsiteX6" fmla="*/ 105 w 10040"/>
              <a:gd name="connsiteY6" fmla="*/ 10022 h 10022"/>
              <a:gd name="connsiteX7" fmla="*/ 40 w 10040"/>
              <a:gd name="connsiteY7" fmla="*/ 5022 h 10022"/>
              <a:gd name="connsiteX8" fmla="*/ 62 w 10040"/>
              <a:gd name="connsiteY8" fmla="*/ 0 h 10022"/>
              <a:gd name="connsiteX0" fmla="*/ 76 w 10054"/>
              <a:gd name="connsiteY0" fmla="*/ 0 h 10022"/>
              <a:gd name="connsiteX1" fmla="*/ 10054 w 10054"/>
              <a:gd name="connsiteY1" fmla="*/ 22 h 10022"/>
              <a:gd name="connsiteX2" fmla="*/ 7253 w 10054"/>
              <a:gd name="connsiteY2" fmla="*/ 1393 h 10022"/>
              <a:gd name="connsiteX3" fmla="*/ 5866 w 10054"/>
              <a:gd name="connsiteY3" fmla="*/ 4911 h 10022"/>
              <a:gd name="connsiteX4" fmla="*/ 7103 w 10054"/>
              <a:gd name="connsiteY4" fmla="*/ 8449 h 10022"/>
              <a:gd name="connsiteX5" fmla="*/ 9990 w 10054"/>
              <a:gd name="connsiteY5" fmla="*/ 10022 h 10022"/>
              <a:gd name="connsiteX6" fmla="*/ 98 w 10054"/>
              <a:gd name="connsiteY6" fmla="*/ 10022 h 10022"/>
              <a:gd name="connsiteX7" fmla="*/ 54 w 10054"/>
              <a:gd name="connsiteY7" fmla="*/ 5022 h 10022"/>
              <a:gd name="connsiteX8" fmla="*/ 76 w 10054"/>
              <a:gd name="connsiteY8" fmla="*/ 0 h 10022"/>
              <a:gd name="connsiteX0" fmla="*/ 32 w 10010"/>
              <a:gd name="connsiteY0" fmla="*/ 0 h 10022"/>
              <a:gd name="connsiteX1" fmla="*/ 10010 w 10010"/>
              <a:gd name="connsiteY1" fmla="*/ 22 h 10022"/>
              <a:gd name="connsiteX2" fmla="*/ 7209 w 10010"/>
              <a:gd name="connsiteY2" fmla="*/ 1393 h 10022"/>
              <a:gd name="connsiteX3" fmla="*/ 5822 w 10010"/>
              <a:gd name="connsiteY3" fmla="*/ 4911 h 10022"/>
              <a:gd name="connsiteX4" fmla="*/ 7059 w 10010"/>
              <a:gd name="connsiteY4" fmla="*/ 8449 h 10022"/>
              <a:gd name="connsiteX5" fmla="*/ 9946 w 10010"/>
              <a:gd name="connsiteY5" fmla="*/ 10022 h 10022"/>
              <a:gd name="connsiteX6" fmla="*/ 54 w 10010"/>
              <a:gd name="connsiteY6" fmla="*/ 10022 h 10022"/>
              <a:gd name="connsiteX7" fmla="*/ 10 w 10010"/>
              <a:gd name="connsiteY7" fmla="*/ 5022 h 10022"/>
              <a:gd name="connsiteX8" fmla="*/ 32 w 10010"/>
              <a:gd name="connsiteY8" fmla="*/ 0 h 10022"/>
              <a:gd name="connsiteX0" fmla="*/ 21 w 10020"/>
              <a:gd name="connsiteY0" fmla="*/ 16 h 10016"/>
              <a:gd name="connsiteX1" fmla="*/ 10020 w 10020"/>
              <a:gd name="connsiteY1" fmla="*/ 16 h 10016"/>
              <a:gd name="connsiteX2" fmla="*/ 7219 w 10020"/>
              <a:gd name="connsiteY2" fmla="*/ 1387 h 10016"/>
              <a:gd name="connsiteX3" fmla="*/ 5832 w 10020"/>
              <a:gd name="connsiteY3" fmla="*/ 4905 h 10016"/>
              <a:gd name="connsiteX4" fmla="*/ 7069 w 10020"/>
              <a:gd name="connsiteY4" fmla="*/ 8443 h 10016"/>
              <a:gd name="connsiteX5" fmla="*/ 9956 w 10020"/>
              <a:gd name="connsiteY5" fmla="*/ 10016 h 10016"/>
              <a:gd name="connsiteX6" fmla="*/ 64 w 10020"/>
              <a:gd name="connsiteY6" fmla="*/ 10016 h 10016"/>
              <a:gd name="connsiteX7" fmla="*/ 20 w 10020"/>
              <a:gd name="connsiteY7" fmla="*/ 5016 h 10016"/>
              <a:gd name="connsiteX8" fmla="*/ 21 w 10020"/>
              <a:gd name="connsiteY8" fmla="*/ 16 h 10016"/>
              <a:gd name="connsiteX0" fmla="*/ 21 w 10020"/>
              <a:gd name="connsiteY0" fmla="*/ 16 h 10016"/>
              <a:gd name="connsiteX1" fmla="*/ 10020 w 10020"/>
              <a:gd name="connsiteY1" fmla="*/ 16 h 10016"/>
              <a:gd name="connsiteX2" fmla="*/ 7219 w 10020"/>
              <a:gd name="connsiteY2" fmla="*/ 1387 h 10016"/>
              <a:gd name="connsiteX3" fmla="*/ 5832 w 10020"/>
              <a:gd name="connsiteY3" fmla="*/ 4905 h 10016"/>
              <a:gd name="connsiteX4" fmla="*/ 7069 w 10020"/>
              <a:gd name="connsiteY4" fmla="*/ 8443 h 10016"/>
              <a:gd name="connsiteX5" fmla="*/ 9956 w 10020"/>
              <a:gd name="connsiteY5" fmla="*/ 10016 h 10016"/>
              <a:gd name="connsiteX6" fmla="*/ 64 w 10020"/>
              <a:gd name="connsiteY6" fmla="*/ 9994 h 10016"/>
              <a:gd name="connsiteX7" fmla="*/ 20 w 10020"/>
              <a:gd name="connsiteY7" fmla="*/ 5016 h 10016"/>
              <a:gd name="connsiteX8" fmla="*/ 21 w 10020"/>
              <a:gd name="connsiteY8" fmla="*/ 16 h 10016"/>
              <a:gd name="connsiteX0" fmla="*/ 18 w 10017"/>
              <a:gd name="connsiteY0" fmla="*/ 16 h 10016"/>
              <a:gd name="connsiteX1" fmla="*/ 10017 w 10017"/>
              <a:gd name="connsiteY1" fmla="*/ 16 h 10016"/>
              <a:gd name="connsiteX2" fmla="*/ 7216 w 10017"/>
              <a:gd name="connsiteY2" fmla="*/ 1387 h 10016"/>
              <a:gd name="connsiteX3" fmla="*/ 5829 w 10017"/>
              <a:gd name="connsiteY3" fmla="*/ 4905 h 10016"/>
              <a:gd name="connsiteX4" fmla="*/ 7066 w 10017"/>
              <a:gd name="connsiteY4" fmla="*/ 8443 h 10016"/>
              <a:gd name="connsiteX5" fmla="*/ 9953 w 10017"/>
              <a:gd name="connsiteY5" fmla="*/ 10016 h 10016"/>
              <a:gd name="connsiteX6" fmla="*/ 61 w 10017"/>
              <a:gd name="connsiteY6" fmla="*/ 9994 h 10016"/>
              <a:gd name="connsiteX7" fmla="*/ 17 w 10017"/>
              <a:gd name="connsiteY7" fmla="*/ 5016 h 10016"/>
              <a:gd name="connsiteX8" fmla="*/ 18 w 10017"/>
              <a:gd name="connsiteY8" fmla="*/ 16 h 10016"/>
              <a:gd name="connsiteX0" fmla="*/ 18 w 10017"/>
              <a:gd name="connsiteY0" fmla="*/ 16 h 10016"/>
              <a:gd name="connsiteX1" fmla="*/ 10017 w 10017"/>
              <a:gd name="connsiteY1" fmla="*/ 16 h 10016"/>
              <a:gd name="connsiteX2" fmla="*/ 7216 w 10017"/>
              <a:gd name="connsiteY2" fmla="*/ 1387 h 10016"/>
              <a:gd name="connsiteX3" fmla="*/ 5829 w 10017"/>
              <a:gd name="connsiteY3" fmla="*/ 4905 h 10016"/>
              <a:gd name="connsiteX4" fmla="*/ 6959 w 10017"/>
              <a:gd name="connsiteY4" fmla="*/ 8266 h 10016"/>
              <a:gd name="connsiteX5" fmla="*/ 9953 w 10017"/>
              <a:gd name="connsiteY5" fmla="*/ 10016 h 10016"/>
              <a:gd name="connsiteX6" fmla="*/ 61 w 10017"/>
              <a:gd name="connsiteY6" fmla="*/ 9994 h 10016"/>
              <a:gd name="connsiteX7" fmla="*/ 17 w 10017"/>
              <a:gd name="connsiteY7" fmla="*/ 5016 h 10016"/>
              <a:gd name="connsiteX8" fmla="*/ 18 w 10017"/>
              <a:gd name="connsiteY8" fmla="*/ 16 h 10016"/>
              <a:gd name="connsiteX0" fmla="*/ 18 w 10017"/>
              <a:gd name="connsiteY0" fmla="*/ 16 h 10038"/>
              <a:gd name="connsiteX1" fmla="*/ 10017 w 10017"/>
              <a:gd name="connsiteY1" fmla="*/ 16 h 10038"/>
              <a:gd name="connsiteX2" fmla="*/ 7216 w 10017"/>
              <a:gd name="connsiteY2" fmla="*/ 1387 h 10038"/>
              <a:gd name="connsiteX3" fmla="*/ 5829 w 10017"/>
              <a:gd name="connsiteY3" fmla="*/ 4905 h 10038"/>
              <a:gd name="connsiteX4" fmla="*/ 6959 w 10017"/>
              <a:gd name="connsiteY4" fmla="*/ 8266 h 10038"/>
              <a:gd name="connsiteX5" fmla="*/ 9910 w 10017"/>
              <a:gd name="connsiteY5" fmla="*/ 10038 h 10038"/>
              <a:gd name="connsiteX6" fmla="*/ 61 w 10017"/>
              <a:gd name="connsiteY6" fmla="*/ 9994 h 10038"/>
              <a:gd name="connsiteX7" fmla="*/ 17 w 10017"/>
              <a:gd name="connsiteY7" fmla="*/ 5016 h 10038"/>
              <a:gd name="connsiteX8" fmla="*/ 18 w 10017"/>
              <a:gd name="connsiteY8" fmla="*/ 16 h 10038"/>
              <a:gd name="connsiteX0" fmla="*/ 18 w 10017"/>
              <a:gd name="connsiteY0" fmla="*/ 16 h 10038"/>
              <a:gd name="connsiteX1" fmla="*/ 10017 w 10017"/>
              <a:gd name="connsiteY1" fmla="*/ 16 h 10038"/>
              <a:gd name="connsiteX2" fmla="*/ 7216 w 10017"/>
              <a:gd name="connsiteY2" fmla="*/ 1387 h 10038"/>
              <a:gd name="connsiteX3" fmla="*/ 5829 w 10017"/>
              <a:gd name="connsiteY3" fmla="*/ 4905 h 10038"/>
              <a:gd name="connsiteX4" fmla="*/ 6959 w 10017"/>
              <a:gd name="connsiteY4" fmla="*/ 8266 h 10038"/>
              <a:gd name="connsiteX5" fmla="*/ 9910 w 10017"/>
              <a:gd name="connsiteY5" fmla="*/ 10038 h 10038"/>
              <a:gd name="connsiteX6" fmla="*/ 61 w 10017"/>
              <a:gd name="connsiteY6" fmla="*/ 9994 h 10038"/>
              <a:gd name="connsiteX7" fmla="*/ 17 w 10017"/>
              <a:gd name="connsiteY7" fmla="*/ 5016 h 10038"/>
              <a:gd name="connsiteX8" fmla="*/ 18 w 10017"/>
              <a:gd name="connsiteY8" fmla="*/ 16 h 10038"/>
              <a:gd name="connsiteX0" fmla="*/ 18 w 10017"/>
              <a:gd name="connsiteY0" fmla="*/ 16 h 10060"/>
              <a:gd name="connsiteX1" fmla="*/ 10017 w 10017"/>
              <a:gd name="connsiteY1" fmla="*/ 16 h 10060"/>
              <a:gd name="connsiteX2" fmla="*/ 7216 w 10017"/>
              <a:gd name="connsiteY2" fmla="*/ 1387 h 10060"/>
              <a:gd name="connsiteX3" fmla="*/ 5829 w 10017"/>
              <a:gd name="connsiteY3" fmla="*/ 4905 h 10060"/>
              <a:gd name="connsiteX4" fmla="*/ 6959 w 10017"/>
              <a:gd name="connsiteY4" fmla="*/ 8266 h 10060"/>
              <a:gd name="connsiteX5" fmla="*/ 9995 w 10017"/>
              <a:gd name="connsiteY5" fmla="*/ 10060 h 10060"/>
              <a:gd name="connsiteX6" fmla="*/ 61 w 10017"/>
              <a:gd name="connsiteY6" fmla="*/ 9994 h 10060"/>
              <a:gd name="connsiteX7" fmla="*/ 17 w 10017"/>
              <a:gd name="connsiteY7" fmla="*/ 5016 h 10060"/>
              <a:gd name="connsiteX8" fmla="*/ 18 w 10017"/>
              <a:gd name="connsiteY8" fmla="*/ 16 h 10060"/>
              <a:gd name="connsiteX0" fmla="*/ 18 w 10017"/>
              <a:gd name="connsiteY0" fmla="*/ 16 h 10016"/>
              <a:gd name="connsiteX1" fmla="*/ 10017 w 10017"/>
              <a:gd name="connsiteY1" fmla="*/ 16 h 10016"/>
              <a:gd name="connsiteX2" fmla="*/ 7216 w 10017"/>
              <a:gd name="connsiteY2" fmla="*/ 1387 h 10016"/>
              <a:gd name="connsiteX3" fmla="*/ 5829 w 10017"/>
              <a:gd name="connsiteY3" fmla="*/ 4905 h 10016"/>
              <a:gd name="connsiteX4" fmla="*/ 6959 w 10017"/>
              <a:gd name="connsiteY4" fmla="*/ 8266 h 10016"/>
              <a:gd name="connsiteX5" fmla="*/ 9995 w 10017"/>
              <a:gd name="connsiteY5" fmla="*/ 10016 h 10016"/>
              <a:gd name="connsiteX6" fmla="*/ 61 w 10017"/>
              <a:gd name="connsiteY6" fmla="*/ 9994 h 10016"/>
              <a:gd name="connsiteX7" fmla="*/ 17 w 10017"/>
              <a:gd name="connsiteY7" fmla="*/ 5016 h 10016"/>
              <a:gd name="connsiteX8" fmla="*/ 18 w 10017"/>
              <a:gd name="connsiteY8" fmla="*/ 16 h 10016"/>
              <a:gd name="connsiteX0" fmla="*/ 18 w 10102"/>
              <a:gd name="connsiteY0" fmla="*/ 0 h 10000"/>
              <a:gd name="connsiteX1" fmla="*/ 10102 w 10102"/>
              <a:gd name="connsiteY1" fmla="*/ 22 h 10000"/>
              <a:gd name="connsiteX2" fmla="*/ 7216 w 10102"/>
              <a:gd name="connsiteY2" fmla="*/ 1371 h 10000"/>
              <a:gd name="connsiteX3" fmla="*/ 5829 w 10102"/>
              <a:gd name="connsiteY3" fmla="*/ 4889 h 10000"/>
              <a:gd name="connsiteX4" fmla="*/ 6959 w 10102"/>
              <a:gd name="connsiteY4" fmla="*/ 8250 h 10000"/>
              <a:gd name="connsiteX5" fmla="*/ 9995 w 10102"/>
              <a:gd name="connsiteY5" fmla="*/ 10000 h 10000"/>
              <a:gd name="connsiteX6" fmla="*/ 61 w 10102"/>
              <a:gd name="connsiteY6" fmla="*/ 9978 h 10000"/>
              <a:gd name="connsiteX7" fmla="*/ 17 w 10102"/>
              <a:gd name="connsiteY7" fmla="*/ 5000 h 10000"/>
              <a:gd name="connsiteX8" fmla="*/ 18 w 10102"/>
              <a:gd name="connsiteY8" fmla="*/ 0 h 10000"/>
              <a:gd name="connsiteX0" fmla="*/ 18 w 10102"/>
              <a:gd name="connsiteY0" fmla="*/ 0 h 10000"/>
              <a:gd name="connsiteX1" fmla="*/ 10102 w 10102"/>
              <a:gd name="connsiteY1" fmla="*/ 22 h 10000"/>
              <a:gd name="connsiteX2" fmla="*/ 7216 w 10102"/>
              <a:gd name="connsiteY2" fmla="*/ 1371 h 10000"/>
              <a:gd name="connsiteX3" fmla="*/ 5829 w 10102"/>
              <a:gd name="connsiteY3" fmla="*/ 4889 h 10000"/>
              <a:gd name="connsiteX4" fmla="*/ 6927 w 10102"/>
              <a:gd name="connsiteY4" fmla="*/ 8149 h 10000"/>
              <a:gd name="connsiteX5" fmla="*/ 9995 w 10102"/>
              <a:gd name="connsiteY5" fmla="*/ 10000 h 10000"/>
              <a:gd name="connsiteX6" fmla="*/ 61 w 10102"/>
              <a:gd name="connsiteY6" fmla="*/ 9978 h 10000"/>
              <a:gd name="connsiteX7" fmla="*/ 17 w 10102"/>
              <a:gd name="connsiteY7" fmla="*/ 5000 h 10000"/>
              <a:gd name="connsiteX8" fmla="*/ 18 w 10102"/>
              <a:gd name="connsiteY8" fmla="*/ 0 h 10000"/>
              <a:gd name="connsiteX0" fmla="*/ 18 w 10102"/>
              <a:gd name="connsiteY0" fmla="*/ 0 h 10000"/>
              <a:gd name="connsiteX1" fmla="*/ 10102 w 10102"/>
              <a:gd name="connsiteY1" fmla="*/ 22 h 10000"/>
              <a:gd name="connsiteX2" fmla="*/ 7216 w 10102"/>
              <a:gd name="connsiteY2" fmla="*/ 1371 h 10000"/>
              <a:gd name="connsiteX3" fmla="*/ 5894 w 10102"/>
              <a:gd name="connsiteY3" fmla="*/ 4990 h 10000"/>
              <a:gd name="connsiteX4" fmla="*/ 6927 w 10102"/>
              <a:gd name="connsiteY4" fmla="*/ 8149 h 10000"/>
              <a:gd name="connsiteX5" fmla="*/ 9995 w 10102"/>
              <a:gd name="connsiteY5" fmla="*/ 10000 h 10000"/>
              <a:gd name="connsiteX6" fmla="*/ 61 w 10102"/>
              <a:gd name="connsiteY6" fmla="*/ 9978 h 10000"/>
              <a:gd name="connsiteX7" fmla="*/ 17 w 10102"/>
              <a:gd name="connsiteY7" fmla="*/ 5000 h 10000"/>
              <a:gd name="connsiteX8" fmla="*/ 18 w 10102"/>
              <a:gd name="connsiteY8" fmla="*/ 0 h 10000"/>
              <a:gd name="connsiteX0" fmla="*/ 18 w 10102"/>
              <a:gd name="connsiteY0" fmla="*/ 0 h 10000"/>
              <a:gd name="connsiteX1" fmla="*/ 10102 w 10102"/>
              <a:gd name="connsiteY1" fmla="*/ 22 h 10000"/>
              <a:gd name="connsiteX2" fmla="*/ 7216 w 10102"/>
              <a:gd name="connsiteY2" fmla="*/ 1371 h 10000"/>
              <a:gd name="connsiteX3" fmla="*/ 5894 w 10102"/>
              <a:gd name="connsiteY3" fmla="*/ 5007 h 10000"/>
              <a:gd name="connsiteX4" fmla="*/ 6927 w 10102"/>
              <a:gd name="connsiteY4" fmla="*/ 8149 h 10000"/>
              <a:gd name="connsiteX5" fmla="*/ 9995 w 10102"/>
              <a:gd name="connsiteY5" fmla="*/ 10000 h 10000"/>
              <a:gd name="connsiteX6" fmla="*/ 61 w 10102"/>
              <a:gd name="connsiteY6" fmla="*/ 9978 h 10000"/>
              <a:gd name="connsiteX7" fmla="*/ 17 w 10102"/>
              <a:gd name="connsiteY7" fmla="*/ 5000 h 10000"/>
              <a:gd name="connsiteX8" fmla="*/ 18 w 10102"/>
              <a:gd name="connsiteY8" fmla="*/ 0 h 10000"/>
              <a:gd name="connsiteX0" fmla="*/ 18 w 10102"/>
              <a:gd name="connsiteY0" fmla="*/ 0 h 10000"/>
              <a:gd name="connsiteX1" fmla="*/ 10102 w 10102"/>
              <a:gd name="connsiteY1" fmla="*/ 22 h 10000"/>
              <a:gd name="connsiteX2" fmla="*/ 7216 w 10102"/>
              <a:gd name="connsiteY2" fmla="*/ 1371 h 10000"/>
              <a:gd name="connsiteX3" fmla="*/ 5894 w 10102"/>
              <a:gd name="connsiteY3" fmla="*/ 5007 h 10000"/>
              <a:gd name="connsiteX4" fmla="*/ 6927 w 10102"/>
              <a:gd name="connsiteY4" fmla="*/ 8149 h 10000"/>
              <a:gd name="connsiteX5" fmla="*/ 9995 w 10102"/>
              <a:gd name="connsiteY5" fmla="*/ 10000 h 10000"/>
              <a:gd name="connsiteX6" fmla="*/ 61 w 10102"/>
              <a:gd name="connsiteY6" fmla="*/ 9978 h 10000"/>
              <a:gd name="connsiteX7" fmla="*/ 17 w 10102"/>
              <a:gd name="connsiteY7" fmla="*/ 5000 h 10000"/>
              <a:gd name="connsiteX8" fmla="*/ 18 w 10102"/>
              <a:gd name="connsiteY8" fmla="*/ 0 h 10000"/>
              <a:gd name="connsiteX0" fmla="*/ 18 w 10102"/>
              <a:gd name="connsiteY0" fmla="*/ 0 h 10000"/>
              <a:gd name="connsiteX1" fmla="*/ 10102 w 10102"/>
              <a:gd name="connsiteY1" fmla="*/ 22 h 10000"/>
              <a:gd name="connsiteX2" fmla="*/ 7216 w 10102"/>
              <a:gd name="connsiteY2" fmla="*/ 1371 h 10000"/>
              <a:gd name="connsiteX3" fmla="*/ 5894 w 10102"/>
              <a:gd name="connsiteY3" fmla="*/ 5007 h 10000"/>
              <a:gd name="connsiteX4" fmla="*/ 6927 w 10102"/>
              <a:gd name="connsiteY4" fmla="*/ 8149 h 10000"/>
              <a:gd name="connsiteX5" fmla="*/ 9995 w 10102"/>
              <a:gd name="connsiteY5" fmla="*/ 10000 h 10000"/>
              <a:gd name="connsiteX6" fmla="*/ 61 w 10102"/>
              <a:gd name="connsiteY6" fmla="*/ 9978 h 10000"/>
              <a:gd name="connsiteX7" fmla="*/ 17 w 10102"/>
              <a:gd name="connsiteY7" fmla="*/ 5000 h 10000"/>
              <a:gd name="connsiteX8" fmla="*/ 18 w 10102"/>
              <a:gd name="connsiteY8" fmla="*/ 0 h 10000"/>
              <a:gd name="connsiteX0" fmla="*/ 18 w 10102"/>
              <a:gd name="connsiteY0" fmla="*/ 0 h 10000"/>
              <a:gd name="connsiteX1" fmla="*/ 10102 w 10102"/>
              <a:gd name="connsiteY1" fmla="*/ 22 h 10000"/>
              <a:gd name="connsiteX2" fmla="*/ 7216 w 10102"/>
              <a:gd name="connsiteY2" fmla="*/ 1371 h 10000"/>
              <a:gd name="connsiteX3" fmla="*/ 5894 w 10102"/>
              <a:gd name="connsiteY3" fmla="*/ 5007 h 10000"/>
              <a:gd name="connsiteX4" fmla="*/ 6927 w 10102"/>
              <a:gd name="connsiteY4" fmla="*/ 8149 h 10000"/>
              <a:gd name="connsiteX5" fmla="*/ 9995 w 10102"/>
              <a:gd name="connsiteY5" fmla="*/ 10000 h 10000"/>
              <a:gd name="connsiteX6" fmla="*/ 61 w 10102"/>
              <a:gd name="connsiteY6" fmla="*/ 9978 h 10000"/>
              <a:gd name="connsiteX7" fmla="*/ 17 w 10102"/>
              <a:gd name="connsiteY7" fmla="*/ 5000 h 10000"/>
              <a:gd name="connsiteX8" fmla="*/ 18 w 10102"/>
              <a:gd name="connsiteY8" fmla="*/ 0 h 10000"/>
              <a:gd name="connsiteX0" fmla="*/ 18 w 10102"/>
              <a:gd name="connsiteY0" fmla="*/ 0 h 10000"/>
              <a:gd name="connsiteX1" fmla="*/ 10102 w 10102"/>
              <a:gd name="connsiteY1" fmla="*/ 22 h 10000"/>
              <a:gd name="connsiteX2" fmla="*/ 7216 w 10102"/>
              <a:gd name="connsiteY2" fmla="*/ 1371 h 10000"/>
              <a:gd name="connsiteX3" fmla="*/ 5894 w 10102"/>
              <a:gd name="connsiteY3" fmla="*/ 5007 h 10000"/>
              <a:gd name="connsiteX4" fmla="*/ 6927 w 10102"/>
              <a:gd name="connsiteY4" fmla="*/ 8149 h 10000"/>
              <a:gd name="connsiteX5" fmla="*/ 9995 w 10102"/>
              <a:gd name="connsiteY5" fmla="*/ 10000 h 10000"/>
              <a:gd name="connsiteX6" fmla="*/ 61 w 10102"/>
              <a:gd name="connsiteY6" fmla="*/ 9978 h 10000"/>
              <a:gd name="connsiteX7" fmla="*/ 17 w 10102"/>
              <a:gd name="connsiteY7" fmla="*/ 5000 h 10000"/>
              <a:gd name="connsiteX8" fmla="*/ 18 w 10102"/>
              <a:gd name="connsiteY8" fmla="*/ 0 h 10000"/>
              <a:gd name="connsiteX0" fmla="*/ 18 w 10157"/>
              <a:gd name="connsiteY0" fmla="*/ 0 h 10000"/>
              <a:gd name="connsiteX1" fmla="*/ 10102 w 10157"/>
              <a:gd name="connsiteY1" fmla="*/ 22 h 10000"/>
              <a:gd name="connsiteX2" fmla="*/ 7216 w 10157"/>
              <a:gd name="connsiteY2" fmla="*/ 1371 h 10000"/>
              <a:gd name="connsiteX3" fmla="*/ 5894 w 10157"/>
              <a:gd name="connsiteY3" fmla="*/ 5007 h 10000"/>
              <a:gd name="connsiteX4" fmla="*/ 6927 w 10157"/>
              <a:gd name="connsiteY4" fmla="*/ 8149 h 10000"/>
              <a:gd name="connsiteX5" fmla="*/ 10157 w 10157"/>
              <a:gd name="connsiteY5" fmla="*/ 10000 h 10000"/>
              <a:gd name="connsiteX6" fmla="*/ 61 w 10157"/>
              <a:gd name="connsiteY6" fmla="*/ 9978 h 10000"/>
              <a:gd name="connsiteX7" fmla="*/ 17 w 10157"/>
              <a:gd name="connsiteY7" fmla="*/ 5000 h 10000"/>
              <a:gd name="connsiteX8" fmla="*/ 18 w 10157"/>
              <a:gd name="connsiteY8" fmla="*/ 0 h 10000"/>
              <a:gd name="connsiteX0" fmla="*/ 21 w 10160"/>
              <a:gd name="connsiteY0" fmla="*/ 0 h 10000"/>
              <a:gd name="connsiteX1" fmla="*/ 10105 w 10160"/>
              <a:gd name="connsiteY1" fmla="*/ 22 h 10000"/>
              <a:gd name="connsiteX2" fmla="*/ 7219 w 10160"/>
              <a:gd name="connsiteY2" fmla="*/ 1371 h 10000"/>
              <a:gd name="connsiteX3" fmla="*/ 5897 w 10160"/>
              <a:gd name="connsiteY3" fmla="*/ 5007 h 10000"/>
              <a:gd name="connsiteX4" fmla="*/ 6930 w 10160"/>
              <a:gd name="connsiteY4" fmla="*/ 8149 h 10000"/>
              <a:gd name="connsiteX5" fmla="*/ 10160 w 10160"/>
              <a:gd name="connsiteY5" fmla="*/ 10000 h 10000"/>
              <a:gd name="connsiteX6" fmla="*/ 64 w 10160"/>
              <a:gd name="connsiteY6" fmla="*/ 9944 h 10000"/>
              <a:gd name="connsiteX7" fmla="*/ 20 w 10160"/>
              <a:gd name="connsiteY7" fmla="*/ 5000 h 10000"/>
              <a:gd name="connsiteX8" fmla="*/ 21 w 10160"/>
              <a:gd name="connsiteY8" fmla="*/ 0 h 10000"/>
              <a:gd name="connsiteX0" fmla="*/ 21 w 10144"/>
              <a:gd name="connsiteY0" fmla="*/ 0 h 9983"/>
              <a:gd name="connsiteX1" fmla="*/ 10105 w 10144"/>
              <a:gd name="connsiteY1" fmla="*/ 22 h 9983"/>
              <a:gd name="connsiteX2" fmla="*/ 7219 w 10144"/>
              <a:gd name="connsiteY2" fmla="*/ 1371 h 9983"/>
              <a:gd name="connsiteX3" fmla="*/ 5897 w 10144"/>
              <a:gd name="connsiteY3" fmla="*/ 5007 h 9983"/>
              <a:gd name="connsiteX4" fmla="*/ 6930 w 10144"/>
              <a:gd name="connsiteY4" fmla="*/ 8149 h 9983"/>
              <a:gd name="connsiteX5" fmla="*/ 10144 w 10144"/>
              <a:gd name="connsiteY5" fmla="*/ 9983 h 9983"/>
              <a:gd name="connsiteX6" fmla="*/ 64 w 10144"/>
              <a:gd name="connsiteY6" fmla="*/ 9944 h 9983"/>
              <a:gd name="connsiteX7" fmla="*/ 20 w 10144"/>
              <a:gd name="connsiteY7" fmla="*/ 5000 h 9983"/>
              <a:gd name="connsiteX8" fmla="*/ 21 w 10144"/>
              <a:gd name="connsiteY8" fmla="*/ 0 h 9983"/>
              <a:gd name="connsiteX0" fmla="*/ 21 w 10000"/>
              <a:gd name="connsiteY0" fmla="*/ 0 h 10000"/>
              <a:gd name="connsiteX1" fmla="*/ 9962 w 10000"/>
              <a:gd name="connsiteY1" fmla="*/ 22 h 10000"/>
              <a:gd name="connsiteX2" fmla="*/ 7117 w 10000"/>
              <a:gd name="connsiteY2" fmla="*/ 1373 h 10000"/>
              <a:gd name="connsiteX3" fmla="*/ 5813 w 10000"/>
              <a:gd name="connsiteY3" fmla="*/ 5016 h 10000"/>
              <a:gd name="connsiteX4" fmla="*/ 6832 w 10000"/>
              <a:gd name="connsiteY4" fmla="*/ 8163 h 10000"/>
              <a:gd name="connsiteX5" fmla="*/ 10000 w 10000"/>
              <a:gd name="connsiteY5" fmla="*/ 10000 h 10000"/>
              <a:gd name="connsiteX6" fmla="*/ 63 w 10000"/>
              <a:gd name="connsiteY6" fmla="*/ 9961 h 10000"/>
              <a:gd name="connsiteX7" fmla="*/ 20 w 10000"/>
              <a:gd name="connsiteY7" fmla="*/ 5009 h 10000"/>
              <a:gd name="connsiteX8" fmla="*/ 21 w 10000"/>
              <a:gd name="connsiteY8" fmla="*/ 0 h 10000"/>
              <a:gd name="connsiteX0" fmla="*/ 21 w 10000"/>
              <a:gd name="connsiteY0" fmla="*/ 0 h 10000"/>
              <a:gd name="connsiteX1" fmla="*/ 9962 w 10000"/>
              <a:gd name="connsiteY1" fmla="*/ 22 h 10000"/>
              <a:gd name="connsiteX2" fmla="*/ 7117 w 10000"/>
              <a:gd name="connsiteY2" fmla="*/ 1373 h 10000"/>
              <a:gd name="connsiteX3" fmla="*/ 5813 w 10000"/>
              <a:gd name="connsiteY3" fmla="*/ 5016 h 10000"/>
              <a:gd name="connsiteX4" fmla="*/ 6832 w 10000"/>
              <a:gd name="connsiteY4" fmla="*/ 8163 h 10000"/>
              <a:gd name="connsiteX5" fmla="*/ 10000 w 10000"/>
              <a:gd name="connsiteY5" fmla="*/ 10000 h 10000"/>
              <a:gd name="connsiteX6" fmla="*/ 63 w 10000"/>
              <a:gd name="connsiteY6" fmla="*/ 9961 h 10000"/>
              <a:gd name="connsiteX7" fmla="*/ 20 w 10000"/>
              <a:gd name="connsiteY7" fmla="*/ 5009 h 10000"/>
              <a:gd name="connsiteX8" fmla="*/ 21 w 10000"/>
              <a:gd name="connsiteY8" fmla="*/ 0 h 10000"/>
              <a:gd name="connsiteX0" fmla="*/ 21 w 10000"/>
              <a:gd name="connsiteY0" fmla="*/ 0 h 10000"/>
              <a:gd name="connsiteX1" fmla="*/ 9962 w 10000"/>
              <a:gd name="connsiteY1" fmla="*/ 22 h 10000"/>
              <a:gd name="connsiteX2" fmla="*/ 7117 w 10000"/>
              <a:gd name="connsiteY2" fmla="*/ 1373 h 10000"/>
              <a:gd name="connsiteX3" fmla="*/ 5813 w 10000"/>
              <a:gd name="connsiteY3" fmla="*/ 5016 h 10000"/>
              <a:gd name="connsiteX4" fmla="*/ 6832 w 10000"/>
              <a:gd name="connsiteY4" fmla="*/ 8163 h 10000"/>
              <a:gd name="connsiteX5" fmla="*/ 10000 w 10000"/>
              <a:gd name="connsiteY5" fmla="*/ 10000 h 10000"/>
              <a:gd name="connsiteX6" fmla="*/ 63 w 10000"/>
              <a:gd name="connsiteY6" fmla="*/ 9961 h 10000"/>
              <a:gd name="connsiteX7" fmla="*/ 20 w 10000"/>
              <a:gd name="connsiteY7" fmla="*/ 5034 h 10000"/>
              <a:gd name="connsiteX8" fmla="*/ 21 w 10000"/>
              <a:gd name="connsiteY8" fmla="*/ 0 h 10000"/>
              <a:gd name="connsiteX0" fmla="*/ 21 w 10000"/>
              <a:gd name="connsiteY0" fmla="*/ 0 h 10000"/>
              <a:gd name="connsiteX1" fmla="*/ 9962 w 10000"/>
              <a:gd name="connsiteY1" fmla="*/ 22 h 10000"/>
              <a:gd name="connsiteX2" fmla="*/ 7117 w 10000"/>
              <a:gd name="connsiteY2" fmla="*/ 1373 h 10000"/>
              <a:gd name="connsiteX3" fmla="*/ 5813 w 10000"/>
              <a:gd name="connsiteY3" fmla="*/ 5016 h 10000"/>
              <a:gd name="connsiteX4" fmla="*/ 6832 w 10000"/>
              <a:gd name="connsiteY4" fmla="*/ 8163 h 10000"/>
              <a:gd name="connsiteX5" fmla="*/ 10000 w 10000"/>
              <a:gd name="connsiteY5" fmla="*/ 10000 h 10000"/>
              <a:gd name="connsiteX6" fmla="*/ 55 w 10000"/>
              <a:gd name="connsiteY6" fmla="*/ 9969 h 10000"/>
              <a:gd name="connsiteX7" fmla="*/ 20 w 10000"/>
              <a:gd name="connsiteY7" fmla="*/ 5034 h 10000"/>
              <a:gd name="connsiteX8" fmla="*/ 21 w 10000"/>
              <a:gd name="connsiteY8" fmla="*/ 0 h 10000"/>
              <a:gd name="connsiteX0" fmla="*/ 21 w 10000"/>
              <a:gd name="connsiteY0" fmla="*/ 0 h 10000"/>
              <a:gd name="connsiteX1" fmla="*/ 9962 w 10000"/>
              <a:gd name="connsiteY1" fmla="*/ 22 h 10000"/>
              <a:gd name="connsiteX2" fmla="*/ 7117 w 10000"/>
              <a:gd name="connsiteY2" fmla="*/ 1373 h 10000"/>
              <a:gd name="connsiteX3" fmla="*/ 5813 w 10000"/>
              <a:gd name="connsiteY3" fmla="*/ 5016 h 10000"/>
              <a:gd name="connsiteX4" fmla="*/ 6832 w 10000"/>
              <a:gd name="connsiteY4" fmla="*/ 8163 h 10000"/>
              <a:gd name="connsiteX5" fmla="*/ 10000 w 10000"/>
              <a:gd name="connsiteY5" fmla="*/ 10000 h 10000"/>
              <a:gd name="connsiteX6" fmla="*/ 55 w 10000"/>
              <a:gd name="connsiteY6" fmla="*/ 9969 h 10000"/>
              <a:gd name="connsiteX7" fmla="*/ 20 w 10000"/>
              <a:gd name="connsiteY7" fmla="*/ 5034 h 10000"/>
              <a:gd name="connsiteX8" fmla="*/ 21 w 10000"/>
              <a:gd name="connsiteY8" fmla="*/ 0 h 10000"/>
              <a:gd name="connsiteX0" fmla="*/ 20 w 9999"/>
              <a:gd name="connsiteY0" fmla="*/ 0 h 10000"/>
              <a:gd name="connsiteX1" fmla="*/ 9961 w 9999"/>
              <a:gd name="connsiteY1" fmla="*/ 22 h 10000"/>
              <a:gd name="connsiteX2" fmla="*/ 7116 w 9999"/>
              <a:gd name="connsiteY2" fmla="*/ 1373 h 10000"/>
              <a:gd name="connsiteX3" fmla="*/ 5812 w 9999"/>
              <a:gd name="connsiteY3" fmla="*/ 5016 h 10000"/>
              <a:gd name="connsiteX4" fmla="*/ 6831 w 9999"/>
              <a:gd name="connsiteY4" fmla="*/ 8163 h 10000"/>
              <a:gd name="connsiteX5" fmla="*/ 9999 w 9999"/>
              <a:gd name="connsiteY5" fmla="*/ 10000 h 10000"/>
              <a:gd name="connsiteX6" fmla="*/ 7 w 9999"/>
              <a:gd name="connsiteY6" fmla="*/ 9985 h 10000"/>
              <a:gd name="connsiteX7" fmla="*/ 19 w 9999"/>
              <a:gd name="connsiteY7" fmla="*/ 5034 h 10000"/>
              <a:gd name="connsiteX8" fmla="*/ 20 w 9999"/>
              <a:gd name="connsiteY8" fmla="*/ 0 h 10000"/>
              <a:gd name="connsiteX0" fmla="*/ 20 w 9962"/>
              <a:gd name="connsiteY0" fmla="*/ 0 h 9985"/>
              <a:gd name="connsiteX1" fmla="*/ 9962 w 9962"/>
              <a:gd name="connsiteY1" fmla="*/ 22 h 9985"/>
              <a:gd name="connsiteX2" fmla="*/ 7117 w 9962"/>
              <a:gd name="connsiteY2" fmla="*/ 1373 h 9985"/>
              <a:gd name="connsiteX3" fmla="*/ 5813 w 9962"/>
              <a:gd name="connsiteY3" fmla="*/ 5016 h 9985"/>
              <a:gd name="connsiteX4" fmla="*/ 6832 w 9962"/>
              <a:gd name="connsiteY4" fmla="*/ 8163 h 9985"/>
              <a:gd name="connsiteX5" fmla="*/ 9961 w 9962"/>
              <a:gd name="connsiteY5" fmla="*/ 9975 h 9985"/>
              <a:gd name="connsiteX6" fmla="*/ 7 w 9962"/>
              <a:gd name="connsiteY6" fmla="*/ 9985 h 9985"/>
              <a:gd name="connsiteX7" fmla="*/ 19 w 9962"/>
              <a:gd name="connsiteY7" fmla="*/ 5034 h 9985"/>
              <a:gd name="connsiteX8" fmla="*/ 20 w 9962"/>
              <a:gd name="connsiteY8" fmla="*/ 0 h 9985"/>
              <a:gd name="connsiteX0" fmla="*/ 13 w 9993"/>
              <a:gd name="connsiteY0" fmla="*/ 0 h 10000"/>
              <a:gd name="connsiteX1" fmla="*/ 9993 w 9993"/>
              <a:gd name="connsiteY1" fmla="*/ 22 h 10000"/>
              <a:gd name="connsiteX2" fmla="*/ 7137 w 9993"/>
              <a:gd name="connsiteY2" fmla="*/ 1375 h 10000"/>
              <a:gd name="connsiteX3" fmla="*/ 5828 w 9993"/>
              <a:gd name="connsiteY3" fmla="*/ 5024 h 10000"/>
              <a:gd name="connsiteX4" fmla="*/ 6851 w 9993"/>
              <a:gd name="connsiteY4" fmla="*/ 8175 h 10000"/>
              <a:gd name="connsiteX5" fmla="*/ 9992 w 9993"/>
              <a:gd name="connsiteY5" fmla="*/ 9990 h 10000"/>
              <a:gd name="connsiteX6" fmla="*/ 0 w 9993"/>
              <a:gd name="connsiteY6" fmla="*/ 10000 h 10000"/>
              <a:gd name="connsiteX7" fmla="*/ 12 w 9993"/>
              <a:gd name="connsiteY7" fmla="*/ 5042 h 10000"/>
              <a:gd name="connsiteX8" fmla="*/ 13 w 9993"/>
              <a:gd name="connsiteY8" fmla="*/ 0 h 10000"/>
              <a:gd name="connsiteX0" fmla="*/ 13 w 10000"/>
              <a:gd name="connsiteY0" fmla="*/ 8 h 10008"/>
              <a:gd name="connsiteX1" fmla="*/ 10000 w 10000"/>
              <a:gd name="connsiteY1" fmla="*/ 14 h 10008"/>
              <a:gd name="connsiteX2" fmla="*/ 7142 w 10000"/>
              <a:gd name="connsiteY2" fmla="*/ 1383 h 10008"/>
              <a:gd name="connsiteX3" fmla="*/ 5832 w 10000"/>
              <a:gd name="connsiteY3" fmla="*/ 5032 h 10008"/>
              <a:gd name="connsiteX4" fmla="*/ 6856 w 10000"/>
              <a:gd name="connsiteY4" fmla="*/ 8183 h 10008"/>
              <a:gd name="connsiteX5" fmla="*/ 9999 w 10000"/>
              <a:gd name="connsiteY5" fmla="*/ 9998 h 10008"/>
              <a:gd name="connsiteX6" fmla="*/ 0 w 10000"/>
              <a:gd name="connsiteY6" fmla="*/ 10008 h 10008"/>
              <a:gd name="connsiteX7" fmla="*/ 12 w 10000"/>
              <a:gd name="connsiteY7" fmla="*/ 5050 h 10008"/>
              <a:gd name="connsiteX8" fmla="*/ 13 w 10000"/>
              <a:gd name="connsiteY8" fmla="*/ 8 h 10008"/>
              <a:gd name="connsiteX0" fmla="*/ 13 w 10000"/>
              <a:gd name="connsiteY0" fmla="*/ 1 h 10001"/>
              <a:gd name="connsiteX1" fmla="*/ 10000 w 10000"/>
              <a:gd name="connsiteY1" fmla="*/ 7 h 10001"/>
              <a:gd name="connsiteX2" fmla="*/ 7142 w 10000"/>
              <a:gd name="connsiteY2" fmla="*/ 1376 h 10001"/>
              <a:gd name="connsiteX3" fmla="*/ 5832 w 10000"/>
              <a:gd name="connsiteY3" fmla="*/ 5025 h 10001"/>
              <a:gd name="connsiteX4" fmla="*/ 6856 w 10000"/>
              <a:gd name="connsiteY4" fmla="*/ 8176 h 10001"/>
              <a:gd name="connsiteX5" fmla="*/ 9999 w 10000"/>
              <a:gd name="connsiteY5" fmla="*/ 9991 h 10001"/>
              <a:gd name="connsiteX6" fmla="*/ 0 w 10000"/>
              <a:gd name="connsiteY6" fmla="*/ 10001 h 10001"/>
              <a:gd name="connsiteX7" fmla="*/ 12 w 10000"/>
              <a:gd name="connsiteY7" fmla="*/ 5043 h 10001"/>
              <a:gd name="connsiteX8" fmla="*/ 13 w 10000"/>
              <a:gd name="connsiteY8" fmla="*/ 1 h 10001"/>
              <a:gd name="connsiteX0" fmla="*/ 13 w 10000"/>
              <a:gd name="connsiteY0" fmla="*/ 1 h 10001"/>
              <a:gd name="connsiteX1" fmla="*/ 10000 w 10000"/>
              <a:gd name="connsiteY1" fmla="*/ 7 h 10001"/>
              <a:gd name="connsiteX2" fmla="*/ 7142 w 10000"/>
              <a:gd name="connsiteY2" fmla="*/ 1376 h 10001"/>
              <a:gd name="connsiteX3" fmla="*/ 5832 w 10000"/>
              <a:gd name="connsiteY3" fmla="*/ 5025 h 10001"/>
              <a:gd name="connsiteX4" fmla="*/ 6856 w 10000"/>
              <a:gd name="connsiteY4" fmla="*/ 8176 h 10001"/>
              <a:gd name="connsiteX5" fmla="*/ 9944 w 10000"/>
              <a:gd name="connsiteY5" fmla="*/ 9999 h 10001"/>
              <a:gd name="connsiteX6" fmla="*/ 0 w 10000"/>
              <a:gd name="connsiteY6" fmla="*/ 10001 h 10001"/>
              <a:gd name="connsiteX7" fmla="*/ 12 w 10000"/>
              <a:gd name="connsiteY7" fmla="*/ 5043 h 10001"/>
              <a:gd name="connsiteX8" fmla="*/ 13 w 10000"/>
              <a:gd name="connsiteY8" fmla="*/ 1 h 10001"/>
              <a:gd name="connsiteX0" fmla="*/ 13 w 10000"/>
              <a:gd name="connsiteY0" fmla="*/ 1 h 10001"/>
              <a:gd name="connsiteX1" fmla="*/ 10000 w 10000"/>
              <a:gd name="connsiteY1" fmla="*/ 7 h 10001"/>
              <a:gd name="connsiteX2" fmla="*/ 7142 w 10000"/>
              <a:gd name="connsiteY2" fmla="*/ 1376 h 10001"/>
              <a:gd name="connsiteX3" fmla="*/ 5832 w 10000"/>
              <a:gd name="connsiteY3" fmla="*/ 5025 h 10001"/>
              <a:gd name="connsiteX4" fmla="*/ 6856 w 10000"/>
              <a:gd name="connsiteY4" fmla="*/ 8176 h 10001"/>
              <a:gd name="connsiteX5" fmla="*/ 9944 w 10000"/>
              <a:gd name="connsiteY5" fmla="*/ 9999 h 10001"/>
              <a:gd name="connsiteX6" fmla="*/ 0 w 10000"/>
              <a:gd name="connsiteY6" fmla="*/ 10001 h 10001"/>
              <a:gd name="connsiteX7" fmla="*/ 12 w 10000"/>
              <a:gd name="connsiteY7" fmla="*/ 5043 h 10001"/>
              <a:gd name="connsiteX8" fmla="*/ 13 w 10000"/>
              <a:gd name="connsiteY8" fmla="*/ 1 h 10001"/>
              <a:gd name="connsiteX0" fmla="*/ 13 w 10000"/>
              <a:gd name="connsiteY0" fmla="*/ 1 h 10001"/>
              <a:gd name="connsiteX1" fmla="*/ 10000 w 10000"/>
              <a:gd name="connsiteY1" fmla="*/ 7 h 10001"/>
              <a:gd name="connsiteX2" fmla="*/ 7142 w 10000"/>
              <a:gd name="connsiteY2" fmla="*/ 1376 h 10001"/>
              <a:gd name="connsiteX3" fmla="*/ 5832 w 10000"/>
              <a:gd name="connsiteY3" fmla="*/ 5025 h 10001"/>
              <a:gd name="connsiteX4" fmla="*/ 6840 w 10000"/>
              <a:gd name="connsiteY4" fmla="*/ 8176 h 10001"/>
              <a:gd name="connsiteX5" fmla="*/ 9944 w 10000"/>
              <a:gd name="connsiteY5" fmla="*/ 9999 h 10001"/>
              <a:gd name="connsiteX6" fmla="*/ 0 w 10000"/>
              <a:gd name="connsiteY6" fmla="*/ 10001 h 10001"/>
              <a:gd name="connsiteX7" fmla="*/ 12 w 10000"/>
              <a:gd name="connsiteY7" fmla="*/ 5043 h 10001"/>
              <a:gd name="connsiteX8" fmla="*/ 13 w 10000"/>
              <a:gd name="connsiteY8" fmla="*/ 1 h 10001"/>
              <a:gd name="connsiteX0" fmla="*/ 13 w 10000"/>
              <a:gd name="connsiteY0" fmla="*/ 1 h 10001"/>
              <a:gd name="connsiteX1" fmla="*/ 10000 w 10000"/>
              <a:gd name="connsiteY1" fmla="*/ 7 h 10001"/>
              <a:gd name="connsiteX2" fmla="*/ 7142 w 10000"/>
              <a:gd name="connsiteY2" fmla="*/ 1376 h 10001"/>
              <a:gd name="connsiteX3" fmla="*/ 5832 w 10000"/>
              <a:gd name="connsiteY3" fmla="*/ 5025 h 10001"/>
              <a:gd name="connsiteX4" fmla="*/ 6840 w 10000"/>
              <a:gd name="connsiteY4" fmla="*/ 8176 h 10001"/>
              <a:gd name="connsiteX5" fmla="*/ 9944 w 10000"/>
              <a:gd name="connsiteY5" fmla="*/ 9999 h 10001"/>
              <a:gd name="connsiteX6" fmla="*/ 0 w 10000"/>
              <a:gd name="connsiteY6" fmla="*/ 10001 h 10001"/>
              <a:gd name="connsiteX7" fmla="*/ 12 w 10000"/>
              <a:gd name="connsiteY7" fmla="*/ 5043 h 10001"/>
              <a:gd name="connsiteX8" fmla="*/ 13 w 10000"/>
              <a:gd name="connsiteY8" fmla="*/ 1 h 10001"/>
              <a:gd name="connsiteX0" fmla="*/ 13 w 10000"/>
              <a:gd name="connsiteY0" fmla="*/ 1 h 10001"/>
              <a:gd name="connsiteX1" fmla="*/ 10000 w 10000"/>
              <a:gd name="connsiteY1" fmla="*/ 7 h 10001"/>
              <a:gd name="connsiteX2" fmla="*/ 7142 w 10000"/>
              <a:gd name="connsiteY2" fmla="*/ 1376 h 10001"/>
              <a:gd name="connsiteX3" fmla="*/ 5832 w 10000"/>
              <a:gd name="connsiteY3" fmla="*/ 5025 h 10001"/>
              <a:gd name="connsiteX4" fmla="*/ 6785 w 10000"/>
              <a:gd name="connsiteY4" fmla="*/ 8102 h 10001"/>
              <a:gd name="connsiteX5" fmla="*/ 9944 w 10000"/>
              <a:gd name="connsiteY5" fmla="*/ 9999 h 10001"/>
              <a:gd name="connsiteX6" fmla="*/ 0 w 10000"/>
              <a:gd name="connsiteY6" fmla="*/ 10001 h 10001"/>
              <a:gd name="connsiteX7" fmla="*/ 12 w 10000"/>
              <a:gd name="connsiteY7" fmla="*/ 5043 h 10001"/>
              <a:gd name="connsiteX8" fmla="*/ 13 w 10000"/>
              <a:gd name="connsiteY8" fmla="*/ 1 h 10001"/>
              <a:gd name="connsiteX0" fmla="*/ 13 w 10000"/>
              <a:gd name="connsiteY0" fmla="*/ 1 h 10001"/>
              <a:gd name="connsiteX1" fmla="*/ 10000 w 10000"/>
              <a:gd name="connsiteY1" fmla="*/ 7 h 10001"/>
              <a:gd name="connsiteX2" fmla="*/ 7142 w 10000"/>
              <a:gd name="connsiteY2" fmla="*/ 1376 h 10001"/>
              <a:gd name="connsiteX3" fmla="*/ 5863 w 10000"/>
              <a:gd name="connsiteY3" fmla="*/ 5033 h 10001"/>
              <a:gd name="connsiteX4" fmla="*/ 6785 w 10000"/>
              <a:gd name="connsiteY4" fmla="*/ 8102 h 10001"/>
              <a:gd name="connsiteX5" fmla="*/ 9944 w 10000"/>
              <a:gd name="connsiteY5" fmla="*/ 9999 h 10001"/>
              <a:gd name="connsiteX6" fmla="*/ 0 w 10000"/>
              <a:gd name="connsiteY6" fmla="*/ 10001 h 10001"/>
              <a:gd name="connsiteX7" fmla="*/ 12 w 10000"/>
              <a:gd name="connsiteY7" fmla="*/ 5043 h 10001"/>
              <a:gd name="connsiteX8" fmla="*/ 13 w 10000"/>
              <a:gd name="connsiteY8" fmla="*/ 1 h 10001"/>
              <a:gd name="connsiteX0" fmla="*/ 13 w 10000"/>
              <a:gd name="connsiteY0" fmla="*/ 1 h 10001"/>
              <a:gd name="connsiteX1" fmla="*/ 10000 w 10000"/>
              <a:gd name="connsiteY1" fmla="*/ 7 h 10001"/>
              <a:gd name="connsiteX2" fmla="*/ 7142 w 10000"/>
              <a:gd name="connsiteY2" fmla="*/ 1376 h 10001"/>
              <a:gd name="connsiteX3" fmla="*/ 5863 w 10000"/>
              <a:gd name="connsiteY3" fmla="*/ 5033 h 10001"/>
              <a:gd name="connsiteX4" fmla="*/ 6809 w 10000"/>
              <a:gd name="connsiteY4" fmla="*/ 8110 h 10001"/>
              <a:gd name="connsiteX5" fmla="*/ 9944 w 10000"/>
              <a:gd name="connsiteY5" fmla="*/ 9999 h 10001"/>
              <a:gd name="connsiteX6" fmla="*/ 0 w 10000"/>
              <a:gd name="connsiteY6" fmla="*/ 10001 h 10001"/>
              <a:gd name="connsiteX7" fmla="*/ 12 w 10000"/>
              <a:gd name="connsiteY7" fmla="*/ 5043 h 10001"/>
              <a:gd name="connsiteX8" fmla="*/ 13 w 10000"/>
              <a:gd name="connsiteY8" fmla="*/ 1 h 10001"/>
              <a:gd name="connsiteX0" fmla="*/ 13 w 10000"/>
              <a:gd name="connsiteY0" fmla="*/ 1 h 10001"/>
              <a:gd name="connsiteX1" fmla="*/ 10000 w 10000"/>
              <a:gd name="connsiteY1" fmla="*/ 7 h 10001"/>
              <a:gd name="connsiteX2" fmla="*/ 7142 w 10000"/>
              <a:gd name="connsiteY2" fmla="*/ 1376 h 10001"/>
              <a:gd name="connsiteX3" fmla="*/ 5863 w 10000"/>
              <a:gd name="connsiteY3" fmla="*/ 5033 h 10001"/>
              <a:gd name="connsiteX4" fmla="*/ 6809 w 10000"/>
              <a:gd name="connsiteY4" fmla="*/ 8110 h 10001"/>
              <a:gd name="connsiteX5" fmla="*/ 9944 w 10000"/>
              <a:gd name="connsiteY5" fmla="*/ 9999 h 10001"/>
              <a:gd name="connsiteX6" fmla="*/ 0 w 10000"/>
              <a:gd name="connsiteY6" fmla="*/ 10001 h 10001"/>
              <a:gd name="connsiteX7" fmla="*/ 12 w 10000"/>
              <a:gd name="connsiteY7" fmla="*/ 5043 h 10001"/>
              <a:gd name="connsiteX8" fmla="*/ 13 w 10000"/>
              <a:gd name="connsiteY8" fmla="*/ 1 h 1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1">
                <a:moveTo>
                  <a:pt x="13" y="1"/>
                </a:moveTo>
                <a:lnTo>
                  <a:pt x="10000" y="7"/>
                </a:lnTo>
                <a:cubicBezTo>
                  <a:pt x="8945" y="103"/>
                  <a:pt x="7801" y="576"/>
                  <a:pt x="7142" y="1376"/>
                </a:cubicBezTo>
                <a:cubicBezTo>
                  <a:pt x="6451" y="2194"/>
                  <a:pt x="5919" y="3911"/>
                  <a:pt x="5863" y="5033"/>
                </a:cubicBezTo>
                <a:cubicBezTo>
                  <a:pt x="5808" y="6155"/>
                  <a:pt x="6127" y="7197"/>
                  <a:pt x="6809" y="8110"/>
                </a:cubicBezTo>
                <a:cubicBezTo>
                  <a:pt x="7926" y="9689"/>
                  <a:pt x="9926" y="10018"/>
                  <a:pt x="9944" y="9999"/>
                </a:cubicBezTo>
                <a:lnTo>
                  <a:pt x="0" y="10001"/>
                </a:lnTo>
                <a:cubicBezTo>
                  <a:pt x="22" y="9985"/>
                  <a:pt x="10" y="6709"/>
                  <a:pt x="12" y="5043"/>
                </a:cubicBezTo>
                <a:cubicBezTo>
                  <a:pt x="14" y="3376"/>
                  <a:pt x="23" y="-10"/>
                  <a:pt x="13" y="1"/>
                </a:cubicBezTo>
                <a:close/>
              </a:path>
            </a:pathLst>
          </a:custGeom>
          <a:noFill/>
        </p:spPr>
        <p:txBody>
          <a:bodyPr anchor="ctr"/>
          <a:lstStyle>
            <a:lvl1pPr marL="0" indent="0" algn="l">
              <a:buNone/>
              <a:defRPr baseline="0"/>
            </a:lvl1pPr>
          </a:lstStyle>
          <a:p>
            <a:r>
              <a:rPr lang="en-US" dirty="0"/>
              <a:t>                                                    Click here</a:t>
            </a:r>
          </a:p>
          <a:p>
            <a:r>
              <a:rPr lang="en-US" dirty="0"/>
              <a:t>                                                  to add photo</a:t>
            </a:r>
          </a:p>
        </p:txBody>
      </p:sp>
    </p:spTree>
    <p:extLst>
      <p:ext uri="{BB962C8B-B14F-4D97-AF65-F5344CB8AC3E}">
        <p14:creationId xmlns:p14="http://schemas.microsoft.com/office/powerpoint/2010/main" xmlns="" val="7640349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ext Left Photo Right">
    <p:spTree>
      <p:nvGrpSpPr>
        <p:cNvPr id="1" name=""/>
        <p:cNvGrpSpPr/>
        <p:nvPr/>
      </p:nvGrpSpPr>
      <p:grpSpPr>
        <a:xfrm>
          <a:off x="0" y="0"/>
          <a:ext cx="0" cy="0"/>
          <a:chOff x="0" y="0"/>
          <a:chExt cx="0" cy="0"/>
        </a:xfrm>
      </p:grpSpPr>
      <p:grpSp>
        <p:nvGrpSpPr>
          <p:cNvPr id="44" name="Group 43"/>
          <p:cNvGrpSpPr/>
          <p:nvPr userDrawn="1"/>
        </p:nvGrpSpPr>
        <p:grpSpPr>
          <a:xfrm flipH="1">
            <a:off x="-10978" y="-458449"/>
            <a:ext cx="8045310" cy="7534873"/>
            <a:chOff x="4146690" y="-429874"/>
            <a:chExt cx="8045310" cy="7534873"/>
          </a:xfrm>
        </p:grpSpPr>
        <p:sp>
          <p:nvSpPr>
            <p:cNvPr id="38" name="Chord 37"/>
            <p:cNvSpPr/>
            <p:nvPr userDrawn="1"/>
          </p:nvSpPr>
          <p:spPr>
            <a:xfrm rot="10800000" flipH="1" flipV="1">
              <a:off x="4146690" y="3"/>
              <a:ext cx="6326288" cy="6868910"/>
            </a:xfrm>
            <a:prstGeom prst="chord">
              <a:avLst>
                <a:gd name="adj1" fmla="val 4706426"/>
                <a:gd name="adj2" fmla="val 16893791"/>
              </a:avLst>
            </a:prstGeom>
            <a:solidFill>
              <a:srgbClr val="085156"/>
            </a:solidFill>
            <a:ln>
              <a:noFill/>
            </a:ln>
            <a:effectLst>
              <a:innerShdw blurRad="165100" dir="426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Chord 38"/>
            <p:cNvSpPr/>
            <p:nvPr userDrawn="1"/>
          </p:nvSpPr>
          <p:spPr>
            <a:xfrm rot="10800000" flipH="1" flipV="1">
              <a:off x="4848231" y="-429874"/>
              <a:ext cx="7290178" cy="7534873"/>
            </a:xfrm>
            <a:prstGeom prst="chord">
              <a:avLst>
                <a:gd name="adj1" fmla="val 3169960"/>
                <a:gd name="adj2" fmla="val 1841191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userDrawn="1"/>
          </p:nvSpPr>
          <p:spPr>
            <a:xfrm>
              <a:off x="4924955" y="4381857"/>
              <a:ext cx="264812" cy="264812"/>
            </a:xfrm>
            <a:prstGeom prst="ellipse">
              <a:avLst/>
            </a:prstGeom>
            <a:solidFill>
              <a:srgbClr val="ED28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userDrawn="1"/>
          </p:nvSpPr>
          <p:spPr>
            <a:xfrm>
              <a:off x="6161813" y="6163634"/>
              <a:ext cx="264812" cy="264812"/>
            </a:xfrm>
            <a:prstGeom prst="ellipse">
              <a:avLst/>
            </a:prstGeom>
            <a:solidFill>
              <a:srgbClr val="95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userDrawn="1"/>
          </p:nvSpPr>
          <p:spPr>
            <a:xfrm>
              <a:off x="5589980" y="859761"/>
              <a:ext cx="264812" cy="264812"/>
            </a:xfrm>
            <a:prstGeom prst="ellipse">
              <a:avLst/>
            </a:prstGeom>
            <a:solidFill>
              <a:srgbClr val="F15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userDrawn="1"/>
          </p:nvSpPr>
          <p:spPr>
            <a:xfrm>
              <a:off x="7134954" y="0"/>
              <a:ext cx="5057046" cy="6889651"/>
            </a:xfrm>
            <a:prstGeom prst="rect">
              <a:avLst/>
            </a:prstGeom>
            <a:solidFill>
              <a:srgbClr val="085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テキスト プレースホルダー 36"/>
          <p:cNvSpPr txBox="1">
            <a:spLocks/>
          </p:cNvSpPr>
          <p:nvPr userDrawn="1"/>
        </p:nvSpPr>
        <p:spPr bwMode="auto">
          <a:xfrm>
            <a:off x="520505" y="6357538"/>
            <a:ext cx="11042038" cy="410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buFontTx/>
              <a:buNone/>
            </a:pPr>
            <a:r>
              <a:rPr lang="en-US" altLang="ja-JP" sz="1100" b="1" dirty="0">
                <a:solidFill>
                  <a:schemeClr val="bg1"/>
                </a:solidFill>
                <a:latin typeface="Calibri" charset="0"/>
              </a:rPr>
              <a:t>GENERATION DATA |</a:t>
            </a:r>
            <a:r>
              <a:rPr lang="en-US" altLang="ja-JP" sz="1100" dirty="0">
                <a:solidFill>
                  <a:schemeClr val="bg1"/>
                </a:solidFill>
                <a:latin typeface="Calibri" charset="0"/>
              </a:rPr>
              <a:t> USING DATA FOR PROFIT</a:t>
            </a:r>
            <a:endParaRPr kumimoji="1" lang="ja-JP" altLang="en-US" sz="1100" dirty="0">
              <a:solidFill>
                <a:schemeClr val="bg1"/>
              </a:solidFill>
              <a:latin typeface="Calibri" charset="0"/>
            </a:endParaRPr>
          </a:p>
        </p:txBody>
      </p:sp>
      <p:sp>
        <p:nvSpPr>
          <p:cNvPr id="34" name="Text Placeholder 25"/>
          <p:cNvSpPr>
            <a:spLocks noGrp="1"/>
          </p:cNvSpPr>
          <p:nvPr>
            <p:ph type="body" sz="quarter" idx="20" hasCustomPrompt="1"/>
          </p:nvPr>
        </p:nvSpPr>
        <p:spPr>
          <a:xfrm>
            <a:off x="606334" y="1829139"/>
            <a:ext cx="4791801" cy="672389"/>
          </a:xfrm>
        </p:spPr>
        <p:txBody>
          <a:bodyPr>
            <a:noAutofit/>
          </a:bodyPr>
          <a:lstStyle>
            <a:lvl1pPr marL="0" indent="0" algn="l">
              <a:buClr>
                <a:srgbClr val="EA1D76"/>
              </a:buClr>
              <a:buFont typeface="Arial" charset="0"/>
              <a:buNone/>
              <a:defRPr sz="3000" i="1">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3"/>
          <p:cNvSpPr>
            <a:spLocks noGrp="1"/>
          </p:cNvSpPr>
          <p:nvPr>
            <p:ph type="body" sz="quarter" idx="22" hasCustomPrompt="1"/>
          </p:nvPr>
        </p:nvSpPr>
        <p:spPr>
          <a:xfrm>
            <a:off x="581010" y="717998"/>
            <a:ext cx="4816412" cy="681267"/>
          </a:xfrm>
          <a:noFill/>
        </p:spPr>
        <p:txBody>
          <a:bodyPr anchor="t">
            <a:normAutofit/>
          </a:bodyPr>
          <a:lstStyle>
            <a:lvl1pPr marL="0" indent="0" algn="l">
              <a:buNone/>
              <a:defRPr sz="3600" i="0">
                <a:solidFill>
                  <a:schemeClr val="bg1"/>
                </a:solidFill>
                <a:latin typeface="+mn-lt"/>
              </a:defRPr>
            </a:lvl1pPr>
          </a:lstStyle>
          <a:p>
            <a:pPr lvl="0"/>
            <a:r>
              <a:rPr lang="en-US" dirty="0"/>
              <a:t>Title</a:t>
            </a:r>
          </a:p>
        </p:txBody>
      </p:sp>
      <p:sp>
        <p:nvSpPr>
          <p:cNvPr id="36" name="Text Placeholder 25"/>
          <p:cNvSpPr>
            <a:spLocks noGrp="1"/>
          </p:cNvSpPr>
          <p:nvPr>
            <p:ph type="body" sz="quarter" idx="23" hasCustomPrompt="1"/>
          </p:nvPr>
        </p:nvSpPr>
        <p:spPr>
          <a:xfrm>
            <a:off x="606334" y="2815008"/>
            <a:ext cx="4791801" cy="3298741"/>
          </a:xfrm>
        </p:spPr>
        <p:txBody>
          <a:bodyPr>
            <a:noAutofit/>
          </a:bodyPr>
          <a:lstStyle>
            <a:lvl1pPr marL="0" indent="0" algn="l">
              <a:buClr>
                <a:srgbClr val="EA1D76"/>
              </a:buClr>
              <a:buFont typeface="Arial" charset="0"/>
              <a:buNone/>
              <a:defRPr sz="240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Body Text</a:t>
            </a:r>
          </a:p>
        </p:txBody>
      </p:sp>
      <p:sp>
        <p:nvSpPr>
          <p:cNvPr id="37" name="Picture Placeholder 25"/>
          <p:cNvSpPr>
            <a:spLocks noGrp="1"/>
          </p:cNvSpPr>
          <p:nvPr>
            <p:ph type="pic" sz="quarter" idx="24" hasCustomPrompt="1"/>
          </p:nvPr>
        </p:nvSpPr>
        <p:spPr>
          <a:xfrm flipH="1">
            <a:off x="4988311" y="-10406"/>
            <a:ext cx="7203689" cy="6868406"/>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67 w 10000"/>
              <a:gd name="connsiteY0" fmla="*/ 0 h 10000"/>
              <a:gd name="connsiteX1" fmla="*/ 10000 w 10000"/>
              <a:gd name="connsiteY1" fmla="*/ 0 h 10000"/>
              <a:gd name="connsiteX2" fmla="*/ 5812 w 10000"/>
              <a:gd name="connsiteY2" fmla="*/ 4889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67 w 10000"/>
              <a:gd name="connsiteY0" fmla="*/ 0 h 10000"/>
              <a:gd name="connsiteX1" fmla="*/ 10000 w 10000"/>
              <a:gd name="connsiteY1" fmla="*/ 0 h 10000"/>
              <a:gd name="connsiteX2" fmla="*/ 5812 w 10000"/>
              <a:gd name="connsiteY2" fmla="*/ 4889 h 10000"/>
              <a:gd name="connsiteX3" fmla="*/ 9936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67 w 10172"/>
              <a:gd name="connsiteY0" fmla="*/ 0 h 10000"/>
              <a:gd name="connsiteX1" fmla="*/ 10000 w 10172"/>
              <a:gd name="connsiteY1" fmla="*/ 0 h 10000"/>
              <a:gd name="connsiteX2" fmla="*/ 5812 w 10172"/>
              <a:gd name="connsiteY2" fmla="*/ 4889 h 10000"/>
              <a:gd name="connsiteX3" fmla="*/ 7519 w 10172"/>
              <a:gd name="connsiteY3" fmla="*/ 8936 h 10000"/>
              <a:gd name="connsiteX4" fmla="*/ 9936 w 10172"/>
              <a:gd name="connsiteY4" fmla="*/ 10000 h 10000"/>
              <a:gd name="connsiteX5" fmla="*/ 1667 w 10172"/>
              <a:gd name="connsiteY5" fmla="*/ 10000 h 10000"/>
              <a:gd name="connsiteX6" fmla="*/ 0 w 10172"/>
              <a:gd name="connsiteY6" fmla="*/ 5000 h 10000"/>
              <a:gd name="connsiteX7" fmla="*/ 1667 w 10172"/>
              <a:gd name="connsiteY7" fmla="*/ 0 h 10000"/>
              <a:gd name="connsiteX0" fmla="*/ 1667 w 10180"/>
              <a:gd name="connsiteY0" fmla="*/ 0 h 10000"/>
              <a:gd name="connsiteX1" fmla="*/ 10000 w 10180"/>
              <a:gd name="connsiteY1" fmla="*/ 0 h 10000"/>
              <a:gd name="connsiteX2" fmla="*/ 7199 w 10180"/>
              <a:gd name="connsiteY2" fmla="*/ 1371 h 10000"/>
              <a:gd name="connsiteX3" fmla="*/ 5812 w 10180"/>
              <a:gd name="connsiteY3" fmla="*/ 4889 h 10000"/>
              <a:gd name="connsiteX4" fmla="*/ 7519 w 10180"/>
              <a:gd name="connsiteY4" fmla="*/ 8936 h 10000"/>
              <a:gd name="connsiteX5" fmla="*/ 9936 w 10180"/>
              <a:gd name="connsiteY5" fmla="*/ 10000 h 10000"/>
              <a:gd name="connsiteX6" fmla="*/ 1667 w 10180"/>
              <a:gd name="connsiteY6" fmla="*/ 10000 h 10000"/>
              <a:gd name="connsiteX7" fmla="*/ 0 w 10180"/>
              <a:gd name="connsiteY7" fmla="*/ 5000 h 10000"/>
              <a:gd name="connsiteX8" fmla="*/ 1667 w 10180"/>
              <a:gd name="connsiteY8" fmla="*/ 0 h 10000"/>
              <a:gd name="connsiteX0" fmla="*/ 1667 w 10172"/>
              <a:gd name="connsiteY0" fmla="*/ 15 h 10015"/>
              <a:gd name="connsiteX1" fmla="*/ 10000 w 10172"/>
              <a:gd name="connsiteY1" fmla="*/ 15 h 10015"/>
              <a:gd name="connsiteX2" fmla="*/ 7199 w 10172"/>
              <a:gd name="connsiteY2" fmla="*/ 1386 h 10015"/>
              <a:gd name="connsiteX3" fmla="*/ 5812 w 10172"/>
              <a:gd name="connsiteY3" fmla="*/ 4904 h 10015"/>
              <a:gd name="connsiteX4" fmla="*/ 7519 w 10172"/>
              <a:gd name="connsiteY4" fmla="*/ 8951 h 10015"/>
              <a:gd name="connsiteX5" fmla="*/ 9936 w 10172"/>
              <a:gd name="connsiteY5" fmla="*/ 10015 h 10015"/>
              <a:gd name="connsiteX6" fmla="*/ 1667 w 10172"/>
              <a:gd name="connsiteY6" fmla="*/ 10015 h 10015"/>
              <a:gd name="connsiteX7" fmla="*/ 0 w 10172"/>
              <a:gd name="connsiteY7" fmla="*/ 5015 h 10015"/>
              <a:gd name="connsiteX8" fmla="*/ 1667 w 10172"/>
              <a:gd name="connsiteY8" fmla="*/ 15 h 10015"/>
              <a:gd name="connsiteX0" fmla="*/ 1667 w 10000"/>
              <a:gd name="connsiteY0" fmla="*/ 15 h 10015"/>
              <a:gd name="connsiteX1" fmla="*/ 10000 w 10000"/>
              <a:gd name="connsiteY1" fmla="*/ 15 h 10015"/>
              <a:gd name="connsiteX2" fmla="*/ 7199 w 10000"/>
              <a:gd name="connsiteY2" fmla="*/ 1386 h 10015"/>
              <a:gd name="connsiteX3" fmla="*/ 5812 w 10000"/>
              <a:gd name="connsiteY3" fmla="*/ 4904 h 10015"/>
              <a:gd name="connsiteX4" fmla="*/ 7519 w 10000"/>
              <a:gd name="connsiteY4" fmla="*/ 8951 h 10015"/>
              <a:gd name="connsiteX5" fmla="*/ 9936 w 10000"/>
              <a:gd name="connsiteY5" fmla="*/ 10015 h 10015"/>
              <a:gd name="connsiteX6" fmla="*/ 1667 w 10000"/>
              <a:gd name="connsiteY6" fmla="*/ 10015 h 10015"/>
              <a:gd name="connsiteX7" fmla="*/ 0 w 10000"/>
              <a:gd name="connsiteY7" fmla="*/ 5015 h 10015"/>
              <a:gd name="connsiteX8" fmla="*/ 1667 w 10000"/>
              <a:gd name="connsiteY8" fmla="*/ 15 h 10015"/>
              <a:gd name="connsiteX0" fmla="*/ 1667 w 10000"/>
              <a:gd name="connsiteY0" fmla="*/ 15 h 10015"/>
              <a:gd name="connsiteX1" fmla="*/ 10000 w 10000"/>
              <a:gd name="connsiteY1" fmla="*/ 15 h 10015"/>
              <a:gd name="connsiteX2" fmla="*/ 7199 w 10000"/>
              <a:gd name="connsiteY2" fmla="*/ 1386 h 10015"/>
              <a:gd name="connsiteX3" fmla="*/ 5812 w 10000"/>
              <a:gd name="connsiteY3" fmla="*/ 4904 h 10015"/>
              <a:gd name="connsiteX4" fmla="*/ 7519 w 10000"/>
              <a:gd name="connsiteY4" fmla="*/ 8951 h 10015"/>
              <a:gd name="connsiteX5" fmla="*/ 9936 w 10000"/>
              <a:gd name="connsiteY5" fmla="*/ 10015 h 10015"/>
              <a:gd name="connsiteX6" fmla="*/ 1667 w 10000"/>
              <a:gd name="connsiteY6" fmla="*/ 10015 h 10015"/>
              <a:gd name="connsiteX7" fmla="*/ 0 w 10000"/>
              <a:gd name="connsiteY7" fmla="*/ 5015 h 10015"/>
              <a:gd name="connsiteX8" fmla="*/ 1667 w 10000"/>
              <a:gd name="connsiteY8" fmla="*/ 15 h 10015"/>
              <a:gd name="connsiteX0" fmla="*/ 1667 w 10000"/>
              <a:gd name="connsiteY0" fmla="*/ 15 h 10015"/>
              <a:gd name="connsiteX1" fmla="*/ 10000 w 10000"/>
              <a:gd name="connsiteY1" fmla="*/ 15 h 10015"/>
              <a:gd name="connsiteX2" fmla="*/ 7199 w 10000"/>
              <a:gd name="connsiteY2" fmla="*/ 1386 h 10015"/>
              <a:gd name="connsiteX3" fmla="*/ 5812 w 10000"/>
              <a:gd name="connsiteY3" fmla="*/ 4904 h 10015"/>
              <a:gd name="connsiteX4" fmla="*/ 7049 w 10000"/>
              <a:gd name="connsiteY4" fmla="*/ 8442 h 10015"/>
              <a:gd name="connsiteX5" fmla="*/ 9936 w 10000"/>
              <a:gd name="connsiteY5" fmla="*/ 10015 h 10015"/>
              <a:gd name="connsiteX6" fmla="*/ 1667 w 10000"/>
              <a:gd name="connsiteY6" fmla="*/ 10015 h 10015"/>
              <a:gd name="connsiteX7" fmla="*/ 0 w 10000"/>
              <a:gd name="connsiteY7" fmla="*/ 5015 h 10015"/>
              <a:gd name="connsiteX8" fmla="*/ 1667 w 10000"/>
              <a:gd name="connsiteY8" fmla="*/ 15 h 10015"/>
              <a:gd name="connsiteX0" fmla="*/ 1667 w 10000"/>
              <a:gd name="connsiteY0" fmla="*/ 15 h 10015"/>
              <a:gd name="connsiteX1" fmla="*/ 10000 w 10000"/>
              <a:gd name="connsiteY1" fmla="*/ 15 h 10015"/>
              <a:gd name="connsiteX2" fmla="*/ 7199 w 10000"/>
              <a:gd name="connsiteY2" fmla="*/ 1386 h 10015"/>
              <a:gd name="connsiteX3" fmla="*/ 5812 w 10000"/>
              <a:gd name="connsiteY3" fmla="*/ 4904 h 10015"/>
              <a:gd name="connsiteX4" fmla="*/ 7049 w 10000"/>
              <a:gd name="connsiteY4" fmla="*/ 8442 h 10015"/>
              <a:gd name="connsiteX5" fmla="*/ 9936 w 10000"/>
              <a:gd name="connsiteY5" fmla="*/ 10015 h 10015"/>
              <a:gd name="connsiteX6" fmla="*/ 1667 w 10000"/>
              <a:gd name="connsiteY6" fmla="*/ 10015 h 10015"/>
              <a:gd name="connsiteX7" fmla="*/ 0 w 10000"/>
              <a:gd name="connsiteY7" fmla="*/ 5015 h 10015"/>
              <a:gd name="connsiteX8" fmla="*/ 1667 w 10000"/>
              <a:gd name="connsiteY8" fmla="*/ 15 h 10015"/>
              <a:gd name="connsiteX0" fmla="*/ 2042 w 10375"/>
              <a:gd name="connsiteY0" fmla="*/ 15 h 10015"/>
              <a:gd name="connsiteX1" fmla="*/ 10375 w 10375"/>
              <a:gd name="connsiteY1" fmla="*/ 15 h 10015"/>
              <a:gd name="connsiteX2" fmla="*/ 7574 w 10375"/>
              <a:gd name="connsiteY2" fmla="*/ 1386 h 10015"/>
              <a:gd name="connsiteX3" fmla="*/ 6187 w 10375"/>
              <a:gd name="connsiteY3" fmla="*/ 4904 h 10015"/>
              <a:gd name="connsiteX4" fmla="*/ 7424 w 10375"/>
              <a:gd name="connsiteY4" fmla="*/ 8442 h 10015"/>
              <a:gd name="connsiteX5" fmla="*/ 10311 w 10375"/>
              <a:gd name="connsiteY5" fmla="*/ 10015 h 10015"/>
              <a:gd name="connsiteX6" fmla="*/ 525 w 10375"/>
              <a:gd name="connsiteY6" fmla="*/ 9993 h 10015"/>
              <a:gd name="connsiteX7" fmla="*/ 375 w 10375"/>
              <a:gd name="connsiteY7" fmla="*/ 5015 h 10015"/>
              <a:gd name="connsiteX8" fmla="*/ 2042 w 10375"/>
              <a:gd name="connsiteY8" fmla="*/ 15 h 10015"/>
              <a:gd name="connsiteX0" fmla="*/ 1784 w 10117"/>
              <a:gd name="connsiteY0" fmla="*/ 15 h 10015"/>
              <a:gd name="connsiteX1" fmla="*/ 10117 w 10117"/>
              <a:gd name="connsiteY1" fmla="*/ 15 h 10015"/>
              <a:gd name="connsiteX2" fmla="*/ 7316 w 10117"/>
              <a:gd name="connsiteY2" fmla="*/ 1386 h 10015"/>
              <a:gd name="connsiteX3" fmla="*/ 5929 w 10117"/>
              <a:gd name="connsiteY3" fmla="*/ 4904 h 10015"/>
              <a:gd name="connsiteX4" fmla="*/ 7166 w 10117"/>
              <a:gd name="connsiteY4" fmla="*/ 8442 h 10015"/>
              <a:gd name="connsiteX5" fmla="*/ 10053 w 10117"/>
              <a:gd name="connsiteY5" fmla="*/ 10015 h 10015"/>
              <a:gd name="connsiteX6" fmla="*/ 267 w 10117"/>
              <a:gd name="connsiteY6" fmla="*/ 9993 h 10015"/>
              <a:gd name="connsiteX7" fmla="*/ 117 w 10117"/>
              <a:gd name="connsiteY7" fmla="*/ 5015 h 10015"/>
              <a:gd name="connsiteX8" fmla="*/ 1784 w 10117"/>
              <a:gd name="connsiteY8" fmla="*/ 15 h 10015"/>
              <a:gd name="connsiteX0" fmla="*/ 419 w 10397"/>
              <a:gd name="connsiteY0" fmla="*/ 0 h 10022"/>
              <a:gd name="connsiteX1" fmla="*/ 10397 w 10397"/>
              <a:gd name="connsiteY1" fmla="*/ 22 h 10022"/>
              <a:gd name="connsiteX2" fmla="*/ 7596 w 10397"/>
              <a:gd name="connsiteY2" fmla="*/ 1393 h 10022"/>
              <a:gd name="connsiteX3" fmla="*/ 6209 w 10397"/>
              <a:gd name="connsiteY3" fmla="*/ 4911 h 10022"/>
              <a:gd name="connsiteX4" fmla="*/ 7446 w 10397"/>
              <a:gd name="connsiteY4" fmla="*/ 8449 h 10022"/>
              <a:gd name="connsiteX5" fmla="*/ 10333 w 10397"/>
              <a:gd name="connsiteY5" fmla="*/ 10022 h 10022"/>
              <a:gd name="connsiteX6" fmla="*/ 547 w 10397"/>
              <a:gd name="connsiteY6" fmla="*/ 10000 h 10022"/>
              <a:gd name="connsiteX7" fmla="*/ 397 w 10397"/>
              <a:gd name="connsiteY7" fmla="*/ 5022 h 10022"/>
              <a:gd name="connsiteX8" fmla="*/ 419 w 10397"/>
              <a:gd name="connsiteY8" fmla="*/ 0 h 10022"/>
              <a:gd name="connsiteX0" fmla="*/ 37 w 10015"/>
              <a:gd name="connsiteY0" fmla="*/ 0 h 10022"/>
              <a:gd name="connsiteX1" fmla="*/ 10015 w 10015"/>
              <a:gd name="connsiteY1" fmla="*/ 22 h 10022"/>
              <a:gd name="connsiteX2" fmla="*/ 7214 w 10015"/>
              <a:gd name="connsiteY2" fmla="*/ 1393 h 10022"/>
              <a:gd name="connsiteX3" fmla="*/ 5827 w 10015"/>
              <a:gd name="connsiteY3" fmla="*/ 4911 h 10022"/>
              <a:gd name="connsiteX4" fmla="*/ 7064 w 10015"/>
              <a:gd name="connsiteY4" fmla="*/ 8449 h 10022"/>
              <a:gd name="connsiteX5" fmla="*/ 9951 w 10015"/>
              <a:gd name="connsiteY5" fmla="*/ 10022 h 10022"/>
              <a:gd name="connsiteX6" fmla="*/ 165 w 10015"/>
              <a:gd name="connsiteY6" fmla="*/ 10000 h 10022"/>
              <a:gd name="connsiteX7" fmla="*/ 15 w 10015"/>
              <a:gd name="connsiteY7" fmla="*/ 5022 h 10022"/>
              <a:gd name="connsiteX8" fmla="*/ 37 w 10015"/>
              <a:gd name="connsiteY8" fmla="*/ 0 h 10022"/>
              <a:gd name="connsiteX0" fmla="*/ 62 w 10040"/>
              <a:gd name="connsiteY0" fmla="*/ 0 h 10022"/>
              <a:gd name="connsiteX1" fmla="*/ 10040 w 10040"/>
              <a:gd name="connsiteY1" fmla="*/ 22 h 10022"/>
              <a:gd name="connsiteX2" fmla="*/ 7239 w 10040"/>
              <a:gd name="connsiteY2" fmla="*/ 1393 h 10022"/>
              <a:gd name="connsiteX3" fmla="*/ 5852 w 10040"/>
              <a:gd name="connsiteY3" fmla="*/ 4911 h 10022"/>
              <a:gd name="connsiteX4" fmla="*/ 7089 w 10040"/>
              <a:gd name="connsiteY4" fmla="*/ 8449 h 10022"/>
              <a:gd name="connsiteX5" fmla="*/ 9976 w 10040"/>
              <a:gd name="connsiteY5" fmla="*/ 10022 h 10022"/>
              <a:gd name="connsiteX6" fmla="*/ 105 w 10040"/>
              <a:gd name="connsiteY6" fmla="*/ 10022 h 10022"/>
              <a:gd name="connsiteX7" fmla="*/ 40 w 10040"/>
              <a:gd name="connsiteY7" fmla="*/ 5022 h 10022"/>
              <a:gd name="connsiteX8" fmla="*/ 62 w 10040"/>
              <a:gd name="connsiteY8" fmla="*/ 0 h 10022"/>
              <a:gd name="connsiteX0" fmla="*/ 76 w 10054"/>
              <a:gd name="connsiteY0" fmla="*/ 0 h 10022"/>
              <a:gd name="connsiteX1" fmla="*/ 10054 w 10054"/>
              <a:gd name="connsiteY1" fmla="*/ 22 h 10022"/>
              <a:gd name="connsiteX2" fmla="*/ 7253 w 10054"/>
              <a:gd name="connsiteY2" fmla="*/ 1393 h 10022"/>
              <a:gd name="connsiteX3" fmla="*/ 5866 w 10054"/>
              <a:gd name="connsiteY3" fmla="*/ 4911 h 10022"/>
              <a:gd name="connsiteX4" fmla="*/ 7103 w 10054"/>
              <a:gd name="connsiteY4" fmla="*/ 8449 h 10022"/>
              <a:gd name="connsiteX5" fmla="*/ 9990 w 10054"/>
              <a:gd name="connsiteY5" fmla="*/ 10022 h 10022"/>
              <a:gd name="connsiteX6" fmla="*/ 98 w 10054"/>
              <a:gd name="connsiteY6" fmla="*/ 10022 h 10022"/>
              <a:gd name="connsiteX7" fmla="*/ 54 w 10054"/>
              <a:gd name="connsiteY7" fmla="*/ 5022 h 10022"/>
              <a:gd name="connsiteX8" fmla="*/ 76 w 10054"/>
              <a:gd name="connsiteY8" fmla="*/ 0 h 10022"/>
              <a:gd name="connsiteX0" fmla="*/ 32 w 10010"/>
              <a:gd name="connsiteY0" fmla="*/ 0 h 10022"/>
              <a:gd name="connsiteX1" fmla="*/ 10010 w 10010"/>
              <a:gd name="connsiteY1" fmla="*/ 22 h 10022"/>
              <a:gd name="connsiteX2" fmla="*/ 7209 w 10010"/>
              <a:gd name="connsiteY2" fmla="*/ 1393 h 10022"/>
              <a:gd name="connsiteX3" fmla="*/ 5822 w 10010"/>
              <a:gd name="connsiteY3" fmla="*/ 4911 h 10022"/>
              <a:gd name="connsiteX4" fmla="*/ 7059 w 10010"/>
              <a:gd name="connsiteY4" fmla="*/ 8449 h 10022"/>
              <a:gd name="connsiteX5" fmla="*/ 9946 w 10010"/>
              <a:gd name="connsiteY5" fmla="*/ 10022 h 10022"/>
              <a:gd name="connsiteX6" fmla="*/ 54 w 10010"/>
              <a:gd name="connsiteY6" fmla="*/ 10022 h 10022"/>
              <a:gd name="connsiteX7" fmla="*/ 10 w 10010"/>
              <a:gd name="connsiteY7" fmla="*/ 5022 h 10022"/>
              <a:gd name="connsiteX8" fmla="*/ 32 w 10010"/>
              <a:gd name="connsiteY8" fmla="*/ 0 h 10022"/>
              <a:gd name="connsiteX0" fmla="*/ 21 w 10020"/>
              <a:gd name="connsiteY0" fmla="*/ 16 h 10016"/>
              <a:gd name="connsiteX1" fmla="*/ 10020 w 10020"/>
              <a:gd name="connsiteY1" fmla="*/ 16 h 10016"/>
              <a:gd name="connsiteX2" fmla="*/ 7219 w 10020"/>
              <a:gd name="connsiteY2" fmla="*/ 1387 h 10016"/>
              <a:gd name="connsiteX3" fmla="*/ 5832 w 10020"/>
              <a:gd name="connsiteY3" fmla="*/ 4905 h 10016"/>
              <a:gd name="connsiteX4" fmla="*/ 7069 w 10020"/>
              <a:gd name="connsiteY4" fmla="*/ 8443 h 10016"/>
              <a:gd name="connsiteX5" fmla="*/ 9956 w 10020"/>
              <a:gd name="connsiteY5" fmla="*/ 10016 h 10016"/>
              <a:gd name="connsiteX6" fmla="*/ 64 w 10020"/>
              <a:gd name="connsiteY6" fmla="*/ 10016 h 10016"/>
              <a:gd name="connsiteX7" fmla="*/ 20 w 10020"/>
              <a:gd name="connsiteY7" fmla="*/ 5016 h 10016"/>
              <a:gd name="connsiteX8" fmla="*/ 21 w 10020"/>
              <a:gd name="connsiteY8" fmla="*/ 16 h 10016"/>
              <a:gd name="connsiteX0" fmla="*/ 21 w 10020"/>
              <a:gd name="connsiteY0" fmla="*/ 16 h 10016"/>
              <a:gd name="connsiteX1" fmla="*/ 10020 w 10020"/>
              <a:gd name="connsiteY1" fmla="*/ 16 h 10016"/>
              <a:gd name="connsiteX2" fmla="*/ 7219 w 10020"/>
              <a:gd name="connsiteY2" fmla="*/ 1387 h 10016"/>
              <a:gd name="connsiteX3" fmla="*/ 5832 w 10020"/>
              <a:gd name="connsiteY3" fmla="*/ 4905 h 10016"/>
              <a:gd name="connsiteX4" fmla="*/ 7069 w 10020"/>
              <a:gd name="connsiteY4" fmla="*/ 8443 h 10016"/>
              <a:gd name="connsiteX5" fmla="*/ 9956 w 10020"/>
              <a:gd name="connsiteY5" fmla="*/ 10016 h 10016"/>
              <a:gd name="connsiteX6" fmla="*/ 64 w 10020"/>
              <a:gd name="connsiteY6" fmla="*/ 9994 h 10016"/>
              <a:gd name="connsiteX7" fmla="*/ 20 w 10020"/>
              <a:gd name="connsiteY7" fmla="*/ 5016 h 10016"/>
              <a:gd name="connsiteX8" fmla="*/ 21 w 10020"/>
              <a:gd name="connsiteY8" fmla="*/ 16 h 10016"/>
              <a:gd name="connsiteX0" fmla="*/ 18 w 10017"/>
              <a:gd name="connsiteY0" fmla="*/ 16 h 10016"/>
              <a:gd name="connsiteX1" fmla="*/ 10017 w 10017"/>
              <a:gd name="connsiteY1" fmla="*/ 16 h 10016"/>
              <a:gd name="connsiteX2" fmla="*/ 7216 w 10017"/>
              <a:gd name="connsiteY2" fmla="*/ 1387 h 10016"/>
              <a:gd name="connsiteX3" fmla="*/ 5829 w 10017"/>
              <a:gd name="connsiteY3" fmla="*/ 4905 h 10016"/>
              <a:gd name="connsiteX4" fmla="*/ 7066 w 10017"/>
              <a:gd name="connsiteY4" fmla="*/ 8443 h 10016"/>
              <a:gd name="connsiteX5" fmla="*/ 9953 w 10017"/>
              <a:gd name="connsiteY5" fmla="*/ 10016 h 10016"/>
              <a:gd name="connsiteX6" fmla="*/ 61 w 10017"/>
              <a:gd name="connsiteY6" fmla="*/ 9994 h 10016"/>
              <a:gd name="connsiteX7" fmla="*/ 17 w 10017"/>
              <a:gd name="connsiteY7" fmla="*/ 5016 h 10016"/>
              <a:gd name="connsiteX8" fmla="*/ 18 w 10017"/>
              <a:gd name="connsiteY8" fmla="*/ 16 h 10016"/>
              <a:gd name="connsiteX0" fmla="*/ 18 w 10017"/>
              <a:gd name="connsiteY0" fmla="*/ 16 h 10016"/>
              <a:gd name="connsiteX1" fmla="*/ 10017 w 10017"/>
              <a:gd name="connsiteY1" fmla="*/ 16 h 10016"/>
              <a:gd name="connsiteX2" fmla="*/ 7216 w 10017"/>
              <a:gd name="connsiteY2" fmla="*/ 1387 h 10016"/>
              <a:gd name="connsiteX3" fmla="*/ 5829 w 10017"/>
              <a:gd name="connsiteY3" fmla="*/ 4905 h 10016"/>
              <a:gd name="connsiteX4" fmla="*/ 6959 w 10017"/>
              <a:gd name="connsiteY4" fmla="*/ 8266 h 10016"/>
              <a:gd name="connsiteX5" fmla="*/ 9953 w 10017"/>
              <a:gd name="connsiteY5" fmla="*/ 10016 h 10016"/>
              <a:gd name="connsiteX6" fmla="*/ 61 w 10017"/>
              <a:gd name="connsiteY6" fmla="*/ 9994 h 10016"/>
              <a:gd name="connsiteX7" fmla="*/ 17 w 10017"/>
              <a:gd name="connsiteY7" fmla="*/ 5016 h 10016"/>
              <a:gd name="connsiteX8" fmla="*/ 18 w 10017"/>
              <a:gd name="connsiteY8" fmla="*/ 16 h 10016"/>
              <a:gd name="connsiteX0" fmla="*/ 18 w 10017"/>
              <a:gd name="connsiteY0" fmla="*/ 16 h 10038"/>
              <a:gd name="connsiteX1" fmla="*/ 10017 w 10017"/>
              <a:gd name="connsiteY1" fmla="*/ 16 h 10038"/>
              <a:gd name="connsiteX2" fmla="*/ 7216 w 10017"/>
              <a:gd name="connsiteY2" fmla="*/ 1387 h 10038"/>
              <a:gd name="connsiteX3" fmla="*/ 5829 w 10017"/>
              <a:gd name="connsiteY3" fmla="*/ 4905 h 10038"/>
              <a:gd name="connsiteX4" fmla="*/ 6959 w 10017"/>
              <a:gd name="connsiteY4" fmla="*/ 8266 h 10038"/>
              <a:gd name="connsiteX5" fmla="*/ 9910 w 10017"/>
              <a:gd name="connsiteY5" fmla="*/ 10038 h 10038"/>
              <a:gd name="connsiteX6" fmla="*/ 61 w 10017"/>
              <a:gd name="connsiteY6" fmla="*/ 9994 h 10038"/>
              <a:gd name="connsiteX7" fmla="*/ 17 w 10017"/>
              <a:gd name="connsiteY7" fmla="*/ 5016 h 10038"/>
              <a:gd name="connsiteX8" fmla="*/ 18 w 10017"/>
              <a:gd name="connsiteY8" fmla="*/ 16 h 10038"/>
              <a:gd name="connsiteX0" fmla="*/ 18 w 10017"/>
              <a:gd name="connsiteY0" fmla="*/ 16 h 10038"/>
              <a:gd name="connsiteX1" fmla="*/ 10017 w 10017"/>
              <a:gd name="connsiteY1" fmla="*/ 16 h 10038"/>
              <a:gd name="connsiteX2" fmla="*/ 7216 w 10017"/>
              <a:gd name="connsiteY2" fmla="*/ 1387 h 10038"/>
              <a:gd name="connsiteX3" fmla="*/ 5829 w 10017"/>
              <a:gd name="connsiteY3" fmla="*/ 4905 h 10038"/>
              <a:gd name="connsiteX4" fmla="*/ 6959 w 10017"/>
              <a:gd name="connsiteY4" fmla="*/ 8266 h 10038"/>
              <a:gd name="connsiteX5" fmla="*/ 9910 w 10017"/>
              <a:gd name="connsiteY5" fmla="*/ 10038 h 10038"/>
              <a:gd name="connsiteX6" fmla="*/ 61 w 10017"/>
              <a:gd name="connsiteY6" fmla="*/ 9994 h 10038"/>
              <a:gd name="connsiteX7" fmla="*/ 17 w 10017"/>
              <a:gd name="connsiteY7" fmla="*/ 5016 h 10038"/>
              <a:gd name="connsiteX8" fmla="*/ 18 w 10017"/>
              <a:gd name="connsiteY8" fmla="*/ 16 h 10038"/>
              <a:gd name="connsiteX0" fmla="*/ 18 w 10017"/>
              <a:gd name="connsiteY0" fmla="*/ 16 h 10060"/>
              <a:gd name="connsiteX1" fmla="*/ 10017 w 10017"/>
              <a:gd name="connsiteY1" fmla="*/ 16 h 10060"/>
              <a:gd name="connsiteX2" fmla="*/ 7216 w 10017"/>
              <a:gd name="connsiteY2" fmla="*/ 1387 h 10060"/>
              <a:gd name="connsiteX3" fmla="*/ 5829 w 10017"/>
              <a:gd name="connsiteY3" fmla="*/ 4905 h 10060"/>
              <a:gd name="connsiteX4" fmla="*/ 6959 w 10017"/>
              <a:gd name="connsiteY4" fmla="*/ 8266 h 10060"/>
              <a:gd name="connsiteX5" fmla="*/ 9995 w 10017"/>
              <a:gd name="connsiteY5" fmla="*/ 10060 h 10060"/>
              <a:gd name="connsiteX6" fmla="*/ 61 w 10017"/>
              <a:gd name="connsiteY6" fmla="*/ 9994 h 10060"/>
              <a:gd name="connsiteX7" fmla="*/ 17 w 10017"/>
              <a:gd name="connsiteY7" fmla="*/ 5016 h 10060"/>
              <a:gd name="connsiteX8" fmla="*/ 18 w 10017"/>
              <a:gd name="connsiteY8" fmla="*/ 16 h 10060"/>
              <a:gd name="connsiteX0" fmla="*/ 18 w 10017"/>
              <a:gd name="connsiteY0" fmla="*/ 16 h 10016"/>
              <a:gd name="connsiteX1" fmla="*/ 10017 w 10017"/>
              <a:gd name="connsiteY1" fmla="*/ 16 h 10016"/>
              <a:gd name="connsiteX2" fmla="*/ 7216 w 10017"/>
              <a:gd name="connsiteY2" fmla="*/ 1387 h 10016"/>
              <a:gd name="connsiteX3" fmla="*/ 5829 w 10017"/>
              <a:gd name="connsiteY3" fmla="*/ 4905 h 10016"/>
              <a:gd name="connsiteX4" fmla="*/ 6959 w 10017"/>
              <a:gd name="connsiteY4" fmla="*/ 8266 h 10016"/>
              <a:gd name="connsiteX5" fmla="*/ 9995 w 10017"/>
              <a:gd name="connsiteY5" fmla="*/ 10016 h 10016"/>
              <a:gd name="connsiteX6" fmla="*/ 61 w 10017"/>
              <a:gd name="connsiteY6" fmla="*/ 9994 h 10016"/>
              <a:gd name="connsiteX7" fmla="*/ 17 w 10017"/>
              <a:gd name="connsiteY7" fmla="*/ 5016 h 10016"/>
              <a:gd name="connsiteX8" fmla="*/ 18 w 10017"/>
              <a:gd name="connsiteY8" fmla="*/ 16 h 10016"/>
              <a:gd name="connsiteX0" fmla="*/ 18 w 10102"/>
              <a:gd name="connsiteY0" fmla="*/ 0 h 10000"/>
              <a:gd name="connsiteX1" fmla="*/ 10102 w 10102"/>
              <a:gd name="connsiteY1" fmla="*/ 22 h 10000"/>
              <a:gd name="connsiteX2" fmla="*/ 7216 w 10102"/>
              <a:gd name="connsiteY2" fmla="*/ 1371 h 10000"/>
              <a:gd name="connsiteX3" fmla="*/ 5829 w 10102"/>
              <a:gd name="connsiteY3" fmla="*/ 4889 h 10000"/>
              <a:gd name="connsiteX4" fmla="*/ 6959 w 10102"/>
              <a:gd name="connsiteY4" fmla="*/ 8250 h 10000"/>
              <a:gd name="connsiteX5" fmla="*/ 9995 w 10102"/>
              <a:gd name="connsiteY5" fmla="*/ 10000 h 10000"/>
              <a:gd name="connsiteX6" fmla="*/ 61 w 10102"/>
              <a:gd name="connsiteY6" fmla="*/ 9978 h 10000"/>
              <a:gd name="connsiteX7" fmla="*/ 17 w 10102"/>
              <a:gd name="connsiteY7" fmla="*/ 5000 h 10000"/>
              <a:gd name="connsiteX8" fmla="*/ 18 w 10102"/>
              <a:gd name="connsiteY8" fmla="*/ 0 h 10000"/>
              <a:gd name="connsiteX0" fmla="*/ 18 w 10102"/>
              <a:gd name="connsiteY0" fmla="*/ 0 h 10000"/>
              <a:gd name="connsiteX1" fmla="*/ 10102 w 10102"/>
              <a:gd name="connsiteY1" fmla="*/ 22 h 10000"/>
              <a:gd name="connsiteX2" fmla="*/ 7216 w 10102"/>
              <a:gd name="connsiteY2" fmla="*/ 1371 h 10000"/>
              <a:gd name="connsiteX3" fmla="*/ 5829 w 10102"/>
              <a:gd name="connsiteY3" fmla="*/ 4889 h 10000"/>
              <a:gd name="connsiteX4" fmla="*/ 6927 w 10102"/>
              <a:gd name="connsiteY4" fmla="*/ 8149 h 10000"/>
              <a:gd name="connsiteX5" fmla="*/ 9995 w 10102"/>
              <a:gd name="connsiteY5" fmla="*/ 10000 h 10000"/>
              <a:gd name="connsiteX6" fmla="*/ 61 w 10102"/>
              <a:gd name="connsiteY6" fmla="*/ 9978 h 10000"/>
              <a:gd name="connsiteX7" fmla="*/ 17 w 10102"/>
              <a:gd name="connsiteY7" fmla="*/ 5000 h 10000"/>
              <a:gd name="connsiteX8" fmla="*/ 18 w 10102"/>
              <a:gd name="connsiteY8" fmla="*/ 0 h 10000"/>
              <a:gd name="connsiteX0" fmla="*/ 18 w 10102"/>
              <a:gd name="connsiteY0" fmla="*/ 0 h 10000"/>
              <a:gd name="connsiteX1" fmla="*/ 10102 w 10102"/>
              <a:gd name="connsiteY1" fmla="*/ 22 h 10000"/>
              <a:gd name="connsiteX2" fmla="*/ 7216 w 10102"/>
              <a:gd name="connsiteY2" fmla="*/ 1371 h 10000"/>
              <a:gd name="connsiteX3" fmla="*/ 5894 w 10102"/>
              <a:gd name="connsiteY3" fmla="*/ 4990 h 10000"/>
              <a:gd name="connsiteX4" fmla="*/ 6927 w 10102"/>
              <a:gd name="connsiteY4" fmla="*/ 8149 h 10000"/>
              <a:gd name="connsiteX5" fmla="*/ 9995 w 10102"/>
              <a:gd name="connsiteY5" fmla="*/ 10000 h 10000"/>
              <a:gd name="connsiteX6" fmla="*/ 61 w 10102"/>
              <a:gd name="connsiteY6" fmla="*/ 9978 h 10000"/>
              <a:gd name="connsiteX7" fmla="*/ 17 w 10102"/>
              <a:gd name="connsiteY7" fmla="*/ 5000 h 10000"/>
              <a:gd name="connsiteX8" fmla="*/ 18 w 10102"/>
              <a:gd name="connsiteY8" fmla="*/ 0 h 10000"/>
              <a:gd name="connsiteX0" fmla="*/ 18 w 10102"/>
              <a:gd name="connsiteY0" fmla="*/ 0 h 10000"/>
              <a:gd name="connsiteX1" fmla="*/ 10102 w 10102"/>
              <a:gd name="connsiteY1" fmla="*/ 22 h 10000"/>
              <a:gd name="connsiteX2" fmla="*/ 7216 w 10102"/>
              <a:gd name="connsiteY2" fmla="*/ 1371 h 10000"/>
              <a:gd name="connsiteX3" fmla="*/ 5894 w 10102"/>
              <a:gd name="connsiteY3" fmla="*/ 5007 h 10000"/>
              <a:gd name="connsiteX4" fmla="*/ 6927 w 10102"/>
              <a:gd name="connsiteY4" fmla="*/ 8149 h 10000"/>
              <a:gd name="connsiteX5" fmla="*/ 9995 w 10102"/>
              <a:gd name="connsiteY5" fmla="*/ 10000 h 10000"/>
              <a:gd name="connsiteX6" fmla="*/ 61 w 10102"/>
              <a:gd name="connsiteY6" fmla="*/ 9978 h 10000"/>
              <a:gd name="connsiteX7" fmla="*/ 17 w 10102"/>
              <a:gd name="connsiteY7" fmla="*/ 5000 h 10000"/>
              <a:gd name="connsiteX8" fmla="*/ 18 w 10102"/>
              <a:gd name="connsiteY8" fmla="*/ 0 h 10000"/>
              <a:gd name="connsiteX0" fmla="*/ 18 w 10102"/>
              <a:gd name="connsiteY0" fmla="*/ 0 h 10000"/>
              <a:gd name="connsiteX1" fmla="*/ 10102 w 10102"/>
              <a:gd name="connsiteY1" fmla="*/ 22 h 10000"/>
              <a:gd name="connsiteX2" fmla="*/ 7216 w 10102"/>
              <a:gd name="connsiteY2" fmla="*/ 1371 h 10000"/>
              <a:gd name="connsiteX3" fmla="*/ 5894 w 10102"/>
              <a:gd name="connsiteY3" fmla="*/ 5007 h 10000"/>
              <a:gd name="connsiteX4" fmla="*/ 6927 w 10102"/>
              <a:gd name="connsiteY4" fmla="*/ 8149 h 10000"/>
              <a:gd name="connsiteX5" fmla="*/ 9995 w 10102"/>
              <a:gd name="connsiteY5" fmla="*/ 10000 h 10000"/>
              <a:gd name="connsiteX6" fmla="*/ 61 w 10102"/>
              <a:gd name="connsiteY6" fmla="*/ 9978 h 10000"/>
              <a:gd name="connsiteX7" fmla="*/ 17 w 10102"/>
              <a:gd name="connsiteY7" fmla="*/ 5000 h 10000"/>
              <a:gd name="connsiteX8" fmla="*/ 18 w 10102"/>
              <a:gd name="connsiteY8" fmla="*/ 0 h 10000"/>
              <a:gd name="connsiteX0" fmla="*/ 18 w 10102"/>
              <a:gd name="connsiteY0" fmla="*/ 0 h 10000"/>
              <a:gd name="connsiteX1" fmla="*/ 10102 w 10102"/>
              <a:gd name="connsiteY1" fmla="*/ 22 h 10000"/>
              <a:gd name="connsiteX2" fmla="*/ 7216 w 10102"/>
              <a:gd name="connsiteY2" fmla="*/ 1371 h 10000"/>
              <a:gd name="connsiteX3" fmla="*/ 5894 w 10102"/>
              <a:gd name="connsiteY3" fmla="*/ 5007 h 10000"/>
              <a:gd name="connsiteX4" fmla="*/ 6927 w 10102"/>
              <a:gd name="connsiteY4" fmla="*/ 8149 h 10000"/>
              <a:gd name="connsiteX5" fmla="*/ 9995 w 10102"/>
              <a:gd name="connsiteY5" fmla="*/ 10000 h 10000"/>
              <a:gd name="connsiteX6" fmla="*/ 61 w 10102"/>
              <a:gd name="connsiteY6" fmla="*/ 9978 h 10000"/>
              <a:gd name="connsiteX7" fmla="*/ 17 w 10102"/>
              <a:gd name="connsiteY7" fmla="*/ 5000 h 10000"/>
              <a:gd name="connsiteX8" fmla="*/ 18 w 10102"/>
              <a:gd name="connsiteY8" fmla="*/ 0 h 10000"/>
              <a:gd name="connsiteX0" fmla="*/ 18 w 10102"/>
              <a:gd name="connsiteY0" fmla="*/ 0 h 10000"/>
              <a:gd name="connsiteX1" fmla="*/ 10102 w 10102"/>
              <a:gd name="connsiteY1" fmla="*/ 22 h 10000"/>
              <a:gd name="connsiteX2" fmla="*/ 7216 w 10102"/>
              <a:gd name="connsiteY2" fmla="*/ 1371 h 10000"/>
              <a:gd name="connsiteX3" fmla="*/ 5894 w 10102"/>
              <a:gd name="connsiteY3" fmla="*/ 5007 h 10000"/>
              <a:gd name="connsiteX4" fmla="*/ 6927 w 10102"/>
              <a:gd name="connsiteY4" fmla="*/ 8149 h 10000"/>
              <a:gd name="connsiteX5" fmla="*/ 9995 w 10102"/>
              <a:gd name="connsiteY5" fmla="*/ 10000 h 10000"/>
              <a:gd name="connsiteX6" fmla="*/ 61 w 10102"/>
              <a:gd name="connsiteY6" fmla="*/ 9978 h 10000"/>
              <a:gd name="connsiteX7" fmla="*/ 17 w 10102"/>
              <a:gd name="connsiteY7" fmla="*/ 5000 h 10000"/>
              <a:gd name="connsiteX8" fmla="*/ 18 w 10102"/>
              <a:gd name="connsiteY8" fmla="*/ 0 h 10000"/>
              <a:gd name="connsiteX0" fmla="*/ 18 w 10102"/>
              <a:gd name="connsiteY0" fmla="*/ 0 h 10000"/>
              <a:gd name="connsiteX1" fmla="*/ 10102 w 10102"/>
              <a:gd name="connsiteY1" fmla="*/ 22 h 10000"/>
              <a:gd name="connsiteX2" fmla="*/ 7216 w 10102"/>
              <a:gd name="connsiteY2" fmla="*/ 1371 h 10000"/>
              <a:gd name="connsiteX3" fmla="*/ 5894 w 10102"/>
              <a:gd name="connsiteY3" fmla="*/ 5007 h 10000"/>
              <a:gd name="connsiteX4" fmla="*/ 6927 w 10102"/>
              <a:gd name="connsiteY4" fmla="*/ 8149 h 10000"/>
              <a:gd name="connsiteX5" fmla="*/ 9995 w 10102"/>
              <a:gd name="connsiteY5" fmla="*/ 10000 h 10000"/>
              <a:gd name="connsiteX6" fmla="*/ 61 w 10102"/>
              <a:gd name="connsiteY6" fmla="*/ 9978 h 10000"/>
              <a:gd name="connsiteX7" fmla="*/ 17 w 10102"/>
              <a:gd name="connsiteY7" fmla="*/ 5000 h 10000"/>
              <a:gd name="connsiteX8" fmla="*/ 18 w 10102"/>
              <a:gd name="connsiteY8" fmla="*/ 0 h 10000"/>
              <a:gd name="connsiteX0" fmla="*/ 18 w 10157"/>
              <a:gd name="connsiteY0" fmla="*/ 0 h 10000"/>
              <a:gd name="connsiteX1" fmla="*/ 10102 w 10157"/>
              <a:gd name="connsiteY1" fmla="*/ 22 h 10000"/>
              <a:gd name="connsiteX2" fmla="*/ 7216 w 10157"/>
              <a:gd name="connsiteY2" fmla="*/ 1371 h 10000"/>
              <a:gd name="connsiteX3" fmla="*/ 5894 w 10157"/>
              <a:gd name="connsiteY3" fmla="*/ 5007 h 10000"/>
              <a:gd name="connsiteX4" fmla="*/ 6927 w 10157"/>
              <a:gd name="connsiteY4" fmla="*/ 8149 h 10000"/>
              <a:gd name="connsiteX5" fmla="*/ 10157 w 10157"/>
              <a:gd name="connsiteY5" fmla="*/ 10000 h 10000"/>
              <a:gd name="connsiteX6" fmla="*/ 61 w 10157"/>
              <a:gd name="connsiteY6" fmla="*/ 9978 h 10000"/>
              <a:gd name="connsiteX7" fmla="*/ 17 w 10157"/>
              <a:gd name="connsiteY7" fmla="*/ 5000 h 10000"/>
              <a:gd name="connsiteX8" fmla="*/ 18 w 10157"/>
              <a:gd name="connsiteY8" fmla="*/ 0 h 10000"/>
              <a:gd name="connsiteX0" fmla="*/ 21 w 10160"/>
              <a:gd name="connsiteY0" fmla="*/ 0 h 10000"/>
              <a:gd name="connsiteX1" fmla="*/ 10105 w 10160"/>
              <a:gd name="connsiteY1" fmla="*/ 22 h 10000"/>
              <a:gd name="connsiteX2" fmla="*/ 7219 w 10160"/>
              <a:gd name="connsiteY2" fmla="*/ 1371 h 10000"/>
              <a:gd name="connsiteX3" fmla="*/ 5897 w 10160"/>
              <a:gd name="connsiteY3" fmla="*/ 5007 h 10000"/>
              <a:gd name="connsiteX4" fmla="*/ 6930 w 10160"/>
              <a:gd name="connsiteY4" fmla="*/ 8149 h 10000"/>
              <a:gd name="connsiteX5" fmla="*/ 10160 w 10160"/>
              <a:gd name="connsiteY5" fmla="*/ 10000 h 10000"/>
              <a:gd name="connsiteX6" fmla="*/ 64 w 10160"/>
              <a:gd name="connsiteY6" fmla="*/ 9944 h 10000"/>
              <a:gd name="connsiteX7" fmla="*/ 20 w 10160"/>
              <a:gd name="connsiteY7" fmla="*/ 5000 h 10000"/>
              <a:gd name="connsiteX8" fmla="*/ 21 w 10160"/>
              <a:gd name="connsiteY8" fmla="*/ 0 h 10000"/>
              <a:gd name="connsiteX0" fmla="*/ 21 w 10144"/>
              <a:gd name="connsiteY0" fmla="*/ 0 h 9983"/>
              <a:gd name="connsiteX1" fmla="*/ 10105 w 10144"/>
              <a:gd name="connsiteY1" fmla="*/ 22 h 9983"/>
              <a:gd name="connsiteX2" fmla="*/ 7219 w 10144"/>
              <a:gd name="connsiteY2" fmla="*/ 1371 h 9983"/>
              <a:gd name="connsiteX3" fmla="*/ 5897 w 10144"/>
              <a:gd name="connsiteY3" fmla="*/ 5007 h 9983"/>
              <a:gd name="connsiteX4" fmla="*/ 6930 w 10144"/>
              <a:gd name="connsiteY4" fmla="*/ 8149 h 9983"/>
              <a:gd name="connsiteX5" fmla="*/ 10144 w 10144"/>
              <a:gd name="connsiteY5" fmla="*/ 9983 h 9983"/>
              <a:gd name="connsiteX6" fmla="*/ 64 w 10144"/>
              <a:gd name="connsiteY6" fmla="*/ 9944 h 9983"/>
              <a:gd name="connsiteX7" fmla="*/ 20 w 10144"/>
              <a:gd name="connsiteY7" fmla="*/ 5000 h 9983"/>
              <a:gd name="connsiteX8" fmla="*/ 21 w 10144"/>
              <a:gd name="connsiteY8" fmla="*/ 0 h 9983"/>
              <a:gd name="connsiteX0" fmla="*/ 21 w 10000"/>
              <a:gd name="connsiteY0" fmla="*/ 0 h 10000"/>
              <a:gd name="connsiteX1" fmla="*/ 9962 w 10000"/>
              <a:gd name="connsiteY1" fmla="*/ 22 h 10000"/>
              <a:gd name="connsiteX2" fmla="*/ 7117 w 10000"/>
              <a:gd name="connsiteY2" fmla="*/ 1373 h 10000"/>
              <a:gd name="connsiteX3" fmla="*/ 5813 w 10000"/>
              <a:gd name="connsiteY3" fmla="*/ 5016 h 10000"/>
              <a:gd name="connsiteX4" fmla="*/ 6832 w 10000"/>
              <a:gd name="connsiteY4" fmla="*/ 8163 h 10000"/>
              <a:gd name="connsiteX5" fmla="*/ 10000 w 10000"/>
              <a:gd name="connsiteY5" fmla="*/ 10000 h 10000"/>
              <a:gd name="connsiteX6" fmla="*/ 63 w 10000"/>
              <a:gd name="connsiteY6" fmla="*/ 9961 h 10000"/>
              <a:gd name="connsiteX7" fmla="*/ 20 w 10000"/>
              <a:gd name="connsiteY7" fmla="*/ 5009 h 10000"/>
              <a:gd name="connsiteX8" fmla="*/ 21 w 10000"/>
              <a:gd name="connsiteY8" fmla="*/ 0 h 10000"/>
              <a:gd name="connsiteX0" fmla="*/ 21 w 10000"/>
              <a:gd name="connsiteY0" fmla="*/ 0 h 10000"/>
              <a:gd name="connsiteX1" fmla="*/ 9962 w 10000"/>
              <a:gd name="connsiteY1" fmla="*/ 22 h 10000"/>
              <a:gd name="connsiteX2" fmla="*/ 7117 w 10000"/>
              <a:gd name="connsiteY2" fmla="*/ 1373 h 10000"/>
              <a:gd name="connsiteX3" fmla="*/ 5813 w 10000"/>
              <a:gd name="connsiteY3" fmla="*/ 5016 h 10000"/>
              <a:gd name="connsiteX4" fmla="*/ 6832 w 10000"/>
              <a:gd name="connsiteY4" fmla="*/ 8163 h 10000"/>
              <a:gd name="connsiteX5" fmla="*/ 10000 w 10000"/>
              <a:gd name="connsiteY5" fmla="*/ 10000 h 10000"/>
              <a:gd name="connsiteX6" fmla="*/ 63 w 10000"/>
              <a:gd name="connsiteY6" fmla="*/ 9961 h 10000"/>
              <a:gd name="connsiteX7" fmla="*/ 20 w 10000"/>
              <a:gd name="connsiteY7" fmla="*/ 5009 h 10000"/>
              <a:gd name="connsiteX8" fmla="*/ 21 w 10000"/>
              <a:gd name="connsiteY8" fmla="*/ 0 h 10000"/>
              <a:gd name="connsiteX0" fmla="*/ 21 w 10000"/>
              <a:gd name="connsiteY0" fmla="*/ 0 h 10000"/>
              <a:gd name="connsiteX1" fmla="*/ 9962 w 10000"/>
              <a:gd name="connsiteY1" fmla="*/ 22 h 10000"/>
              <a:gd name="connsiteX2" fmla="*/ 7117 w 10000"/>
              <a:gd name="connsiteY2" fmla="*/ 1373 h 10000"/>
              <a:gd name="connsiteX3" fmla="*/ 5813 w 10000"/>
              <a:gd name="connsiteY3" fmla="*/ 5016 h 10000"/>
              <a:gd name="connsiteX4" fmla="*/ 6832 w 10000"/>
              <a:gd name="connsiteY4" fmla="*/ 8163 h 10000"/>
              <a:gd name="connsiteX5" fmla="*/ 10000 w 10000"/>
              <a:gd name="connsiteY5" fmla="*/ 10000 h 10000"/>
              <a:gd name="connsiteX6" fmla="*/ 63 w 10000"/>
              <a:gd name="connsiteY6" fmla="*/ 9961 h 10000"/>
              <a:gd name="connsiteX7" fmla="*/ 20 w 10000"/>
              <a:gd name="connsiteY7" fmla="*/ 5034 h 10000"/>
              <a:gd name="connsiteX8" fmla="*/ 21 w 10000"/>
              <a:gd name="connsiteY8" fmla="*/ 0 h 10000"/>
              <a:gd name="connsiteX0" fmla="*/ 21 w 10000"/>
              <a:gd name="connsiteY0" fmla="*/ 0 h 10000"/>
              <a:gd name="connsiteX1" fmla="*/ 9962 w 10000"/>
              <a:gd name="connsiteY1" fmla="*/ 22 h 10000"/>
              <a:gd name="connsiteX2" fmla="*/ 7117 w 10000"/>
              <a:gd name="connsiteY2" fmla="*/ 1373 h 10000"/>
              <a:gd name="connsiteX3" fmla="*/ 5813 w 10000"/>
              <a:gd name="connsiteY3" fmla="*/ 5016 h 10000"/>
              <a:gd name="connsiteX4" fmla="*/ 6832 w 10000"/>
              <a:gd name="connsiteY4" fmla="*/ 8163 h 10000"/>
              <a:gd name="connsiteX5" fmla="*/ 10000 w 10000"/>
              <a:gd name="connsiteY5" fmla="*/ 10000 h 10000"/>
              <a:gd name="connsiteX6" fmla="*/ 55 w 10000"/>
              <a:gd name="connsiteY6" fmla="*/ 9969 h 10000"/>
              <a:gd name="connsiteX7" fmla="*/ 20 w 10000"/>
              <a:gd name="connsiteY7" fmla="*/ 5034 h 10000"/>
              <a:gd name="connsiteX8" fmla="*/ 21 w 10000"/>
              <a:gd name="connsiteY8" fmla="*/ 0 h 10000"/>
              <a:gd name="connsiteX0" fmla="*/ 21 w 10000"/>
              <a:gd name="connsiteY0" fmla="*/ 0 h 10000"/>
              <a:gd name="connsiteX1" fmla="*/ 9962 w 10000"/>
              <a:gd name="connsiteY1" fmla="*/ 22 h 10000"/>
              <a:gd name="connsiteX2" fmla="*/ 7117 w 10000"/>
              <a:gd name="connsiteY2" fmla="*/ 1373 h 10000"/>
              <a:gd name="connsiteX3" fmla="*/ 5813 w 10000"/>
              <a:gd name="connsiteY3" fmla="*/ 5016 h 10000"/>
              <a:gd name="connsiteX4" fmla="*/ 6832 w 10000"/>
              <a:gd name="connsiteY4" fmla="*/ 8163 h 10000"/>
              <a:gd name="connsiteX5" fmla="*/ 10000 w 10000"/>
              <a:gd name="connsiteY5" fmla="*/ 10000 h 10000"/>
              <a:gd name="connsiteX6" fmla="*/ 55 w 10000"/>
              <a:gd name="connsiteY6" fmla="*/ 9969 h 10000"/>
              <a:gd name="connsiteX7" fmla="*/ 20 w 10000"/>
              <a:gd name="connsiteY7" fmla="*/ 5034 h 10000"/>
              <a:gd name="connsiteX8" fmla="*/ 21 w 10000"/>
              <a:gd name="connsiteY8" fmla="*/ 0 h 10000"/>
              <a:gd name="connsiteX0" fmla="*/ 20 w 9999"/>
              <a:gd name="connsiteY0" fmla="*/ 0 h 10000"/>
              <a:gd name="connsiteX1" fmla="*/ 9961 w 9999"/>
              <a:gd name="connsiteY1" fmla="*/ 22 h 10000"/>
              <a:gd name="connsiteX2" fmla="*/ 7116 w 9999"/>
              <a:gd name="connsiteY2" fmla="*/ 1373 h 10000"/>
              <a:gd name="connsiteX3" fmla="*/ 5812 w 9999"/>
              <a:gd name="connsiteY3" fmla="*/ 5016 h 10000"/>
              <a:gd name="connsiteX4" fmla="*/ 6831 w 9999"/>
              <a:gd name="connsiteY4" fmla="*/ 8163 h 10000"/>
              <a:gd name="connsiteX5" fmla="*/ 9999 w 9999"/>
              <a:gd name="connsiteY5" fmla="*/ 10000 h 10000"/>
              <a:gd name="connsiteX6" fmla="*/ 7 w 9999"/>
              <a:gd name="connsiteY6" fmla="*/ 9985 h 10000"/>
              <a:gd name="connsiteX7" fmla="*/ 19 w 9999"/>
              <a:gd name="connsiteY7" fmla="*/ 5034 h 10000"/>
              <a:gd name="connsiteX8" fmla="*/ 20 w 9999"/>
              <a:gd name="connsiteY8" fmla="*/ 0 h 10000"/>
              <a:gd name="connsiteX0" fmla="*/ 20 w 9962"/>
              <a:gd name="connsiteY0" fmla="*/ 0 h 9985"/>
              <a:gd name="connsiteX1" fmla="*/ 9962 w 9962"/>
              <a:gd name="connsiteY1" fmla="*/ 22 h 9985"/>
              <a:gd name="connsiteX2" fmla="*/ 7117 w 9962"/>
              <a:gd name="connsiteY2" fmla="*/ 1373 h 9985"/>
              <a:gd name="connsiteX3" fmla="*/ 5813 w 9962"/>
              <a:gd name="connsiteY3" fmla="*/ 5016 h 9985"/>
              <a:gd name="connsiteX4" fmla="*/ 6832 w 9962"/>
              <a:gd name="connsiteY4" fmla="*/ 8163 h 9985"/>
              <a:gd name="connsiteX5" fmla="*/ 9961 w 9962"/>
              <a:gd name="connsiteY5" fmla="*/ 9975 h 9985"/>
              <a:gd name="connsiteX6" fmla="*/ 7 w 9962"/>
              <a:gd name="connsiteY6" fmla="*/ 9985 h 9985"/>
              <a:gd name="connsiteX7" fmla="*/ 19 w 9962"/>
              <a:gd name="connsiteY7" fmla="*/ 5034 h 9985"/>
              <a:gd name="connsiteX8" fmla="*/ 20 w 9962"/>
              <a:gd name="connsiteY8" fmla="*/ 0 h 9985"/>
              <a:gd name="connsiteX0" fmla="*/ 13 w 9993"/>
              <a:gd name="connsiteY0" fmla="*/ 0 h 10000"/>
              <a:gd name="connsiteX1" fmla="*/ 9993 w 9993"/>
              <a:gd name="connsiteY1" fmla="*/ 22 h 10000"/>
              <a:gd name="connsiteX2" fmla="*/ 7137 w 9993"/>
              <a:gd name="connsiteY2" fmla="*/ 1375 h 10000"/>
              <a:gd name="connsiteX3" fmla="*/ 5828 w 9993"/>
              <a:gd name="connsiteY3" fmla="*/ 5024 h 10000"/>
              <a:gd name="connsiteX4" fmla="*/ 6851 w 9993"/>
              <a:gd name="connsiteY4" fmla="*/ 8175 h 10000"/>
              <a:gd name="connsiteX5" fmla="*/ 9992 w 9993"/>
              <a:gd name="connsiteY5" fmla="*/ 9990 h 10000"/>
              <a:gd name="connsiteX6" fmla="*/ 0 w 9993"/>
              <a:gd name="connsiteY6" fmla="*/ 10000 h 10000"/>
              <a:gd name="connsiteX7" fmla="*/ 12 w 9993"/>
              <a:gd name="connsiteY7" fmla="*/ 5042 h 10000"/>
              <a:gd name="connsiteX8" fmla="*/ 13 w 9993"/>
              <a:gd name="connsiteY8" fmla="*/ 0 h 10000"/>
              <a:gd name="connsiteX0" fmla="*/ 13 w 10000"/>
              <a:gd name="connsiteY0" fmla="*/ 8 h 10008"/>
              <a:gd name="connsiteX1" fmla="*/ 10000 w 10000"/>
              <a:gd name="connsiteY1" fmla="*/ 14 h 10008"/>
              <a:gd name="connsiteX2" fmla="*/ 7142 w 10000"/>
              <a:gd name="connsiteY2" fmla="*/ 1383 h 10008"/>
              <a:gd name="connsiteX3" fmla="*/ 5832 w 10000"/>
              <a:gd name="connsiteY3" fmla="*/ 5032 h 10008"/>
              <a:gd name="connsiteX4" fmla="*/ 6856 w 10000"/>
              <a:gd name="connsiteY4" fmla="*/ 8183 h 10008"/>
              <a:gd name="connsiteX5" fmla="*/ 9999 w 10000"/>
              <a:gd name="connsiteY5" fmla="*/ 9998 h 10008"/>
              <a:gd name="connsiteX6" fmla="*/ 0 w 10000"/>
              <a:gd name="connsiteY6" fmla="*/ 10008 h 10008"/>
              <a:gd name="connsiteX7" fmla="*/ 12 w 10000"/>
              <a:gd name="connsiteY7" fmla="*/ 5050 h 10008"/>
              <a:gd name="connsiteX8" fmla="*/ 13 w 10000"/>
              <a:gd name="connsiteY8" fmla="*/ 8 h 10008"/>
              <a:gd name="connsiteX0" fmla="*/ 13 w 10000"/>
              <a:gd name="connsiteY0" fmla="*/ 1 h 10001"/>
              <a:gd name="connsiteX1" fmla="*/ 10000 w 10000"/>
              <a:gd name="connsiteY1" fmla="*/ 7 h 10001"/>
              <a:gd name="connsiteX2" fmla="*/ 7142 w 10000"/>
              <a:gd name="connsiteY2" fmla="*/ 1376 h 10001"/>
              <a:gd name="connsiteX3" fmla="*/ 5832 w 10000"/>
              <a:gd name="connsiteY3" fmla="*/ 5025 h 10001"/>
              <a:gd name="connsiteX4" fmla="*/ 6856 w 10000"/>
              <a:gd name="connsiteY4" fmla="*/ 8176 h 10001"/>
              <a:gd name="connsiteX5" fmla="*/ 9999 w 10000"/>
              <a:gd name="connsiteY5" fmla="*/ 9991 h 10001"/>
              <a:gd name="connsiteX6" fmla="*/ 0 w 10000"/>
              <a:gd name="connsiteY6" fmla="*/ 10001 h 10001"/>
              <a:gd name="connsiteX7" fmla="*/ 12 w 10000"/>
              <a:gd name="connsiteY7" fmla="*/ 5043 h 10001"/>
              <a:gd name="connsiteX8" fmla="*/ 13 w 10000"/>
              <a:gd name="connsiteY8" fmla="*/ 1 h 10001"/>
              <a:gd name="connsiteX0" fmla="*/ 13 w 10000"/>
              <a:gd name="connsiteY0" fmla="*/ 1 h 10001"/>
              <a:gd name="connsiteX1" fmla="*/ 10000 w 10000"/>
              <a:gd name="connsiteY1" fmla="*/ 7 h 10001"/>
              <a:gd name="connsiteX2" fmla="*/ 7142 w 10000"/>
              <a:gd name="connsiteY2" fmla="*/ 1376 h 10001"/>
              <a:gd name="connsiteX3" fmla="*/ 5832 w 10000"/>
              <a:gd name="connsiteY3" fmla="*/ 5025 h 10001"/>
              <a:gd name="connsiteX4" fmla="*/ 6856 w 10000"/>
              <a:gd name="connsiteY4" fmla="*/ 8176 h 10001"/>
              <a:gd name="connsiteX5" fmla="*/ 9944 w 10000"/>
              <a:gd name="connsiteY5" fmla="*/ 9999 h 10001"/>
              <a:gd name="connsiteX6" fmla="*/ 0 w 10000"/>
              <a:gd name="connsiteY6" fmla="*/ 10001 h 10001"/>
              <a:gd name="connsiteX7" fmla="*/ 12 w 10000"/>
              <a:gd name="connsiteY7" fmla="*/ 5043 h 10001"/>
              <a:gd name="connsiteX8" fmla="*/ 13 w 10000"/>
              <a:gd name="connsiteY8" fmla="*/ 1 h 10001"/>
              <a:gd name="connsiteX0" fmla="*/ 13 w 10000"/>
              <a:gd name="connsiteY0" fmla="*/ 1 h 10001"/>
              <a:gd name="connsiteX1" fmla="*/ 10000 w 10000"/>
              <a:gd name="connsiteY1" fmla="*/ 7 h 10001"/>
              <a:gd name="connsiteX2" fmla="*/ 7142 w 10000"/>
              <a:gd name="connsiteY2" fmla="*/ 1376 h 10001"/>
              <a:gd name="connsiteX3" fmla="*/ 5832 w 10000"/>
              <a:gd name="connsiteY3" fmla="*/ 5025 h 10001"/>
              <a:gd name="connsiteX4" fmla="*/ 6856 w 10000"/>
              <a:gd name="connsiteY4" fmla="*/ 8176 h 10001"/>
              <a:gd name="connsiteX5" fmla="*/ 9944 w 10000"/>
              <a:gd name="connsiteY5" fmla="*/ 9999 h 10001"/>
              <a:gd name="connsiteX6" fmla="*/ 0 w 10000"/>
              <a:gd name="connsiteY6" fmla="*/ 10001 h 10001"/>
              <a:gd name="connsiteX7" fmla="*/ 12 w 10000"/>
              <a:gd name="connsiteY7" fmla="*/ 5043 h 10001"/>
              <a:gd name="connsiteX8" fmla="*/ 13 w 10000"/>
              <a:gd name="connsiteY8" fmla="*/ 1 h 10001"/>
              <a:gd name="connsiteX0" fmla="*/ 13 w 10000"/>
              <a:gd name="connsiteY0" fmla="*/ 1 h 10001"/>
              <a:gd name="connsiteX1" fmla="*/ 10000 w 10000"/>
              <a:gd name="connsiteY1" fmla="*/ 7 h 10001"/>
              <a:gd name="connsiteX2" fmla="*/ 7142 w 10000"/>
              <a:gd name="connsiteY2" fmla="*/ 1376 h 10001"/>
              <a:gd name="connsiteX3" fmla="*/ 5832 w 10000"/>
              <a:gd name="connsiteY3" fmla="*/ 5025 h 10001"/>
              <a:gd name="connsiteX4" fmla="*/ 6840 w 10000"/>
              <a:gd name="connsiteY4" fmla="*/ 8176 h 10001"/>
              <a:gd name="connsiteX5" fmla="*/ 9944 w 10000"/>
              <a:gd name="connsiteY5" fmla="*/ 9999 h 10001"/>
              <a:gd name="connsiteX6" fmla="*/ 0 w 10000"/>
              <a:gd name="connsiteY6" fmla="*/ 10001 h 10001"/>
              <a:gd name="connsiteX7" fmla="*/ 12 w 10000"/>
              <a:gd name="connsiteY7" fmla="*/ 5043 h 10001"/>
              <a:gd name="connsiteX8" fmla="*/ 13 w 10000"/>
              <a:gd name="connsiteY8" fmla="*/ 1 h 10001"/>
              <a:gd name="connsiteX0" fmla="*/ 13 w 10000"/>
              <a:gd name="connsiteY0" fmla="*/ 1 h 10001"/>
              <a:gd name="connsiteX1" fmla="*/ 10000 w 10000"/>
              <a:gd name="connsiteY1" fmla="*/ 7 h 10001"/>
              <a:gd name="connsiteX2" fmla="*/ 7142 w 10000"/>
              <a:gd name="connsiteY2" fmla="*/ 1376 h 10001"/>
              <a:gd name="connsiteX3" fmla="*/ 5832 w 10000"/>
              <a:gd name="connsiteY3" fmla="*/ 5025 h 10001"/>
              <a:gd name="connsiteX4" fmla="*/ 6840 w 10000"/>
              <a:gd name="connsiteY4" fmla="*/ 8176 h 10001"/>
              <a:gd name="connsiteX5" fmla="*/ 9944 w 10000"/>
              <a:gd name="connsiteY5" fmla="*/ 9999 h 10001"/>
              <a:gd name="connsiteX6" fmla="*/ 0 w 10000"/>
              <a:gd name="connsiteY6" fmla="*/ 10001 h 10001"/>
              <a:gd name="connsiteX7" fmla="*/ 12 w 10000"/>
              <a:gd name="connsiteY7" fmla="*/ 5043 h 10001"/>
              <a:gd name="connsiteX8" fmla="*/ 13 w 10000"/>
              <a:gd name="connsiteY8" fmla="*/ 1 h 10001"/>
              <a:gd name="connsiteX0" fmla="*/ 13 w 10000"/>
              <a:gd name="connsiteY0" fmla="*/ 1 h 10001"/>
              <a:gd name="connsiteX1" fmla="*/ 10000 w 10000"/>
              <a:gd name="connsiteY1" fmla="*/ 7 h 10001"/>
              <a:gd name="connsiteX2" fmla="*/ 7142 w 10000"/>
              <a:gd name="connsiteY2" fmla="*/ 1376 h 10001"/>
              <a:gd name="connsiteX3" fmla="*/ 5832 w 10000"/>
              <a:gd name="connsiteY3" fmla="*/ 5025 h 10001"/>
              <a:gd name="connsiteX4" fmla="*/ 6785 w 10000"/>
              <a:gd name="connsiteY4" fmla="*/ 8102 h 10001"/>
              <a:gd name="connsiteX5" fmla="*/ 9944 w 10000"/>
              <a:gd name="connsiteY5" fmla="*/ 9999 h 10001"/>
              <a:gd name="connsiteX6" fmla="*/ 0 w 10000"/>
              <a:gd name="connsiteY6" fmla="*/ 10001 h 10001"/>
              <a:gd name="connsiteX7" fmla="*/ 12 w 10000"/>
              <a:gd name="connsiteY7" fmla="*/ 5043 h 10001"/>
              <a:gd name="connsiteX8" fmla="*/ 13 w 10000"/>
              <a:gd name="connsiteY8" fmla="*/ 1 h 10001"/>
              <a:gd name="connsiteX0" fmla="*/ 13 w 10000"/>
              <a:gd name="connsiteY0" fmla="*/ 1 h 10001"/>
              <a:gd name="connsiteX1" fmla="*/ 10000 w 10000"/>
              <a:gd name="connsiteY1" fmla="*/ 7 h 10001"/>
              <a:gd name="connsiteX2" fmla="*/ 7142 w 10000"/>
              <a:gd name="connsiteY2" fmla="*/ 1376 h 10001"/>
              <a:gd name="connsiteX3" fmla="*/ 5863 w 10000"/>
              <a:gd name="connsiteY3" fmla="*/ 5033 h 10001"/>
              <a:gd name="connsiteX4" fmla="*/ 6785 w 10000"/>
              <a:gd name="connsiteY4" fmla="*/ 8102 h 10001"/>
              <a:gd name="connsiteX5" fmla="*/ 9944 w 10000"/>
              <a:gd name="connsiteY5" fmla="*/ 9999 h 10001"/>
              <a:gd name="connsiteX6" fmla="*/ 0 w 10000"/>
              <a:gd name="connsiteY6" fmla="*/ 10001 h 10001"/>
              <a:gd name="connsiteX7" fmla="*/ 12 w 10000"/>
              <a:gd name="connsiteY7" fmla="*/ 5043 h 10001"/>
              <a:gd name="connsiteX8" fmla="*/ 13 w 10000"/>
              <a:gd name="connsiteY8" fmla="*/ 1 h 10001"/>
              <a:gd name="connsiteX0" fmla="*/ 13 w 10000"/>
              <a:gd name="connsiteY0" fmla="*/ 1 h 10001"/>
              <a:gd name="connsiteX1" fmla="*/ 10000 w 10000"/>
              <a:gd name="connsiteY1" fmla="*/ 7 h 10001"/>
              <a:gd name="connsiteX2" fmla="*/ 7142 w 10000"/>
              <a:gd name="connsiteY2" fmla="*/ 1376 h 10001"/>
              <a:gd name="connsiteX3" fmla="*/ 5863 w 10000"/>
              <a:gd name="connsiteY3" fmla="*/ 5033 h 10001"/>
              <a:gd name="connsiteX4" fmla="*/ 6809 w 10000"/>
              <a:gd name="connsiteY4" fmla="*/ 8110 h 10001"/>
              <a:gd name="connsiteX5" fmla="*/ 9944 w 10000"/>
              <a:gd name="connsiteY5" fmla="*/ 9999 h 10001"/>
              <a:gd name="connsiteX6" fmla="*/ 0 w 10000"/>
              <a:gd name="connsiteY6" fmla="*/ 10001 h 10001"/>
              <a:gd name="connsiteX7" fmla="*/ 12 w 10000"/>
              <a:gd name="connsiteY7" fmla="*/ 5043 h 10001"/>
              <a:gd name="connsiteX8" fmla="*/ 13 w 10000"/>
              <a:gd name="connsiteY8" fmla="*/ 1 h 10001"/>
              <a:gd name="connsiteX0" fmla="*/ 13 w 10000"/>
              <a:gd name="connsiteY0" fmla="*/ 1 h 10001"/>
              <a:gd name="connsiteX1" fmla="*/ 10000 w 10000"/>
              <a:gd name="connsiteY1" fmla="*/ 7 h 10001"/>
              <a:gd name="connsiteX2" fmla="*/ 7142 w 10000"/>
              <a:gd name="connsiteY2" fmla="*/ 1376 h 10001"/>
              <a:gd name="connsiteX3" fmla="*/ 5863 w 10000"/>
              <a:gd name="connsiteY3" fmla="*/ 5033 h 10001"/>
              <a:gd name="connsiteX4" fmla="*/ 6809 w 10000"/>
              <a:gd name="connsiteY4" fmla="*/ 8110 h 10001"/>
              <a:gd name="connsiteX5" fmla="*/ 9944 w 10000"/>
              <a:gd name="connsiteY5" fmla="*/ 9999 h 10001"/>
              <a:gd name="connsiteX6" fmla="*/ 0 w 10000"/>
              <a:gd name="connsiteY6" fmla="*/ 10001 h 10001"/>
              <a:gd name="connsiteX7" fmla="*/ 12 w 10000"/>
              <a:gd name="connsiteY7" fmla="*/ 5043 h 10001"/>
              <a:gd name="connsiteX8" fmla="*/ 13 w 10000"/>
              <a:gd name="connsiteY8" fmla="*/ 1 h 1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1">
                <a:moveTo>
                  <a:pt x="13" y="1"/>
                </a:moveTo>
                <a:lnTo>
                  <a:pt x="10000" y="7"/>
                </a:lnTo>
                <a:cubicBezTo>
                  <a:pt x="8945" y="103"/>
                  <a:pt x="7801" y="576"/>
                  <a:pt x="7142" y="1376"/>
                </a:cubicBezTo>
                <a:cubicBezTo>
                  <a:pt x="6451" y="2194"/>
                  <a:pt x="5919" y="3911"/>
                  <a:pt x="5863" y="5033"/>
                </a:cubicBezTo>
                <a:cubicBezTo>
                  <a:pt x="5808" y="6155"/>
                  <a:pt x="6127" y="7197"/>
                  <a:pt x="6809" y="8110"/>
                </a:cubicBezTo>
                <a:cubicBezTo>
                  <a:pt x="7926" y="9689"/>
                  <a:pt x="9926" y="10018"/>
                  <a:pt x="9944" y="9999"/>
                </a:cubicBezTo>
                <a:lnTo>
                  <a:pt x="0" y="10001"/>
                </a:lnTo>
                <a:cubicBezTo>
                  <a:pt x="22" y="9985"/>
                  <a:pt x="10" y="6709"/>
                  <a:pt x="12" y="5043"/>
                </a:cubicBezTo>
                <a:cubicBezTo>
                  <a:pt x="14" y="3376"/>
                  <a:pt x="23" y="-10"/>
                  <a:pt x="13" y="1"/>
                </a:cubicBezTo>
                <a:close/>
              </a:path>
            </a:pathLst>
          </a:custGeom>
          <a:noFill/>
        </p:spPr>
        <p:txBody>
          <a:bodyPr anchor="ctr"/>
          <a:lstStyle>
            <a:lvl1pPr marL="0" indent="0" algn="l">
              <a:buNone/>
              <a:defRPr baseline="0"/>
            </a:lvl1pPr>
          </a:lstStyle>
          <a:p>
            <a:r>
              <a:rPr lang="en-US" dirty="0"/>
              <a:t>                                                    Click here</a:t>
            </a:r>
          </a:p>
          <a:p>
            <a:r>
              <a:rPr lang="en-US" dirty="0"/>
              <a:t>                                                  to add photo</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Icons with Title">
    <p:spTree>
      <p:nvGrpSpPr>
        <p:cNvPr id="1" name=""/>
        <p:cNvGrpSpPr/>
        <p:nvPr/>
      </p:nvGrpSpPr>
      <p:grpSpPr>
        <a:xfrm>
          <a:off x="0" y="0"/>
          <a:ext cx="0" cy="0"/>
          <a:chOff x="0" y="0"/>
          <a:chExt cx="0" cy="0"/>
        </a:xfrm>
      </p:grpSpPr>
      <p:sp>
        <p:nvSpPr>
          <p:cNvPr id="10" name="Teardrop 9"/>
          <p:cNvSpPr/>
          <p:nvPr userDrawn="1"/>
        </p:nvSpPr>
        <p:spPr>
          <a:xfrm>
            <a:off x="7147121" y="3799936"/>
            <a:ext cx="1948566" cy="1948566"/>
          </a:xfrm>
          <a:prstGeom prst="teardrop">
            <a:avLst/>
          </a:prstGeom>
          <a:solidFill>
            <a:srgbClr val="F15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ardrop 10"/>
          <p:cNvSpPr/>
          <p:nvPr userDrawn="1"/>
        </p:nvSpPr>
        <p:spPr>
          <a:xfrm flipH="1">
            <a:off x="2965492" y="3791349"/>
            <a:ext cx="1948566" cy="1948566"/>
          </a:xfrm>
          <a:prstGeom prst="teardrop">
            <a:avLst/>
          </a:prstGeom>
          <a:solidFill>
            <a:srgbClr val="ED28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ardrop 11"/>
          <p:cNvSpPr/>
          <p:nvPr userDrawn="1"/>
        </p:nvSpPr>
        <p:spPr>
          <a:xfrm flipH="1" flipV="1">
            <a:off x="9083931" y="1842560"/>
            <a:ext cx="1948566" cy="1948566"/>
          </a:xfrm>
          <a:prstGeom prst="teardrop">
            <a:avLst/>
          </a:prstGeom>
          <a:solidFill>
            <a:srgbClr val="FFD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ardrop 12"/>
          <p:cNvSpPr/>
          <p:nvPr userDrawn="1"/>
        </p:nvSpPr>
        <p:spPr>
          <a:xfrm flipV="1">
            <a:off x="1022804" y="1842783"/>
            <a:ext cx="1948566" cy="1948566"/>
          </a:xfrm>
          <a:prstGeom prst="teardrop">
            <a:avLst/>
          </a:prstGeom>
          <a:solidFill>
            <a:srgbClr val="95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0" y="-1416"/>
            <a:ext cx="12192000" cy="1110069"/>
            <a:chOff x="0" y="-1416"/>
            <a:chExt cx="12192000" cy="1110069"/>
          </a:xfrm>
          <a:solidFill>
            <a:srgbClr val="085156"/>
          </a:solidFill>
        </p:grpSpPr>
        <p:sp>
          <p:nvSpPr>
            <p:cNvPr id="23" name="Rectangle 22"/>
            <p:cNvSpPr/>
            <p:nvPr/>
          </p:nvSpPr>
          <p:spPr>
            <a:xfrm>
              <a:off x="0" y="-1416"/>
              <a:ext cx="12192000" cy="6010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rminator 23"/>
            <p:cNvSpPr/>
            <p:nvPr/>
          </p:nvSpPr>
          <p:spPr>
            <a:xfrm>
              <a:off x="0" y="79780"/>
              <a:ext cx="12192000" cy="1028873"/>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p:cNvPicPr>
            <a:picLocks noChangeAspect="1"/>
          </p:cNvPicPr>
          <p:nvPr userDrawn="1"/>
        </p:nvPicPr>
        <p:blipFill rotWithShape="1">
          <a:blip r:embed="rId2">
            <a:alphaModFix amt="7000"/>
            <a:extLst>
              <a:ext uri="{28A0092B-C50C-407E-A947-70E740481C1C}">
                <a14:useLocalDpi xmlns:a14="http://schemas.microsoft.com/office/drawing/2010/main" xmlns="" val="0"/>
              </a:ext>
            </a:extLst>
          </a:blip>
          <a:srcRect b="26629"/>
          <a:stretch/>
        </p:blipFill>
        <p:spPr>
          <a:xfrm rot="16200000">
            <a:off x="9666337" y="-250801"/>
            <a:ext cx="2762230" cy="2304637"/>
          </a:xfrm>
          <a:prstGeom prst="rect">
            <a:avLst/>
          </a:prstGeom>
        </p:spPr>
      </p:pic>
      <p:sp>
        <p:nvSpPr>
          <p:cNvPr id="29" name="Text Placeholder 23"/>
          <p:cNvSpPr>
            <a:spLocks noGrp="1"/>
          </p:cNvSpPr>
          <p:nvPr>
            <p:ph type="body" sz="quarter" idx="14" hasCustomPrompt="1"/>
          </p:nvPr>
        </p:nvSpPr>
        <p:spPr>
          <a:xfrm>
            <a:off x="3038615" y="1354081"/>
            <a:ext cx="2407985" cy="745278"/>
          </a:xfrm>
        </p:spPr>
        <p:txBody>
          <a:bodyPr anchor="ctr">
            <a:normAutofit/>
          </a:bodyPr>
          <a:lstStyle>
            <a:lvl1pPr marL="0" indent="0" algn="l">
              <a:buNone/>
              <a:defRPr sz="3000">
                <a:solidFill>
                  <a:srgbClr val="95D600"/>
                </a:solidFill>
                <a:latin typeface="+mn-lt"/>
              </a:defRPr>
            </a:lvl1pPr>
          </a:lstStyle>
          <a:p>
            <a:pPr lvl="0"/>
            <a:r>
              <a:rPr lang="en-US"/>
              <a:t>Title</a:t>
            </a:r>
            <a:endParaRPr lang="en-US" dirty="0"/>
          </a:p>
        </p:txBody>
      </p:sp>
      <p:sp>
        <p:nvSpPr>
          <p:cNvPr id="30" name="Text Placeholder 23"/>
          <p:cNvSpPr>
            <a:spLocks noGrp="1"/>
          </p:cNvSpPr>
          <p:nvPr>
            <p:ph type="body" sz="quarter" idx="15" hasCustomPrompt="1"/>
          </p:nvPr>
        </p:nvSpPr>
        <p:spPr>
          <a:xfrm>
            <a:off x="3052903" y="2193067"/>
            <a:ext cx="2407985" cy="1469167"/>
          </a:xfrm>
        </p:spPr>
        <p:txBody>
          <a:bodyPr>
            <a:normAutofit/>
          </a:bodyPr>
          <a:lstStyle>
            <a:lvl1pPr marL="0" indent="0" algn="l">
              <a:buNone/>
              <a:defRPr sz="2400">
                <a:solidFill>
                  <a:srgbClr val="085156"/>
                </a:solidFill>
                <a:latin typeface="+mn-lt"/>
              </a:defRPr>
            </a:lvl1pPr>
          </a:lstStyle>
          <a:p>
            <a:pPr lvl="0"/>
            <a:r>
              <a:rPr lang="en-US" dirty="0"/>
              <a:t>Main Body Text</a:t>
            </a:r>
          </a:p>
        </p:txBody>
      </p:sp>
      <p:sp>
        <p:nvSpPr>
          <p:cNvPr id="31" name="Text Placeholder 23"/>
          <p:cNvSpPr>
            <a:spLocks noGrp="1"/>
          </p:cNvSpPr>
          <p:nvPr>
            <p:ph type="body" sz="quarter" idx="16" hasCustomPrompt="1"/>
          </p:nvPr>
        </p:nvSpPr>
        <p:spPr>
          <a:xfrm>
            <a:off x="6586559" y="1365899"/>
            <a:ext cx="2407985" cy="745278"/>
          </a:xfrm>
        </p:spPr>
        <p:txBody>
          <a:bodyPr anchor="ctr">
            <a:normAutofit/>
          </a:bodyPr>
          <a:lstStyle>
            <a:lvl1pPr marL="0" indent="0" algn="l">
              <a:buNone/>
              <a:defRPr sz="3000">
                <a:solidFill>
                  <a:srgbClr val="FFD700"/>
                </a:solidFill>
                <a:latin typeface="+mn-lt"/>
              </a:defRPr>
            </a:lvl1pPr>
          </a:lstStyle>
          <a:p>
            <a:pPr lvl="0"/>
            <a:r>
              <a:rPr lang="en-US" dirty="0"/>
              <a:t>Title</a:t>
            </a:r>
          </a:p>
        </p:txBody>
      </p:sp>
      <p:sp>
        <p:nvSpPr>
          <p:cNvPr id="32" name="Text Placeholder 23"/>
          <p:cNvSpPr>
            <a:spLocks noGrp="1"/>
          </p:cNvSpPr>
          <p:nvPr>
            <p:ph type="body" sz="quarter" idx="17" hasCustomPrompt="1"/>
          </p:nvPr>
        </p:nvSpPr>
        <p:spPr>
          <a:xfrm>
            <a:off x="6600847" y="2204885"/>
            <a:ext cx="2407985" cy="1469167"/>
          </a:xfrm>
        </p:spPr>
        <p:txBody>
          <a:bodyPr>
            <a:normAutofit/>
          </a:bodyPr>
          <a:lstStyle>
            <a:lvl1pPr marL="0" indent="0" algn="l">
              <a:buNone/>
              <a:defRPr sz="2400">
                <a:solidFill>
                  <a:srgbClr val="085156"/>
                </a:solidFill>
                <a:latin typeface="+mn-lt"/>
              </a:defRPr>
            </a:lvl1pPr>
          </a:lstStyle>
          <a:p>
            <a:pPr lvl="0"/>
            <a:r>
              <a:rPr lang="en-US" dirty="0"/>
              <a:t>Main Body Text</a:t>
            </a:r>
          </a:p>
        </p:txBody>
      </p:sp>
      <p:sp>
        <p:nvSpPr>
          <p:cNvPr id="35" name="Text Placeholder 23"/>
          <p:cNvSpPr>
            <a:spLocks noGrp="1"/>
          </p:cNvSpPr>
          <p:nvPr>
            <p:ph type="body" sz="quarter" idx="18" hasCustomPrompt="1"/>
          </p:nvPr>
        </p:nvSpPr>
        <p:spPr>
          <a:xfrm>
            <a:off x="463353" y="3867948"/>
            <a:ext cx="2407985" cy="745278"/>
          </a:xfrm>
        </p:spPr>
        <p:txBody>
          <a:bodyPr anchor="ctr">
            <a:normAutofit/>
          </a:bodyPr>
          <a:lstStyle>
            <a:lvl1pPr marL="0" indent="0" algn="l">
              <a:buNone/>
              <a:defRPr sz="3000">
                <a:solidFill>
                  <a:srgbClr val="ED2891"/>
                </a:solidFill>
                <a:latin typeface="+mn-lt"/>
              </a:defRPr>
            </a:lvl1pPr>
          </a:lstStyle>
          <a:p>
            <a:pPr lvl="0"/>
            <a:r>
              <a:rPr lang="en-US" dirty="0"/>
              <a:t>Title</a:t>
            </a:r>
          </a:p>
        </p:txBody>
      </p:sp>
      <p:sp>
        <p:nvSpPr>
          <p:cNvPr id="36" name="Text Placeholder 23"/>
          <p:cNvSpPr>
            <a:spLocks noGrp="1"/>
          </p:cNvSpPr>
          <p:nvPr>
            <p:ph type="body" sz="quarter" idx="19" hasCustomPrompt="1"/>
          </p:nvPr>
        </p:nvSpPr>
        <p:spPr>
          <a:xfrm>
            <a:off x="477641" y="4706934"/>
            <a:ext cx="2407985" cy="1469167"/>
          </a:xfrm>
        </p:spPr>
        <p:txBody>
          <a:bodyPr>
            <a:normAutofit/>
          </a:bodyPr>
          <a:lstStyle>
            <a:lvl1pPr marL="0" indent="0" algn="l">
              <a:buNone/>
              <a:defRPr sz="2400">
                <a:solidFill>
                  <a:srgbClr val="085156"/>
                </a:solidFill>
                <a:latin typeface="+mn-lt"/>
              </a:defRPr>
            </a:lvl1pPr>
          </a:lstStyle>
          <a:p>
            <a:pPr lvl="0"/>
            <a:r>
              <a:rPr lang="en-US" dirty="0"/>
              <a:t>Main Body Text</a:t>
            </a:r>
          </a:p>
        </p:txBody>
      </p:sp>
      <p:sp>
        <p:nvSpPr>
          <p:cNvPr id="37" name="Text Placeholder 23"/>
          <p:cNvSpPr>
            <a:spLocks noGrp="1"/>
          </p:cNvSpPr>
          <p:nvPr>
            <p:ph type="body" sz="quarter" idx="20" hasCustomPrompt="1"/>
          </p:nvPr>
        </p:nvSpPr>
        <p:spPr>
          <a:xfrm>
            <a:off x="9198235" y="3914240"/>
            <a:ext cx="2407985" cy="745278"/>
          </a:xfrm>
        </p:spPr>
        <p:txBody>
          <a:bodyPr anchor="ctr">
            <a:normAutofit/>
          </a:bodyPr>
          <a:lstStyle>
            <a:lvl1pPr marL="0" indent="0" algn="l">
              <a:buNone/>
              <a:defRPr sz="3000">
                <a:solidFill>
                  <a:srgbClr val="F15A2A"/>
                </a:solidFill>
                <a:latin typeface="+mn-lt"/>
              </a:defRPr>
            </a:lvl1pPr>
          </a:lstStyle>
          <a:p>
            <a:pPr lvl="0"/>
            <a:r>
              <a:rPr lang="en-US" dirty="0"/>
              <a:t>Title</a:t>
            </a:r>
          </a:p>
        </p:txBody>
      </p:sp>
      <p:sp>
        <p:nvSpPr>
          <p:cNvPr id="38" name="Text Placeholder 23"/>
          <p:cNvSpPr>
            <a:spLocks noGrp="1"/>
          </p:cNvSpPr>
          <p:nvPr>
            <p:ph type="body" sz="quarter" idx="21" hasCustomPrompt="1"/>
          </p:nvPr>
        </p:nvSpPr>
        <p:spPr>
          <a:xfrm>
            <a:off x="9212523" y="4753226"/>
            <a:ext cx="2407985" cy="1469167"/>
          </a:xfrm>
        </p:spPr>
        <p:txBody>
          <a:bodyPr>
            <a:normAutofit/>
          </a:bodyPr>
          <a:lstStyle>
            <a:lvl1pPr marL="0" indent="0" algn="l">
              <a:buNone/>
              <a:defRPr sz="2400">
                <a:solidFill>
                  <a:srgbClr val="085156"/>
                </a:solidFill>
                <a:latin typeface="+mn-lt"/>
              </a:defRPr>
            </a:lvl1pPr>
          </a:lstStyle>
          <a:p>
            <a:pPr lvl="0"/>
            <a:r>
              <a:rPr lang="en-US" dirty="0"/>
              <a:t>Main Body Text</a:t>
            </a:r>
          </a:p>
        </p:txBody>
      </p:sp>
      <p:sp>
        <p:nvSpPr>
          <p:cNvPr id="39" name="テキスト プレースホルダー 36"/>
          <p:cNvSpPr txBox="1">
            <a:spLocks/>
          </p:cNvSpPr>
          <p:nvPr userDrawn="1"/>
        </p:nvSpPr>
        <p:spPr bwMode="auto">
          <a:xfrm>
            <a:off x="658268" y="6328963"/>
            <a:ext cx="11042038" cy="410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085156"/>
                </a:solidFill>
                <a:latin typeface="Calibri" charset="0"/>
              </a:rPr>
              <a:t>GENERATION DATA </a:t>
            </a:r>
            <a:r>
              <a:rPr lang="en-US" altLang="ja-JP" sz="1100" b="1" dirty="0">
                <a:solidFill>
                  <a:srgbClr val="F15A2A"/>
                </a:solidFill>
                <a:latin typeface="Calibri" charset="0"/>
              </a:rPr>
              <a:t>|</a:t>
            </a:r>
            <a:r>
              <a:rPr lang="en-US" altLang="ja-JP" sz="1100" dirty="0">
                <a:solidFill>
                  <a:srgbClr val="615F5D"/>
                </a:solidFill>
                <a:latin typeface="Calibri" charset="0"/>
              </a:rPr>
              <a:t> </a:t>
            </a:r>
            <a:r>
              <a:rPr lang="en-US" altLang="ja-JP" sz="1100" dirty="0">
                <a:solidFill>
                  <a:srgbClr val="085156"/>
                </a:solidFill>
                <a:latin typeface="Calibri" charset="0"/>
              </a:rPr>
              <a:t>USING DATA FOR PROFIT</a:t>
            </a:r>
            <a:endParaRPr kumimoji="1" lang="ja-JP" altLang="en-US" sz="1100" dirty="0">
              <a:solidFill>
                <a:srgbClr val="085156"/>
              </a:solidFill>
              <a:latin typeface="Calibri" charset="0"/>
            </a:endParaRPr>
          </a:p>
        </p:txBody>
      </p:sp>
    </p:spTree>
    <p:extLst>
      <p:ext uri="{BB962C8B-B14F-4D97-AF65-F5344CB8AC3E}">
        <p14:creationId xmlns:p14="http://schemas.microsoft.com/office/powerpoint/2010/main" xmlns="" val="17590073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 Icons with Title">
    <p:spTree>
      <p:nvGrpSpPr>
        <p:cNvPr id="1" name=""/>
        <p:cNvGrpSpPr/>
        <p:nvPr/>
      </p:nvGrpSpPr>
      <p:grpSpPr>
        <a:xfrm>
          <a:off x="0" y="0"/>
          <a:ext cx="0" cy="0"/>
          <a:chOff x="0" y="0"/>
          <a:chExt cx="0" cy="0"/>
        </a:xfrm>
      </p:grpSpPr>
      <p:sp>
        <p:nvSpPr>
          <p:cNvPr id="10" name="Teardrop 9"/>
          <p:cNvSpPr/>
          <p:nvPr userDrawn="1"/>
        </p:nvSpPr>
        <p:spPr>
          <a:xfrm>
            <a:off x="7810999" y="3687202"/>
            <a:ext cx="1948566" cy="1948566"/>
          </a:xfrm>
          <a:prstGeom prst="teardrop">
            <a:avLst/>
          </a:prstGeom>
          <a:solidFill>
            <a:srgbClr val="F15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ardrop 10"/>
          <p:cNvSpPr/>
          <p:nvPr userDrawn="1"/>
        </p:nvSpPr>
        <p:spPr>
          <a:xfrm flipH="1">
            <a:off x="2522042" y="3650830"/>
            <a:ext cx="1948566" cy="1948566"/>
          </a:xfrm>
          <a:prstGeom prst="teardrop">
            <a:avLst/>
          </a:prstGeom>
          <a:solidFill>
            <a:srgbClr val="ED28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ardrop 11"/>
          <p:cNvSpPr/>
          <p:nvPr userDrawn="1"/>
        </p:nvSpPr>
        <p:spPr>
          <a:xfrm flipH="1" flipV="1">
            <a:off x="9747809" y="1729826"/>
            <a:ext cx="1948566" cy="1948566"/>
          </a:xfrm>
          <a:prstGeom prst="teardrop">
            <a:avLst/>
          </a:prstGeom>
          <a:solidFill>
            <a:srgbClr val="FFD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ardrop 12"/>
          <p:cNvSpPr/>
          <p:nvPr userDrawn="1"/>
        </p:nvSpPr>
        <p:spPr>
          <a:xfrm flipV="1">
            <a:off x="573476" y="1702264"/>
            <a:ext cx="1948566" cy="1948566"/>
          </a:xfrm>
          <a:prstGeom prst="teardrop">
            <a:avLst/>
          </a:prstGeom>
          <a:solidFill>
            <a:srgbClr val="95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0" y="-1416"/>
            <a:ext cx="12192000" cy="1110069"/>
            <a:chOff x="0" y="-1416"/>
            <a:chExt cx="12192000" cy="1110069"/>
          </a:xfrm>
          <a:solidFill>
            <a:srgbClr val="085156"/>
          </a:solidFill>
        </p:grpSpPr>
        <p:sp>
          <p:nvSpPr>
            <p:cNvPr id="23" name="Rectangle 22"/>
            <p:cNvSpPr/>
            <p:nvPr/>
          </p:nvSpPr>
          <p:spPr>
            <a:xfrm>
              <a:off x="0" y="-1416"/>
              <a:ext cx="12192000" cy="6010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rminator 23"/>
            <p:cNvSpPr/>
            <p:nvPr/>
          </p:nvSpPr>
          <p:spPr>
            <a:xfrm>
              <a:off x="0" y="79780"/>
              <a:ext cx="12192000" cy="1028873"/>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p:cNvPicPr>
            <a:picLocks noChangeAspect="1"/>
          </p:cNvPicPr>
          <p:nvPr userDrawn="1"/>
        </p:nvPicPr>
        <p:blipFill rotWithShape="1">
          <a:blip r:embed="rId2">
            <a:alphaModFix amt="7000"/>
            <a:extLst>
              <a:ext uri="{28A0092B-C50C-407E-A947-70E740481C1C}">
                <a14:useLocalDpi xmlns:a14="http://schemas.microsoft.com/office/drawing/2010/main" xmlns="" val="0"/>
              </a:ext>
            </a:extLst>
          </a:blip>
          <a:srcRect b="26629"/>
          <a:stretch/>
        </p:blipFill>
        <p:spPr>
          <a:xfrm rot="16200000">
            <a:off x="9666337" y="-250801"/>
            <a:ext cx="2762230" cy="2304637"/>
          </a:xfrm>
          <a:prstGeom prst="rect">
            <a:avLst/>
          </a:prstGeom>
        </p:spPr>
      </p:pic>
      <p:sp>
        <p:nvSpPr>
          <p:cNvPr id="29" name="Text Placeholder 23"/>
          <p:cNvSpPr>
            <a:spLocks noGrp="1"/>
          </p:cNvSpPr>
          <p:nvPr>
            <p:ph type="body" sz="quarter" idx="14" hasCustomPrompt="1"/>
          </p:nvPr>
        </p:nvSpPr>
        <p:spPr>
          <a:xfrm>
            <a:off x="2650309" y="1203769"/>
            <a:ext cx="2088713" cy="745278"/>
          </a:xfrm>
        </p:spPr>
        <p:txBody>
          <a:bodyPr anchor="ctr">
            <a:normAutofit/>
          </a:bodyPr>
          <a:lstStyle>
            <a:lvl1pPr marL="0" indent="0" algn="l">
              <a:buNone/>
              <a:defRPr sz="3000">
                <a:solidFill>
                  <a:srgbClr val="95D600"/>
                </a:solidFill>
                <a:latin typeface="+mn-lt"/>
              </a:defRPr>
            </a:lvl1pPr>
          </a:lstStyle>
          <a:p>
            <a:pPr lvl="0"/>
            <a:r>
              <a:rPr lang="en-US"/>
              <a:t>Title</a:t>
            </a:r>
            <a:endParaRPr lang="en-US" dirty="0"/>
          </a:p>
        </p:txBody>
      </p:sp>
      <p:sp>
        <p:nvSpPr>
          <p:cNvPr id="30" name="Text Placeholder 23"/>
          <p:cNvSpPr>
            <a:spLocks noGrp="1"/>
          </p:cNvSpPr>
          <p:nvPr>
            <p:ph type="body" sz="quarter" idx="15" hasCustomPrompt="1"/>
          </p:nvPr>
        </p:nvSpPr>
        <p:spPr>
          <a:xfrm>
            <a:off x="2664597" y="2042755"/>
            <a:ext cx="2088713" cy="1469167"/>
          </a:xfrm>
        </p:spPr>
        <p:txBody>
          <a:bodyPr>
            <a:normAutofit/>
          </a:bodyPr>
          <a:lstStyle>
            <a:lvl1pPr marL="0" indent="0" algn="l">
              <a:buNone/>
              <a:defRPr sz="2400">
                <a:solidFill>
                  <a:srgbClr val="085156"/>
                </a:solidFill>
                <a:latin typeface="+mn-lt"/>
              </a:defRPr>
            </a:lvl1pPr>
          </a:lstStyle>
          <a:p>
            <a:pPr lvl="0"/>
            <a:r>
              <a:rPr lang="en-US" dirty="0"/>
              <a:t>Main Body Text</a:t>
            </a:r>
          </a:p>
        </p:txBody>
      </p:sp>
      <p:sp>
        <p:nvSpPr>
          <p:cNvPr id="31" name="Text Placeholder 23"/>
          <p:cNvSpPr>
            <a:spLocks noGrp="1"/>
          </p:cNvSpPr>
          <p:nvPr>
            <p:ph type="body" sz="quarter" idx="16" hasCustomPrompt="1"/>
          </p:nvPr>
        </p:nvSpPr>
        <p:spPr>
          <a:xfrm>
            <a:off x="7463379" y="1215587"/>
            <a:ext cx="2088713" cy="745278"/>
          </a:xfrm>
        </p:spPr>
        <p:txBody>
          <a:bodyPr anchor="ctr">
            <a:normAutofit/>
          </a:bodyPr>
          <a:lstStyle>
            <a:lvl1pPr marL="0" indent="0" algn="l">
              <a:buNone/>
              <a:defRPr sz="3000">
                <a:solidFill>
                  <a:srgbClr val="FFD700"/>
                </a:solidFill>
                <a:latin typeface="+mn-lt"/>
              </a:defRPr>
            </a:lvl1pPr>
          </a:lstStyle>
          <a:p>
            <a:pPr lvl="0"/>
            <a:r>
              <a:rPr lang="en-US" dirty="0"/>
              <a:t>Title</a:t>
            </a:r>
          </a:p>
        </p:txBody>
      </p:sp>
      <p:sp>
        <p:nvSpPr>
          <p:cNvPr id="32" name="Text Placeholder 23"/>
          <p:cNvSpPr>
            <a:spLocks noGrp="1"/>
          </p:cNvSpPr>
          <p:nvPr>
            <p:ph type="body" sz="quarter" idx="17" hasCustomPrompt="1"/>
          </p:nvPr>
        </p:nvSpPr>
        <p:spPr>
          <a:xfrm>
            <a:off x="7477667" y="2054573"/>
            <a:ext cx="2088713" cy="1469167"/>
          </a:xfrm>
        </p:spPr>
        <p:txBody>
          <a:bodyPr>
            <a:normAutofit/>
          </a:bodyPr>
          <a:lstStyle>
            <a:lvl1pPr marL="0" indent="0" algn="l">
              <a:buNone/>
              <a:defRPr sz="2400">
                <a:solidFill>
                  <a:srgbClr val="085156"/>
                </a:solidFill>
                <a:latin typeface="+mn-lt"/>
              </a:defRPr>
            </a:lvl1pPr>
          </a:lstStyle>
          <a:p>
            <a:pPr lvl="0"/>
            <a:r>
              <a:rPr lang="en-US" dirty="0"/>
              <a:t>Main Body Text</a:t>
            </a:r>
          </a:p>
        </p:txBody>
      </p:sp>
      <p:sp>
        <p:nvSpPr>
          <p:cNvPr id="35" name="Text Placeholder 23"/>
          <p:cNvSpPr>
            <a:spLocks noGrp="1"/>
          </p:cNvSpPr>
          <p:nvPr>
            <p:ph type="body" sz="quarter" idx="18" hasCustomPrompt="1"/>
          </p:nvPr>
        </p:nvSpPr>
        <p:spPr>
          <a:xfrm>
            <a:off x="237885" y="3830370"/>
            <a:ext cx="2088713" cy="745278"/>
          </a:xfrm>
        </p:spPr>
        <p:txBody>
          <a:bodyPr anchor="ctr">
            <a:normAutofit/>
          </a:bodyPr>
          <a:lstStyle>
            <a:lvl1pPr marL="0" indent="0" algn="l">
              <a:buNone/>
              <a:defRPr sz="3000">
                <a:solidFill>
                  <a:srgbClr val="ED2891"/>
                </a:solidFill>
                <a:latin typeface="+mn-lt"/>
              </a:defRPr>
            </a:lvl1pPr>
          </a:lstStyle>
          <a:p>
            <a:pPr lvl="0"/>
            <a:r>
              <a:rPr lang="en-US" dirty="0"/>
              <a:t>Title</a:t>
            </a:r>
          </a:p>
        </p:txBody>
      </p:sp>
      <p:sp>
        <p:nvSpPr>
          <p:cNvPr id="36" name="Text Placeholder 23"/>
          <p:cNvSpPr>
            <a:spLocks noGrp="1"/>
          </p:cNvSpPr>
          <p:nvPr>
            <p:ph type="body" sz="quarter" idx="19" hasCustomPrompt="1"/>
          </p:nvPr>
        </p:nvSpPr>
        <p:spPr>
          <a:xfrm>
            <a:off x="252173" y="4669356"/>
            <a:ext cx="2088713" cy="1469167"/>
          </a:xfrm>
        </p:spPr>
        <p:txBody>
          <a:bodyPr>
            <a:normAutofit/>
          </a:bodyPr>
          <a:lstStyle>
            <a:lvl1pPr marL="0" indent="0" algn="l">
              <a:buNone/>
              <a:defRPr sz="2400">
                <a:solidFill>
                  <a:srgbClr val="085156"/>
                </a:solidFill>
                <a:latin typeface="+mn-lt"/>
              </a:defRPr>
            </a:lvl1pPr>
          </a:lstStyle>
          <a:p>
            <a:pPr lvl="0"/>
            <a:r>
              <a:rPr lang="en-US" dirty="0"/>
              <a:t>Main Body Text</a:t>
            </a:r>
          </a:p>
        </p:txBody>
      </p:sp>
      <p:sp>
        <p:nvSpPr>
          <p:cNvPr id="37" name="Text Placeholder 23"/>
          <p:cNvSpPr>
            <a:spLocks noGrp="1"/>
          </p:cNvSpPr>
          <p:nvPr>
            <p:ph type="body" sz="quarter" idx="20" hasCustomPrompt="1"/>
          </p:nvPr>
        </p:nvSpPr>
        <p:spPr>
          <a:xfrm>
            <a:off x="9887165" y="3864136"/>
            <a:ext cx="2088713" cy="745278"/>
          </a:xfrm>
        </p:spPr>
        <p:txBody>
          <a:bodyPr anchor="ctr">
            <a:normAutofit/>
          </a:bodyPr>
          <a:lstStyle>
            <a:lvl1pPr marL="0" indent="0" algn="l">
              <a:buNone/>
              <a:defRPr sz="3000">
                <a:solidFill>
                  <a:srgbClr val="F15A2A"/>
                </a:solidFill>
                <a:latin typeface="+mn-lt"/>
              </a:defRPr>
            </a:lvl1pPr>
          </a:lstStyle>
          <a:p>
            <a:pPr lvl="0"/>
            <a:r>
              <a:rPr lang="en-US" dirty="0"/>
              <a:t>Title</a:t>
            </a:r>
          </a:p>
        </p:txBody>
      </p:sp>
      <p:sp>
        <p:nvSpPr>
          <p:cNvPr id="38" name="Text Placeholder 23"/>
          <p:cNvSpPr>
            <a:spLocks noGrp="1"/>
          </p:cNvSpPr>
          <p:nvPr>
            <p:ph type="body" sz="quarter" idx="21" hasCustomPrompt="1"/>
          </p:nvPr>
        </p:nvSpPr>
        <p:spPr>
          <a:xfrm>
            <a:off x="9901453" y="4703122"/>
            <a:ext cx="2088713" cy="1469167"/>
          </a:xfrm>
        </p:spPr>
        <p:txBody>
          <a:bodyPr>
            <a:normAutofit/>
          </a:bodyPr>
          <a:lstStyle>
            <a:lvl1pPr marL="0" indent="0" algn="l">
              <a:buNone/>
              <a:defRPr sz="2400">
                <a:solidFill>
                  <a:srgbClr val="085156"/>
                </a:solidFill>
                <a:latin typeface="+mn-lt"/>
              </a:defRPr>
            </a:lvl1pPr>
          </a:lstStyle>
          <a:p>
            <a:pPr lvl="0"/>
            <a:r>
              <a:rPr lang="en-US" dirty="0"/>
              <a:t>Main Body Text</a:t>
            </a:r>
          </a:p>
        </p:txBody>
      </p:sp>
      <p:sp>
        <p:nvSpPr>
          <p:cNvPr id="39" name="テキスト プレースホルダー 36"/>
          <p:cNvSpPr txBox="1">
            <a:spLocks/>
          </p:cNvSpPr>
          <p:nvPr userDrawn="1"/>
        </p:nvSpPr>
        <p:spPr bwMode="auto">
          <a:xfrm>
            <a:off x="658268" y="6328963"/>
            <a:ext cx="11042038" cy="410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085156"/>
                </a:solidFill>
                <a:latin typeface="Calibri" charset="0"/>
              </a:rPr>
              <a:t>GENERATION DATA </a:t>
            </a:r>
            <a:r>
              <a:rPr lang="en-US" altLang="ja-JP" sz="1100" b="1" dirty="0">
                <a:solidFill>
                  <a:srgbClr val="F15A2A"/>
                </a:solidFill>
                <a:latin typeface="Calibri" charset="0"/>
              </a:rPr>
              <a:t>|</a:t>
            </a:r>
            <a:r>
              <a:rPr lang="en-US" altLang="ja-JP" sz="1100" dirty="0">
                <a:solidFill>
                  <a:srgbClr val="615F5D"/>
                </a:solidFill>
                <a:latin typeface="Calibri" charset="0"/>
              </a:rPr>
              <a:t> </a:t>
            </a:r>
            <a:r>
              <a:rPr lang="en-US" altLang="ja-JP" sz="1100" dirty="0">
                <a:solidFill>
                  <a:srgbClr val="085156"/>
                </a:solidFill>
                <a:latin typeface="Calibri" charset="0"/>
              </a:rPr>
              <a:t>USING DATA FOR PROFIT</a:t>
            </a:r>
            <a:endParaRPr kumimoji="1" lang="ja-JP" altLang="en-US" sz="1100" dirty="0">
              <a:solidFill>
                <a:srgbClr val="085156"/>
              </a:solidFill>
              <a:latin typeface="Calibri" charset="0"/>
            </a:endParaRPr>
          </a:p>
        </p:txBody>
      </p:sp>
      <p:sp>
        <p:nvSpPr>
          <p:cNvPr id="19" name="Teardrop 18"/>
          <p:cNvSpPr/>
          <p:nvPr userDrawn="1"/>
        </p:nvSpPr>
        <p:spPr>
          <a:xfrm flipH="1">
            <a:off x="5178949" y="1702264"/>
            <a:ext cx="1948566" cy="1948566"/>
          </a:xfrm>
          <a:prstGeom prst="teardrop">
            <a:avLst/>
          </a:prstGeom>
          <a:solidFill>
            <a:srgbClr val="B523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23"/>
          <p:cNvSpPr>
            <a:spLocks noGrp="1"/>
          </p:cNvSpPr>
          <p:nvPr>
            <p:ph type="body" sz="quarter" idx="22" hasCustomPrompt="1"/>
          </p:nvPr>
        </p:nvSpPr>
        <p:spPr>
          <a:xfrm>
            <a:off x="5114557" y="3861782"/>
            <a:ext cx="2088713" cy="745278"/>
          </a:xfrm>
        </p:spPr>
        <p:txBody>
          <a:bodyPr anchor="ctr">
            <a:normAutofit/>
          </a:bodyPr>
          <a:lstStyle>
            <a:lvl1pPr marL="0" indent="0" algn="l">
              <a:buNone/>
              <a:defRPr sz="3000">
                <a:solidFill>
                  <a:srgbClr val="B52372"/>
                </a:solidFill>
                <a:latin typeface="+mn-lt"/>
              </a:defRPr>
            </a:lvl1pPr>
          </a:lstStyle>
          <a:p>
            <a:pPr lvl="0"/>
            <a:r>
              <a:rPr lang="en-US" dirty="0"/>
              <a:t>Title</a:t>
            </a:r>
          </a:p>
        </p:txBody>
      </p:sp>
      <p:sp>
        <p:nvSpPr>
          <p:cNvPr id="21" name="Text Placeholder 23"/>
          <p:cNvSpPr>
            <a:spLocks noGrp="1"/>
          </p:cNvSpPr>
          <p:nvPr>
            <p:ph type="body" sz="quarter" idx="23" hasCustomPrompt="1"/>
          </p:nvPr>
        </p:nvSpPr>
        <p:spPr>
          <a:xfrm>
            <a:off x="5128845" y="4700768"/>
            <a:ext cx="2088713" cy="1469167"/>
          </a:xfrm>
        </p:spPr>
        <p:txBody>
          <a:bodyPr>
            <a:normAutofit/>
          </a:bodyPr>
          <a:lstStyle>
            <a:lvl1pPr marL="0" indent="0" algn="l">
              <a:buNone/>
              <a:defRPr sz="2400">
                <a:solidFill>
                  <a:srgbClr val="085156"/>
                </a:solidFill>
                <a:latin typeface="+mn-lt"/>
              </a:defRPr>
            </a:lvl1pPr>
          </a:lstStyle>
          <a:p>
            <a:pPr lvl="0"/>
            <a:r>
              <a:rPr lang="en-US" dirty="0"/>
              <a:t>Main Body Text</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p Photo Bottom Text">
    <p:spTree>
      <p:nvGrpSpPr>
        <p:cNvPr id="1" name=""/>
        <p:cNvGrpSpPr/>
        <p:nvPr/>
      </p:nvGrpSpPr>
      <p:grpSpPr>
        <a:xfrm>
          <a:off x="0" y="0"/>
          <a:ext cx="0" cy="0"/>
          <a:chOff x="0" y="0"/>
          <a:chExt cx="0" cy="0"/>
        </a:xfrm>
      </p:grpSpPr>
      <p:sp>
        <p:nvSpPr>
          <p:cNvPr id="6" name="Terminator 5"/>
          <p:cNvSpPr/>
          <p:nvPr userDrawn="1"/>
        </p:nvSpPr>
        <p:spPr>
          <a:xfrm>
            <a:off x="1338" y="2797187"/>
            <a:ext cx="12192000" cy="2540097"/>
          </a:xfrm>
          <a:prstGeom prst="flowChartTerminator">
            <a:avLst/>
          </a:prstGeom>
          <a:solidFill>
            <a:srgbClr val="085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rminator 7"/>
          <p:cNvSpPr/>
          <p:nvPr userDrawn="1"/>
        </p:nvSpPr>
        <p:spPr>
          <a:xfrm>
            <a:off x="-54476" y="3058532"/>
            <a:ext cx="12192000" cy="2488444"/>
          </a:xfrm>
          <a:prstGeom prst="flowChartTerminator">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686" y="4145378"/>
            <a:ext cx="12192000" cy="2712623"/>
          </a:xfrm>
          <a:prstGeom prst="rect">
            <a:avLst/>
          </a:prstGeom>
          <a:solidFill>
            <a:srgbClr val="085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userDrawn="1"/>
        </p:nvCxnSpPr>
        <p:spPr>
          <a:xfrm>
            <a:off x="4179034" y="3520115"/>
            <a:ext cx="0" cy="696487"/>
          </a:xfrm>
          <a:prstGeom prst="line">
            <a:avLst/>
          </a:prstGeom>
          <a:ln w="28575">
            <a:solidFill>
              <a:srgbClr val="FFD700"/>
            </a:solidFill>
          </a:ln>
        </p:spPr>
        <p:style>
          <a:lnRef idx="1">
            <a:schemeClr val="accent1"/>
          </a:lnRef>
          <a:fillRef idx="0">
            <a:schemeClr val="accent1"/>
          </a:fillRef>
          <a:effectRef idx="0">
            <a:schemeClr val="accent1"/>
          </a:effectRef>
          <a:fontRef idx="minor">
            <a:schemeClr val="tx1"/>
          </a:fontRef>
        </p:style>
      </p:cxnSp>
      <p:sp>
        <p:nvSpPr>
          <p:cNvPr id="14" name="Oval 13"/>
          <p:cNvSpPr/>
          <p:nvPr userDrawn="1"/>
        </p:nvSpPr>
        <p:spPr>
          <a:xfrm>
            <a:off x="4070353" y="2935350"/>
            <a:ext cx="264812" cy="264812"/>
          </a:xfrm>
          <a:prstGeom prst="ellipse">
            <a:avLst/>
          </a:prstGeom>
          <a:solidFill>
            <a:srgbClr val="95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userDrawn="1"/>
        </p:nvSpPr>
        <p:spPr>
          <a:xfrm>
            <a:off x="10660424" y="3014959"/>
            <a:ext cx="264812" cy="264812"/>
          </a:xfrm>
          <a:prstGeom prst="ellipse">
            <a:avLst/>
          </a:prstGeom>
          <a:solidFill>
            <a:srgbClr val="FFD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テキスト プレースホルダー 36"/>
          <p:cNvSpPr txBox="1">
            <a:spLocks/>
          </p:cNvSpPr>
          <p:nvPr userDrawn="1"/>
        </p:nvSpPr>
        <p:spPr bwMode="auto">
          <a:xfrm>
            <a:off x="520505" y="6357538"/>
            <a:ext cx="11042038" cy="410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chemeClr val="bg1"/>
                </a:solidFill>
                <a:latin typeface="Calibri" charset="0"/>
              </a:rPr>
              <a:t>GENERATION DATA |</a:t>
            </a:r>
            <a:r>
              <a:rPr lang="en-US" altLang="ja-JP" sz="1100" dirty="0">
                <a:solidFill>
                  <a:schemeClr val="bg1"/>
                </a:solidFill>
                <a:latin typeface="Calibri" charset="0"/>
              </a:rPr>
              <a:t> USING DATA FOR PROFIT</a:t>
            </a:r>
            <a:endParaRPr kumimoji="1" lang="ja-JP" altLang="en-US" sz="1100" dirty="0">
              <a:solidFill>
                <a:schemeClr val="bg1"/>
              </a:solidFill>
              <a:latin typeface="Calibri" charset="0"/>
            </a:endParaRPr>
          </a:p>
        </p:txBody>
      </p:sp>
      <p:sp>
        <p:nvSpPr>
          <p:cNvPr id="17" name="Oval 16"/>
          <p:cNvSpPr/>
          <p:nvPr userDrawn="1"/>
        </p:nvSpPr>
        <p:spPr>
          <a:xfrm>
            <a:off x="702256" y="3158510"/>
            <a:ext cx="264812" cy="264812"/>
          </a:xfrm>
          <a:prstGeom prst="ellipse">
            <a:avLst/>
          </a:prstGeom>
          <a:solidFill>
            <a:srgbClr val="ED28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84"/>
          <p:cNvSpPr>
            <a:spLocks noGrp="1"/>
          </p:cNvSpPr>
          <p:nvPr>
            <p:ph type="body" sz="quarter" idx="25" hasCustomPrompt="1"/>
          </p:nvPr>
        </p:nvSpPr>
        <p:spPr>
          <a:xfrm>
            <a:off x="4349032" y="3553398"/>
            <a:ext cx="7066681" cy="633861"/>
          </a:xfrm>
        </p:spPr>
        <p:txBody>
          <a:bodyPr anchor="ctr">
            <a:normAutofit/>
          </a:bodyPr>
          <a:lstStyle>
            <a:lvl1pPr marL="0" indent="0" algn="l">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21" name="Text Placeholder 74"/>
          <p:cNvSpPr>
            <a:spLocks noGrp="1"/>
          </p:cNvSpPr>
          <p:nvPr>
            <p:ph type="body" sz="quarter" idx="20" hasCustomPrompt="1"/>
          </p:nvPr>
        </p:nvSpPr>
        <p:spPr>
          <a:xfrm>
            <a:off x="619244" y="3556508"/>
            <a:ext cx="3389793" cy="629984"/>
          </a:xfrm>
        </p:spPr>
        <p:txBody>
          <a:bodyPr>
            <a:noAutofit/>
          </a:bodyPr>
          <a:lstStyle>
            <a:lvl1pPr marL="0" indent="0" algn="l">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sp>
        <p:nvSpPr>
          <p:cNvPr id="25" name="Text Placeholder 25"/>
          <p:cNvSpPr>
            <a:spLocks noGrp="1"/>
          </p:cNvSpPr>
          <p:nvPr>
            <p:ph type="body" sz="quarter" idx="23" hasCustomPrompt="1"/>
          </p:nvPr>
        </p:nvSpPr>
        <p:spPr>
          <a:xfrm>
            <a:off x="702256" y="4558542"/>
            <a:ext cx="10860287" cy="1517177"/>
          </a:xfrm>
        </p:spPr>
        <p:txBody>
          <a:bodyPr>
            <a:noAutofit/>
          </a:bodyPr>
          <a:lstStyle>
            <a:lvl1pPr marL="0" indent="0" algn="l">
              <a:buClr>
                <a:srgbClr val="EA1D76"/>
              </a:buClr>
              <a:buFont typeface="Arial" charset="0"/>
              <a:buNone/>
              <a:defRPr sz="240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Body Text</a:t>
            </a:r>
          </a:p>
        </p:txBody>
      </p:sp>
      <p:sp>
        <p:nvSpPr>
          <p:cNvPr id="29" name="Picture Placeholder 28"/>
          <p:cNvSpPr>
            <a:spLocks noGrp="1"/>
          </p:cNvSpPr>
          <p:nvPr>
            <p:ph type="pic" sz="quarter" idx="26" hasCustomPrompt="1"/>
          </p:nvPr>
        </p:nvSpPr>
        <p:spPr>
          <a:xfrm>
            <a:off x="794" y="-7675"/>
            <a:ext cx="12204799" cy="4076555"/>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2176 w 10509"/>
              <a:gd name="connsiteY0" fmla="*/ 0 h 10000"/>
              <a:gd name="connsiteX1" fmla="*/ 10509 w 10509"/>
              <a:gd name="connsiteY1" fmla="*/ 0 h 10000"/>
              <a:gd name="connsiteX2" fmla="*/ 8842 w 10509"/>
              <a:gd name="connsiteY2" fmla="*/ 5000 h 10000"/>
              <a:gd name="connsiteX3" fmla="*/ 10509 w 10509"/>
              <a:gd name="connsiteY3" fmla="*/ 10000 h 10000"/>
              <a:gd name="connsiteX4" fmla="*/ 465 w 10509"/>
              <a:gd name="connsiteY4" fmla="*/ 6647 h 10000"/>
              <a:gd name="connsiteX5" fmla="*/ 509 w 10509"/>
              <a:gd name="connsiteY5" fmla="*/ 5000 h 10000"/>
              <a:gd name="connsiteX6" fmla="*/ 2176 w 10509"/>
              <a:gd name="connsiteY6" fmla="*/ 0 h 10000"/>
              <a:gd name="connsiteX0" fmla="*/ 2176 w 10509"/>
              <a:gd name="connsiteY0" fmla="*/ 0 h 10000"/>
              <a:gd name="connsiteX1" fmla="*/ 10486 w 10509"/>
              <a:gd name="connsiteY1" fmla="*/ 8242 h 10000"/>
              <a:gd name="connsiteX2" fmla="*/ 8842 w 10509"/>
              <a:gd name="connsiteY2" fmla="*/ 5000 h 10000"/>
              <a:gd name="connsiteX3" fmla="*/ 10509 w 10509"/>
              <a:gd name="connsiteY3" fmla="*/ 10000 h 10000"/>
              <a:gd name="connsiteX4" fmla="*/ 465 w 10509"/>
              <a:gd name="connsiteY4" fmla="*/ 6647 h 10000"/>
              <a:gd name="connsiteX5" fmla="*/ 509 w 10509"/>
              <a:gd name="connsiteY5" fmla="*/ 5000 h 10000"/>
              <a:gd name="connsiteX6" fmla="*/ 2176 w 10509"/>
              <a:gd name="connsiteY6" fmla="*/ 0 h 10000"/>
              <a:gd name="connsiteX0" fmla="*/ 11035 w 11035"/>
              <a:gd name="connsiteY0" fmla="*/ 0 h 9969"/>
              <a:gd name="connsiteX1" fmla="*/ 10989 w 11035"/>
              <a:gd name="connsiteY1" fmla="*/ 8211 h 9969"/>
              <a:gd name="connsiteX2" fmla="*/ 9345 w 11035"/>
              <a:gd name="connsiteY2" fmla="*/ 4969 h 9969"/>
              <a:gd name="connsiteX3" fmla="*/ 11012 w 11035"/>
              <a:gd name="connsiteY3" fmla="*/ 9969 h 9969"/>
              <a:gd name="connsiteX4" fmla="*/ 968 w 11035"/>
              <a:gd name="connsiteY4" fmla="*/ 6616 h 9969"/>
              <a:gd name="connsiteX5" fmla="*/ 1012 w 11035"/>
              <a:gd name="connsiteY5" fmla="*/ 4969 h 9969"/>
              <a:gd name="connsiteX6" fmla="*/ 11035 w 11035"/>
              <a:gd name="connsiteY6" fmla="*/ 0 h 9969"/>
              <a:gd name="connsiteX0" fmla="*/ 9928 w 9928"/>
              <a:gd name="connsiteY0" fmla="*/ 244 h 10244"/>
              <a:gd name="connsiteX1" fmla="*/ 9886 w 9928"/>
              <a:gd name="connsiteY1" fmla="*/ 8481 h 10244"/>
              <a:gd name="connsiteX2" fmla="*/ 8397 w 9928"/>
              <a:gd name="connsiteY2" fmla="*/ 5228 h 10244"/>
              <a:gd name="connsiteX3" fmla="*/ 9907 w 9928"/>
              <a:gd name="connsiteY3" fmla="*/ 10244 h 10244"/>
              <a:gd name="connsiteX4" fmla="*/ 805 w 9928"/>
              <a:gd name="connsiteY4" fmla="*/ 6881 h 10244"/>
              <a:gd name="connsiteX5" fmla="*/ 972 w 9928"/>
              <a:gd name="connsiteY5" fmla="*/ 607 h 10244"/>
              <a:gd name="connsiteX6" fmla="*/ 9928 w 9928"/>
              <a:gd name="connsiteY6" fmla="*/ 244 h 10244"/>
              <a:gd name="connsiteX0" fmla="*/ 10241 w 10241"/>
              <a:gd name="connsiteY0" fmla="*/ 0 h 9762"/>
              <a:gd name="connsiteX1" fmla="*/ 10199 w 10241"/>
              <a:gd name="connsiteY1" fmla="*/ 8041 h 9762"/>
              <a:gd name="connsiteX2" fmla="*/ 8699 w 10241"/>
              <a:gd name="connsiteY2" fmla="*/ 4865 h 9762"/>
              <a:gd name="connsiteX3" fmla="*/ 10220 w 10241"/>
              <a:gd name="connsiteY3" fmla="*/ 9762 h 9762"/>
              <a:gd name="connsiteX4" fmla="*/ 1052 w 10241"/>
              <a:gd name="connsiteY4" fmla="*/ 6479 h 9762"/>
              <a:gd name="connsiteX5" fmla="*/ 1220 w 10241"/>
              <a:gd name="connsiteY5" fmla="*/ 355 h 9762"/>
              <a:gd name="connsiteX6" fmla="*/ 10241 w 10241"/>
              <a:gd name="connsiteY6" fmla="*/ 0 h 9762"/>
              <a:gd name="connsiteX0" fmla="*/ 10078 w 10078"/>
              <a:gd name="connsiteY0" fmla="*/ 22 h 10022"/>
              <a:gd name="connsiteX1" fmla="*/ 10037 w 10078"/>
              <a:gd name="connsiteY1" fmla="*/ 8259 h 10022"/>
              <a:gd name="connsiteX2" fmla="*/ 8572 w 10078"/>
              <a:gd name="connsiteY2" fmla="*/ 5006 h 10022"/>
              <a:gd name="connsiteX3" fmla="*/ 10057 w 10078"/>
              <a:gd name="connsiteY3" fmla="*/ 10022 h 10022"/>
              <a:gd name="connsiteX4" fmla="*/ 1105 w 10078"/>
              <a:gd name="connsiteY4" fmla="*/ 6659 h 10022"/>
              <a:gd name="connsiteX5" fmla="*/ 1144 w 10078"/>
              <a:gd name="connsiteY5" fmla="*/ 9 h 10022"/>
              <a:gd name="connsiteX6" fmla="*/ 10078 w 10078"/>
              <a:gd name="connsiteY6" fmla="*/ 22 h 10022"/>
              <a:gd name="connsiteX0" fmla="*/ 9807 w 9807"/>
              <a:gd name="connsiteY0" fmla="*/ 638 h 10638"/>
              <a:gd name="connsiteX1" fmla="*/ 9766 w 9807"/>
              <a:gd name="connsiteY1" fmla="*/ 8875 h 10638"/>
              <a:gd name="connsiteX2" fmla="*/ 8301 w 9807"/>
              <a:gd name="connsiteY2" fmla="*/ 5622 h 10638"/>
              <a:gd name="connsiteX3" fmla="*/ 9786 w 9807"/>
              <a:gd name="connsiteY3" fmla="*/ 10638 h 10638"/>
              <a:gd name="connsiteX4" fmla="*/ 897 w 9807"/>
              <a:gd name="connsiteY4" fmla="*/ 9130 h 10638"/>
              <a:gd name="connsiteX5" fmla="*/ 873 w 9807"/>
              <a:gd name="connsiteY5" fmla="*/ 625 h 10638"/>
              <a:gd name="connsiteX6" fmla="*/ 9807 w 9807"/>
              <a:gd name="connsiteY6" fmla="*/ 638 h 10638"/>
              <a:gd name="connsiteX0" fmla="*/ 10350 w 10350"/>
              <a:gd name="connsiteY0" fmla="*/ 24 h 9424"/>
              <a:gd name="connsiteX1" fmla="*/ 10308 w 10350"/>
              <a:gd name="connsiteY1" fmla="*/ 7767 h 9424"/>
              <a:gd name="connsiteX2" fmla="*/ 8814 w 10350"/>
              <a:gd name="connsiteY2" fmla="*/ 4709 h 9424"/>
              <a:gd name="connsiteX3" fmla="*/ 10329 w 10350"/>
              <a:gd name="connsiteY3" fmla="*/ 9424 h 9424"/>
              <a:gd name="connsiteX4" fmla="*/ 1265 w 10350"/>
              <a:gd name="connsiteY4" fmla="*/ 8006 h 9424"/>
              <a:gd name="connsiteX5" fmla="*/ 1240 w 10350"/>
              <a:gd name="connsiteY5" fmla="*/ 12 h 9424"/>
              <a:gd name="connsiteX6" fmla="*/ 10350 w 10350"/>
              <a:gd name="connsiteY6" fmla="*/ 24 h 9424"/>
              <a:gd name="connsiteX0" fmla="*/ 10000 w 10013"/>
              <a:gd name="connsiteY0" fmla="*/ 25 h 10000"/>
              <a:gd name="connsiteX1" fmla="*/ 10010 w 10013"/>
              <a:gd name="connsiteY1" fmla="*/ 8524 h 10000"/>
              <a:gd name="connsiteX2" fmla="*/ 8516 w 10013"/>
              <a:gd name="connsiteY2" fmla="*/ 4997 h 10000"/>
              <a:gd name="connsiteX3" fmla="*/ 9980 w 10013"/>
              <a:gd name="connsiteY3" fmla="*/ 10000 h 10000"/>
              <a:gd name="connsiteX4" fmla="*/ 1222 w 10013"/>
              <a:gd name="connsiteY4" fmla="*/ 8495 h 10000"/>
              <a:gd name="connsiteX5" fmla="*/ 1198 w 10013"/>
              <a:gd name="connsiteY5" fmla="*/ 13 h 10000"/>
              <a:gd name="connsiteX6" fmla="*/ 10000 w 10013"/>
              <a:gd name="connsiteY6" fmla="*/ 25 h 10000"/>
              <a:gd name="connsiteX0" fmla="*/ 10000 w 10013"/>
              <a:gd name="connsiteY0" fmla="*/ 25 h 10000"/>
              <a:gd name="connsiteX1" fmla="*/ 10010 w 10013"/>
              <a:gd name="connsiteY1" fmla="*/ 8524 h 10000"/>
              <a:gd name="connsiteX2" fmla="*/ 9401 w 10013"/>
              <a:gd name="connsiteY2" fmla="*/ 6784 h 10000"/>
              <a:gd name="connsiteX3" fmla="*/ 9980 w 10013"/>
              <a:gd name="connsiteY3" fmla="*/ 10000 h 10000"/>
              <a:gd name="connsiteX4" fmla="*/ 1222 w 10013"/>
              <a:gd name="connsiteY4" fmla="*/ 8495 h 10000"/>
              <a:gd name="connsiteX5" fmla="*/ 1198 w 10013"/>
              <a:gd name="connsiteY5" fmla="*/ 13 h 10000"/>
              <a:gd name="connsiteX6" fmla="*/ 10000 w 10013"/>
              <a:gd name="connsiteY6" fmla="*/ 25 h 10000"/>
              <a:gd name="connsiteX0" fmla="*/ 10000 w 10013"/>
              <a:gd name="connsiteY0" fmla="*/ 25 h 8524"/>
              <a:gd name="connsiteX1" fmla="*/ 10010 w 10013"/>
              <a:gd name="connsiteY1" fmla="*/ 8524 h 8524"/>
              <a:gd name="connsiteX2" fmla="*/ 9401 w 10013"/>
              <a:gd name="connsiteY2" fmla="*/ 6784 h 8524"/>
              <a:gd name="connsiteX3" fmla="*/ 3044 w 10013"/>
              <a:gd name="connsiteY3" fmla="*/ 6143 h 8524"/>
              <a:gd name="connsiteX4" fmla="*/ 1222 w 10013"/>
              <a:gd name="connsiteY4" fmla="*/ 8495 h 8524"/>
              <a:gd name="connsiteX5" fmla="*/ 1198 w 10013"/>
              <a:gd name="connsiteY5" fmla="*/ 13 h 8524"/>
              <a:gd name="connsiteX6" fmla="*/ 10000 w 10013"/>
              <a:gd name="connsiteY6" fmla="*/ 25 h 8524"/>
              <a:gd name="connsiteX0" fmla="*/ 9988 w 10001"/>
              <a:gd name="connsiteY0" fmla="*/ 28 h 9999"/>
              <a:gd name="connsiteX1" fmla="*/ 9998 w 10001"/>
              <a:gd name="connsiteY1" fmla="*/ 9999 h 9999"/>
              <a:gd name="connsiteX2" fmla="*/ 9390 w 10001"/>
              <a:gd name="connsiteY2" fmla="*/ 7958 h 9999"/>
              <a:gd name="connsiteX3" fmla="*/ 2681 w 10001"/>
              <a:gd name="connsiteY3" fmla="*/ 7206 h 9999"/>
              <a:gd name="connsiteX4" fmla="*/ 1221 w 10001"/>
              <a:gd name="connsiteY4" fmla="*/ 9965 h 9999"/>
              <a:gd name="connsiteX5" fmla="*/ 1197 w 10001"/>
              <a:gd name="connsiteY5" fmla="*/ 14 h 9999"/>
              <a:gd name="connsiteX6" fmla="*/ 9988 w 10001"/>
              <a:gd name="connsiteY6" fmla="*/ 28 h 9999"/>
              <a:gd name="connsiteX0" fmla="*/ 9987 w 10000"/>
              <a:gd name="connsiteY0" fmla="*/ 28 h 10000"/>
              <a:gd name="connsiteX1" fmla="*/ 9997 w 10000"/>
              <a:gd name="connsiteY1" fmla="*/ 10000 h 10000"/>
              <a:gd name="connsiteX2" fmla="*/ 8927 w 10000"/>
              <a:gd name="connsiteY2" fmla="*/ 7370 h 10000"/>
              <a:gd name="connsiteX3" fmla="*/ 2681 w 10000"/>
              <a:gd name="connsiteY3" fmla="*/ 7207 h 10000"/>
              <a:gd name="connsiteX4" fmla="*/ 1221 w 10000"/>
              <a:gd name="connsiteY4" fmla="*/ 9966 h 10000"/>
              <a:gd name="connsiteX5" fmla="*/ 1197 w 10000"/>
              <a:gd name="connsiteY5" fmla="*/ 14 h 10000"/>
              <a:gd name="connsiteX6" fmla="*/ 9987 w 10000"/>
              <a:gd name="connsiteY6" fmla="*/ 28 h 10000"/>
              <a:gd name="connsiteX0" fmla="*/ 9132 w 9145"/>
              <a:gd name="connsiteY0" fmla="*/ 15 h 9987"/>
              <a:gd name="connsiteX1" fmla="*/ 9142 w 9145"/>
              <a:gd name="connsiteY1" fmla="*/ 9987 h 9987"/>
              <a:gd name="connsiteX2" fmla="*/ 8072 w 9145"/>
              <a:gd name="connsiteY2" fmla="*/ 7357 h 9987"/>
              <a:gd name="connsiteX3" fmla="*/ 1826 w 9145"/>
              <a:gd name="connsiteY3" fmla="*/ 7194 h 9987"/>
              <a:gd name="connsiteX4" fmla="*/ 366 w 9145"/>
              <a:gd name="connsiteY4" fmla="*/ 9953 h 9987"/>
              <a:gd name="connsiteX5" fmla="*/ 342 w 9145"/>
              <a:gd name="connsiteY5" fmla="*/ 1 h 9987"/>
              <a:gd name="connsiteX6" fmla="*/ 9132 w 9145"/>
              <a:gd name="connsiteY6" fmla="*/ 15 h 9987"/>
              <a:gd name="connsiteX0" fmla="*/ 9613 w 9627"/>
              <a:gd name="connsiteY0" fmla="*/ 15 h 10000"/>
              <a:gd name="connsiteX1" fmla="*/ 9624 w 9627"/>
              <a:gd name="connsiteY1" fmla="*/ 10000 h 10000"/>
              <a:gd name="connsiteX2" fmla="*/ 8454 w 9627"/>
              <a:gd name="connsiteY2" fmla="*/ 7367 h 10000"/>
              <a:gd name="connsiteX3" fmla="*/ 1624 w 9627"/>
              <a:gd name="connsiteY3" fmla="*/ 7203 h 10000"/>
              <a:gd name="connsiteX4" fmla="*/ 27 w 9627"/>
              <a:gd name="connsiteY4" fmla="*/ 9966 h 10000"/>
              <a:gd name="connsiteX5" fmla="*/ 1 w 9627"/>
              <a:gd name="connsiteY5" fmla="*/ 1 h 10000"/>
              <a:gd name="connsiteX6" fmla="*/ 9613 w 9627"/>
              <a:gd name="connsiteY6" fmla="*/ 15 h 10000"/>
              <a:gd name="connsiteX0" fmla="*/ 10718 w 10733"/>
              <a:gd name="connsiteY0" fmla="*/ 763 h 10935"/>
              <a:gd name="connsiteX1" fmla="*/ 10730 w 10733"/>
              <a:gd name="connsiteY1" fmla="*/ 10748 h 10935"/>
              <a:gd name="connsiteX2" fmla="*/ 9515 w 10733"/>
              <a:gd name="connsiteY2" fmla="*/ 8115 h 10935"/>
              <a:gd name="connsiteX3" fmla="*/ 2420 w 10733"/>
              <a:gd name="connsiteY3" fmla="*/ 7951 h 10935"/>
              <a:gd name="connsiteX4" fmla="*/ 761 w 10733"/>
              <a:gd name="connsiteY4" fmla="*/ 10935 h 10935"/>
              <a:gd name="connsiteX5" fmla="*/ 734 w 10733"/>
              <a:gd name="connsiteY5" fmla="*/ 749 h 10935"/>
              <a:gd name="connsiteX6" fmla="*/ 10718 w 10733"/>
              <a:gd name="connsiteY6" fmla="*/ 763 h 10935"/>
              <a:gd name="connsiteX0" fmla="*/ 10718 w 10733"/>
              <a:gd name="connsiteY0" fmla="*/ 763 h 10935"/>
              <a:gd name="connsiteX1" fmla="*/ 10730 w 10733"/>
              <a:gd name="connsiteY1" fmla="*/ 10748 h 10935"/>
              <a:gd name="connsiteX2" fmla="*/ 9515 w 10733"/>
              <a:gd name="connsiteY2" fmla="*/ 8115 h 10935"/>
              <a:gd name="connsiteX3" fmla="*/ 2420 w 10733"/>
              <a:gd name="connsiteY3" fmla="*/ 7951 h 10935"/>
              <a:gd name="connsiteX4" fmla="*/ 761 w 10733"/>
              <a:gd name="connsiteY4" fmla="*/ 10935 h 10935"/>
              <a:gd name="connsiteX5" fmla="*/ 734 w 10733"/>
              <a:gd name="connsiteY5" fmla="*/ 749 h 10935"/>
              <a:gd name="connsiteX6" fmla="*/ 10718 w 10733"/>
              <a:gd name="connsiteY6" fmla="*/ 763 h 10935"/>
              <a:gd name="connsiteX0" fmla="*/ 10718 w 10733"/>
              <a:gd name="connsiteY0" fmla="*/ 763 h 10935"/>
              <a:gd name="connsiteX1" fmla="*/ 10730 w 10733"/>
              <a:gd name="connsiteY1" fmla="*/ 10748 h 10935"/>
              <a:gd name="connsiteX2" fmla="*/ 9515 w 10733"/>
              <a:gd name="connsiteY2" fmla="*/ 8115 h 10935"/>
              <a:gd name="connsiteX3" fmla="*/ 2420 w 10733"/>
              <a:gd name="connsiteY3" fmla="*/ 7951 h 10935"/>
              <a:gd name="connsiteX4" fmla="*/ 761 w 10733"/>
              <a:gd name="connsiteY4" fmla="*/ 10935 h 10935"/>
              <a:gd name="connsiteX5" fmla="*/ 734 w 10733"/>
              <a:gd name="connsiteY5" fmla="*/ 749 h 10935"/>
              <a:gd name="connsiteX6" fmla="*/ 10718 w 10733"/>
              <a:gd name="connsiteY6" fmla="*/ 763 h 10935"/>
              <a:gd name="connsiteX0" fmla="*/ 10718 w 10733"/>
              <a:gd name="connsiteY0" fmla="*/ 763 h 10935"/>
              <a:gd name="connsiteX1" fmla="*/ 10730 w 10733"/>
              <a:gd name="connsiteY1" fmla="*/ 10748 h 10935"/>
              <a:gd name="connsiteX2" fmla="*/ 9515 w 10733"/>
              <a:gd name="connsiteY2" fmla="*/ 8115 h 10935"/>
              <a:gd name="connsiteX3" fmla="*/ 2420 w 10733"/>
              <a:gd name="connsiteY3" fmla="*/ 7951 h 10935"/>
              <a:gd name="connsiteX4" fmla="*/ 761 w 10733"/>
              <a:gd name="connsiteY4" fmla="*/ 10935 h 10935"/>
              <a:gd name="connsiteX5" fmla="*/ 734 w 10733"/>
              <a:gd name="connsiteY5" fmla="*/ 749 h 10935"/>
              <a:gd name="connsiteX6" fmla="*/ 10718 w 10733"/>
              <a:gd name="connsiteY6" fmla="*/ 763 h 10935"/>
              <a:gd name="connsiteX0" fmla="*/ 10718 w 10733"/>
              <a:gd name="connsiteY0" fmla="*/ 763 h 10935"/>
              <a:gd name="connsiteX1" fmla="*/ 10730 w 10733"/>
              <a:gd name="connsiteY1" fmla="*/ 10748 h 10935"/>
              <a:gd name="connsiteX2" fmla="*/ 9515 w 10733"/>
              <a:gd name="connsiteY2" fmla="*/ 8115 h 10935"/>
              <a:gd name="connsiteX3" fmla="*/ 2420 w 10733"/>
              <a:gd name="connsiteY3" fmla="*/ 7951 h 10935"/>
              <a:gd name="connsiteX4" fmla="*/ 761 w 10733"/>
              <a:gd name="connsiteY4" fmla="*/ 10935 h 10935"/>
              <a:gd name="connsiteX5" fmla="*/ 734 w 10733"/>
              <a:gd name="connsiteY5" fmla="*/ 749 h 10935"/>
              <a:gd name="connsiteX6" fmla="*/ 10718 w 10733"/>
              <a:gd name="connsiteY6" fmla="*/ 763 h 10935"/>
              <a:gd name="connsiteX0" fmla="*/ 10716 w 10731"/>
              <a:gd name="connsiteY0" fmla="*/ 763 h 11089"/>
              <a:gd name="connsiteX1" fmla="*/ 10728 w 10731"/>
              <a:gd name="connsiteY1" fmla="*/ 10748 h 11089"/>
              <a:gd name="connsiteX2" fmla="*/ 9513 w 10731"/>
              <a:gd name="connsiteY2" fmla="*/ 8115 h 11089"/>
              <a:gd name="connsiteX3" fmla="*/ 2418 w 10731"/>
              <a:gd name="connsiteY3" fmla="*/ 7951 h 11089"/>
              <a:gd name="connsiteX4" fmla="*/ 759 w 10731"/>
              <a:gd name="connsiteY4" fmla="*/ 10935 h 11089"/>
              <a:gd name="connsiteX5" fmla="*/ 732 w 10731"/>
              <a:gd name="connsiteY5" fmla="*/ 749 h 11089"/>
              <a:gd name="connsiteX6" fmla="*/ 10716 w 10731"/>
              <a:gd name="connsiteY6" fmla="*/ 763 h 11089"/>
              <a:gd name="connsiteX0" fmla="*/ 9992 w 10007"/>
              <a:gd name="connsiteY0" fmla="*/ 15 h 10321"/>
              <a:gd name="connsiteX1" fmla="*/ 10004 w 10007"/>
              <a:gd name="connsiteY1" fmla="*/ 10000 h 10321"/>
              <a:gd name="connsiteX2" fmla="*/ 8789 w 10007"/>
              <a:gd name="connsiteY2" fmla="*/ 7367 h 10321"/>
              <a:gd name="connsiteX3" fmla="*/ 1694 w 10007"/>
              <a:gd name="connsiteY3" fmla="*/ 7203 h 10321"/>
              <a:gd name="connsiteX4" fmla="*/ 35 w 10007"/>
              <a:gd name="connsiteY4" fmla="*/ 10187 h 10321"/>
              <a:gd name="connsiteX5" fmla="*/ 8 w 10007"/>
              <a:gd name="connsiteY5" fmla="*/ 1 h 10321"/>
              <a:gd name="connsiteX6" fmla="*/ 9992 w 10007"/>
              <a:gd name="connsiteY6" fmla="*/ 15 h 10321"/>
              <a:gd name="connsiteX0" fmla="*/ 9965 w 9980"/>
              <a:gd name="connsiteY0" fmla="*/ 15 h 10321"/>
              <a:gd name="connsiteX1" fmla="*/ 9977 w 9980"/>
              <a:gd name="connsiteY1" fmla="*/ 10000 h 10321"/>
              <a:gd name="connsiteX2" fmla="*/ 8762 w 9980"/>
              <a:gd name="connsiteY2" fmla="*/ 7367 h 10321"/>
              <a:gd name="connsiteX3" fmla="*/ 1667 w 9980"/>
              <a:gd name="connsiteY3" fmla="*/ 7203 h 10321"/>
              <a:gd name="connsiteX4" fmla="*/ 8 w 9980"/>
              <a:gd name="connsiteY4" fmla="*/ 10187 h 10321"/>
              <a:gd name="connsiteX5" fmla="*/ 16 w 9980"/>
              <a:gd name="connsiteY5" fmla="*/ 1 h 10321"/>
              <a:gd name="connsiteX6" fmla="*/ 9965 w 9980"/>
              <a:gd name="connsiteY6" fmla="*/ 15 h 10321"/>
              <a:gd name="connsiteX0" fmla="*/ 9985 w 10000"/>
              <a:gd name="connsiteY0" fmla="*/ 15 h 10000"/>
              <a:gd name="connsiteX1" fmla="*/ 9997 w 10000"/>
              <a:gd name="connsiteY1" fmla="*/ 9689 h 10000"/>
              <a:gd name="connsiteX2" fmla="*/ 8780 w 10000"/>
              <a:gd name="connsiteY2" fmla="*/ 7138 h 10000"/>
              <a:gd name="connsiteX3" fmla="*/ 1670 w 10000"/>
              <a:gd name="connsiteY3" fmla="*/ 6979 h 10000"/>
              <a:gd name="connsiteX4" fmla="*/ 8 w 10000"/>
              <a:gd name="connsiteY4" fmla="*/ 9870 h 10000"/>
              <a:gd name="connsiteX5" fmla="*/ 16 w 10000"/>
              <a:gd name="connsiteY5" fmla="*/ 1 h 10000"/>
              <a:gd name="connsiteX6" fmla="*/ 9985 w 10000"/>
              <a:gd name="connsiteY6" fmla="*/ 15 h 10000"/>
              <a:gd name="connsiteX0" fmla="*/ 9985 w 10000"/>
              <a:gd name="connsiteY0" fmla="*/ 15 h 10000"/>
              <a:gd name="connsiteX1" fmla="*/ 9997 w 10000"/>
              <a:gd name="connsiteY1" fmla="*/ 9689 h 10000"/>
              <a:gd name="connsiteX2" fmla="*/ 8780 w 10000"/>
              <a:gd name="connsiteY2" fmla="*/ 7138 h 10000"/>
              <a:gd name="connsiteX3" fmla="*/ 1670 w 10000"/>
              <a:gd name="connsiteY3" fmla="*/ 6979 h 10000"/>
              <a:gd name="connsiteX4" fmla="*/ 8 w 10000"/>
              <a:gd name="connsiteY4" fmla="*/ 9870 h 10000"/>
              <a:gd name="connsiteX5" fmla="*/ 16 w 10000"/>
              <a:gd name="connsiteY5" fmla="*/ 1 h 10000"/>
              <a:gd name="connsiteX6" fmla="*/ 9985 w 10000"/>
              <a:gd name="connsiteY6" fmla="*/ 15 h 10000"/>
              <a:gd name="connsiteX0" fmla="*/ 9985 w 10011"/>
              <a:gd name="connsiteY0" fmla="*/ 15 h 10010"/>
              <a:gd name="connsiteX1" fmla="*/ 10009 w 10011"/>
              <a:gd name="connsiteY1" fmla="*/ 10010 h 10010"/>
              <a:gd name="connsiteX2" fmla="*/ 8780 w 10011"/>
              <a:gd name="connsiteY2" fmla="*/ 7138 h 10010"/>
              <a:gd name="connsiteX3" fmla="*/ 1670 w 10011"/>
              <a:gd name="connsiteY3" fmla="*/ 6979 h 10010"/>
              <a:gd name="connsiteX4" fmla="*/ 8 w 10011"/>
              <a:gd name="connsiteY4" fmla="*/ 9870 h 10010"/>
              <a:gd name="connsiteX5" fmla="*/ 16 w 10011"/>
              <a:gd name="connsiteY5" fmla="*/ 1 h 10010"/>
              <a:gd name="connsiteX6" fmla="*/ 9985 w 10011"/>
              <a:gd name="connsiteY6" fmla="*/ 15 h 10010"/>
              <a:gd name="connsiteX0" fmla="*/ 9985 w 10009"/>
              <a:gd name="connsiteY0" fmla="*/ 15 h 10010"/>
              <a:gd name="connsiteX1" fmla="*/ 10009 w 10009"/>
              <a:gd name="connsiteY1" fmla="*/ 10010 h 10010"/>
              <a:gd name="connsiteX2" fmla="*/ 8780 w 10009"/>
              <a:gd name="connsiteY2" fmla="*/ 7138 h 10010"/>
              <a:gd name="connsiteX3" fmla="*/ 1670 w 10009"/>
              <a:gd name="connsiteY3" fmla="*/ 6979 h 10010"/>
              <a:gd name="connsiteX4" fmla="*/ 8 w 10009"/>
              <a:gd name="connsiteY4" fmla="*/ 9870 h 10010"/>
              <a:gd name="connsiteX5" fmla="*/ 16 w 10009"/>
              <a:gd name="connsiteY5" fmla="*/ 1 h 10010"/>
              <a:gd name="connsiteX6" fmla="*/ 9985 w 10009"/>
              <a:gd name="connsiteY6" fmla="*/ 15 h 10010"/>
              <a:gd name="connsiteX0" fmla="*/ 9985 w 10009"/>
              <a:gd name="connsiteY0" fmla="*/ 15 h 10010"/>
              <a:gd name="connsiteX1" fmla="*/ 10009 w 10009"/>
              <a:gd name="connsiteY1" fmla="*/ 10010 h 10010"/>
              <a:gd name="connsiteX2" fmla="*/ 8780 w 10009"/>
              <a:gd name="connsiteY2" fmla="*/ 7138 h 10010"/>
              <a:gd name="connsiteX3" fmla="*/ 1670 w 10009"/>
              <a:gd name="connsiteY3" fmla="*/ 6979 h 10010"/>
              <a:gd name="connsiteX4" fmla="*/ 8 w 10009"/>
              <a:gd name="connsiteY4" fmla="*/ 9870 h 10010"/>
              <a:gd name="connsiteX5" fmla="*/ 16 w 10009"/>
              <a:gd name="connsiteY5" fmla="*/ 1 h 10010"/>
              <a:gd name="connsiteX6" fmla="*/ 9985 w 10009"/>
              <a:gd name="connsiteY6" fmla="*/ 15 h 10010"/>
              <a:gd name="connsiteX0" fmla="*/ 9985 w 10009"/>
              <a:gd name="connsiteY0" fmla="*/ 15 h 10068"/>
              <a:gd name="connsiteX1" fmla="*/ 10009 w 10009"/>
              <a:gd name="connsiteY1" fmla="*/ 10010 h 10068"/>
              <a:gd name="connsiteX2" fmla="*/ 8780 w 10009"/>
              <a:gd name="connsiteY2" fmla="*/ 7138 h 10068"/>
              <a:gd name="connsiteX3" fmla="*/ 1670 w 10009"/>
              <a:gd name="connsiteY3" fmla="*/ 6979 h 10068"/>
              <a:gd name="connsiteX4" fmla="*/ 8 w 10009"/>
              <a:gd name="connsiteY4" fmla="*/ 9870 h 10068"/>
              <a:gd name="connsiteX5" fmla="*/ 16 w 10009"/>
              <a:gd name="connsiteY5" fmla="*/ 1 h 10068"/>
              <a:gd name="connsiteX6" fmla="*/ 9985 w 10009"/>
              <a:gd name="connsiteY6" fmla="*/ 15 h 10068"/>
              <a:gd name="connsiteX0" fmla="*/ 9985 w 10009"/>
              <a:gd name="connsiteY0" fmla="*/ 15 h 10063"/>
              <a:gd name="connsiteX1" fmla="*/ 10009 w 10009"/>
              <a:gd name="connsiteY1" fmla="*/ 10010 h 10063"/>
              <a:gd name="connsiteX2" fmla="*/ 8780 w 10009"/>
              <a:gd name="connsiteY2" fmla="*/ 7138 h 10063"/>
              <a:gd name="connsiteX3" fmla="*/ 1670 w 10009"/>
              <a:gd name="connsiteY3" fmla="*/ 6979 h 10063"/>
              <a:gd name="connsiteX4" fmla="*/ 8 w 10009"/>
              <a:gd name="connsiteY4" fmla="*/ 9870 h 10063"/>
              <a:gd name="connsiteX5" fmla="*/ 16 w 10009"/>
              <a:gd name="connsiteY5" fmla="*/ 1 h 10063"/>
              <a:gd name="connsiteX6" fmla="*/ 9985 w 10009"/>
              <a:gd name="connsiteY6" fmla="*/ 15 h 10063"/>
              <a:gd name="connsiteX0" fmla="*/ 9985 w 10009"/>
              <a:gd name="connsiteY0" fmla="*/ 15 h 10064"/>
              <a:gd name="connsiteX1" fmla="*/ 10009 w 10009"/>
              <a:gd name="connsiteY1" fmla="*/ 10010 h 10064"/>
              <a:gd name="connsiteX2" fmla="*/ 8780 w 10009"/>
              <a:gd name="connsiteY2" fmla="*/ 7138 h 10064"/>
              <a:gd name="connsiteX3" fmla="*/ 1670 w 10009"/>
              <a:gd name="connsiteY3" fmla="*/ 6979 h 10064"/>
              <a:gd name="connsiteX4" fmla="*/ 8 w 10009"/>
              <a:gd name="connsiteY4" fmla="*/ 9870 h 10064"/>
              <a:gd name="connsiteX5" fmla="*/ 16 w 10009"/>
              <a:gd name="connsiteY5" fmla="*/ 1 h 10064"/>
              <a:gd name="connsiteX6" fmla="*/ 9985 w 10009"/>
              <a:gd name="connsiteY6" fmla="*/ 15 h 10064"/>
              <a:gd name="connsiteX0" fmla="*/ 10705 w 10729"/>
              <a:gd name="connsiteY0" fmla="*/ 751 h 10901"/>
              <a:gd name="connsiteX1" fmla="*/ 10729 w 10729"/>
              <a:gd name="connsiteY1" fmla="*/ 10746 h 10901"/>
              <a:gd name="connsiteX2" fmla="*/ 9500 w 10729"/>
              <a:gd name="connsiteY2" fmla="*/ 7874 h 10901"/>
              <a:gd name="connsiteX3" fmla="*/ 2390 w 10729"/>
              <a:gd name="connsiteY3" fmla="*/ 7715 h 10901"/>
              <a:gd name="connsiteX4" fmla="*/ 747 w 10729"/>
              <a:gd name="connsiteY4" fmla="*/ 10753 h 10901"/>
              <a:gd name="connsiteX5" fmla="*/ 736 w 10729"/>
              <a:gd name="connsiteY5" fmla="*/ 737 h 10901"/>
              <a:gd name="connsiteX6" fmla="*/ 10705 w 10729"/>
              <a:gd name="connsiteY6" fmla="*/ 751 h 10901"/>
              <a:gd name="connsiteX0" fmla="*/ 10705 w 10729"/>
              <a:gd name="connsiteY0" fmla="*/ 751 h 10901"/>
              <a:gd name="connsiteX1" fmla="*/ 10729 w 10729"/>
              <a:gd name="connsiteY1" fmla="*/ 10746 h 10901"/>
              <a:gd name="connsiteX2" fmla="*/ 9500 w 10729"/>
              <a:gd name="connsiteY2" fmla="*/ 7874 h 10901"/>
              <a:gd name="connsiteX3" fmla="*/ 2390 w 10729"/>
              <a:gd name="connsiteY3" fmla="*/ 7715 h 10901"/>
              <a:gd name="connsiteX4" fmla="*/ 747 w 10729"/>
              <a:gd name="connsiteY4" fmla="*/ 10753 h 10901"/>
              <a:gd name="connsiteX5" fmla="*/ 736 w 10729"/>
              <a:gd name="connsiteY5" fmla="*/ 737 h 10901"/>
              <a:gd name="connsiteX6" fmla="*/ 10705 w 10729"/>
              <a:gd name="connsiteY6" fmla="*/ 751 h 10901"/>
              <a:gd name="connsiteX0" fmla="*/ 10705 w 10729"/>
              <a:gd name="connsiteY0" fmla="*/ 751 h 10901"/>
              <a:gd name="connsiteX1" fmla="*/ 10729 w 10729"/>
              <a:gd name="connsiteY1" fmla="*/ 10746 h 10901"/>
              <a:gd name="connsiteX2" fmla="*/ 9500 w 10729"/>
              <a:gd name="connsiteY2" fmla="*/ 7874 h 10901"/>
              <a:gd name="connsiteX3" fmla="*/ 2387 w 10729"/>
              <a:gd name="connsiteY3" fmla="*/ 7764 h 10901"/>
              <a:gd name="connsiteX4" fmla="*/ 747 w 10729"/>
              <a:gd name="connsiteY4" fmla="*/ 10753 h 10901"/>
              <a:gd name="connsiteX5" fmla="*/ 736 w 10729"/>
              <a:gd name="connsiteY5" fmla="*/ 737 h 10901"/>
              <a:gd name="connsiteX6" fmla="*/ 10705 w 10729"/>
              <a:gd name="connsiteY6" fmla="*/ 751 h 10901"/>
              <a:gd name="connsiteX0" fmla="*/ 10705 w 10729"/>
              <a:gd name="connsiteY0" fmla="*/ 751 h 10901"/>
              <a:gd name="connsiteX1" fmla="*/ 10729 w 10729"/>
              <a:gd name="connsiteY1" fmla="*/ 10746 h 10901"/>
              <a:gd name="connsiteX2" fmla="*/ 9500 w 10729"/>
              <a:gd name="connsiteY2" fmla="*/ 7874 h 10901"/>
              <a:gd name="connsiteX3" fmla="*/ 2307 w 10729"/>
              <a:gd name="connsiteY3" fmla="*/ 7764 h 10901"/>
              <a:gd name="connsiteX4" fmla="*/ 747 w 10729"/>
              <a:gd name="connsiteY4" fmla="*/ 10753 h 10901"/>
              <a:gd name="connsiteX5" fmla="*/ 736 w 10729"/>
              <a:gd name="connsiteY5" fmla="*/ 737 h 10901"/>
              <a:gd name="connsiteX6" fmla="*/ 10705 w 10729"/>
              <a:gd name="connsiteY6" fmla="*/ 751 h 10901"/>
              <a:gd name="connsiteX0" fmla="*/ 10705 w 10729"/>
              <a:gd name="connsiteY0" fmla="*/ 751 h 10901"/>
              <a:gd name="connsiteX1" fmla="*/ 10729 w 10729"/>
              <a:gd name="connsiteY1" fmla="*/ 10746 h 10901"/>
              <a:gd name="connsiteX2" fmla="*/ 9320 w 10729"/>
              <a:gd name="connsiteY2" fmla="*/ 7776 h 10901"/>
              <a:gd name="connsiteX3" fmla="*/ 2307 w 10729"/>
              <a:gd name="connsiteY3" fmla="*/ 7764 h 10901"/>
              <a:gd name="connsiteX4" fmla="*/ 747 w 10729"/>
              <a:gd name="connsiteY4" fmla="*/ 10753 h 10901"/>
              <a:gd name="connsiteX5" fmla="*/ 736 w 10729"/>
              <a:gd name="connsiteY5" fmla="*/ 737 h 10901"/>
              <a:gd name="connsiteX6" fmla="*/ 10705 w 10729"/>
              <a:gd name="connsiteY6" fmla="*/ 751 h 10901"/>
              <a:gd name="connsiteX0" fmla="*/ 10705 w 10729"/>
              <a:gd name="connsiteY0" fmla="*/ 751 h 10901"/>
              <a:gd name="connsiteX1" fmla="*/ 10729 w 10729"/>
              <a:gd name="connsiteY1" fmla="*/ 10746 h 10901"/>
              <a:gd name="connsiteX2" fmla="*/ 9320 w 10729"/>
              <a:gd name="connsiteY2" fmla="*/ 7776 h 10901"/>
              <a:gd name="connsiteX3" fmla="*/ 2307 w 10729"/>
              <a:gd name="connsiteY3" fmla="*/ 7764 h 10901"/>
              <a:gd name="connsiteX4" fmla="*/ 747 w 10729"/>
              <a:gd name="connsiteY4" fmla="*/ 10753 h 10901"/>
              <a:gd name="connsiteX5" fmla="*/ 736 w 10729"/>
              <a:gd name="connsiteY5" fmla="*/ 737 h 10901"/>
              <a:gd name="connsiteX6" fmla="*/ 10705 w 10729"/>
              <a:gd name="connsiteY6" fmla="*/ 751 h 10901"/>
              <a:gd name="connsiteX0" fmla="*/ 10705 w 10729"/>
              <a:gd name="connsiteY0" fmla="*/ 751 h 10901"/>
              <a:gd name="connsiteX1" fmla="*/ 10729 w 10729"/>
              <a:gd name="connsiteY1" fmla="*/ 10795 h 10901"/>
              <a:gd name="connsiteX2" fmla="*/ 9320 w 10729"/>
              <a:gd name="connsiteY2" fmla="*/ 7776 h 10901"/>
              <a:gd name="connsiteX3" fmla="*/ 2307 w 10729"/>
              <a:gd name="connsiteY3" fmla="*/ 7764 h 10901"/>
              <a:gd name="connsiteX4" fmla="*/ 747 w 10729"/>
              <a:gd name="connsiteY4" fmla="*/ 10753 h 10901"/>
              <a:gd name="connsiteX5" fmla="*/ 736 w 10729"/>
              <a:gd name="connsiteY5" fmla="*/ 737 h 10901"/>
              <a:gd name="connsiteX6" fmla="*/ 10705 w 10729"/>
              <a:gd name="connsiteY6" fmla="*/ 751 h 10901"/>
              <a:gd name="connsiteX0" fmla="*/ 10705 w 10729"/>
              <a:gd name="connsiteY0" fmla="*/ 751 h 10901"/>
              <a:gd name="connsiteX1" fmla="*/ 10729 w 10729"/>
              <a:gd name="connsiteY1" fmla="*/ 10795 h 10901"/>
              <a:gd name="connsiteX2" fmla="*/ 9320 w 10729"/>
              <a:gd name="connsiteY2" fmla="*/ 7776 h 10901"/>
              <a:gd name="connsiteX3" fmla="*/ 2307 w 10729"/>
              <a:gd name="connsiteY3" fmla="*/ 7764 h 10901"/>
              <a:gd name="connsiteX4" fmla="*/ 747 w 10729"/>
              <a:gd name="connsiteY4" fmla="*/ 10753 h 10901"/>
              <a:gd name="connsiteX5" fmla="*/ 736 w 10729"/>
              <a:gd name="connsiteY5" fmla="*/ 737 h 10901"/>
              <a:gd name="connsiteX6" fmla="*/ 10705 w 10729"/>
              <a:gd name="connsiteY6" fmla="*/ 751 h 10901"/>
              <a:gd name="connsiteX0" fmla="*/ 10705 w 10729"/>
              <a:gd name="connsiteY0" fmla="*/ 760 h 11035"/>
              <a:gd name="connsiteX1" fmla="*/ 10729 w 10729"/>
              <a:gd name="connsiteY1" fmla="*/ 10804 h 11035"/>
              <a:gd name="connsiteX2" fmla="*/ 9320 w 10729"/>
              <a:gd name="connsiteY2" fmla="*/ 7785 h 11035"/>
              <a:gd name="connsiteX3" fmla="*/ 2307 w 10729"/>
              <a:gd name="connsiteY3" fmla="*/ 7773 h 11035"/>
              <a:gd name="connsiteX4" fmla="*/ 747 w 10729"/>
              <a:gd name="connsiteY4" fmla="*/ 10889 h 11035"/>
              <a:gd name="connsiteX5" fmla="*/ 736 w 10729"/>
              <a:gd name="connsiteY5" fmla="*/ 746 h 11035"/>
              <a:gd name="connsiteX6" fmla="*/ 10705 w 10729"/>
              <a:gd name="connsiteY6" fmla="*/ 760 h 11035"/>
              <a:gd name="connsiteX0" fmla="*/ 10703 w 10727"/>
              <a:gd name="connsiteY0" fmla="*/ 760 h 10889"/>
              <a:gd name="connsiteX1" fmla="*/ 10727 w 10727"/>
              <a:gd name="connsiteY1" fmla="*/ 10804 h 10889"/>
              <a:gd name="connsiteX2" fmla="*/ 9318 w 10727"/>
              <a:gd name="connsiteY2" fmla="*/ 7785 h 10889"/>
              <a:gd name="connsiteX3" fmla="*/ 2305 w 10727"/>
              <a:gd name="connsiteY3" fmla="*/ 7773 h 10889"/>
              <a:gd name="connsiteX4" fmla="*/ 745 w 10727"/>
              <a:gd name="connsiteY4" fmla="*/ 10889 h 10889"/>
              <a:gd name="connsiteX5" fmla="*/ 734 w 10727"/>
              <a:gd name="connsiteY5" fmla="*/ 746 h 10889"/>
              <a:gd name="connsiteX6" fmla="*/ 10703 w 10727"/>
              <a:gd name="connsiteY6" fmla="*/ 760 h 10889"/>
              <a:gd name="connsiteX0" fmla="*/ 9970 w 9994"/>
              <a:gd name="connsiteY0" fmla="*/ 25 h 10154"/>
              <a:gd name="connsiteX1" fmla="*/ 9994 w 9994"/>
              <a:gd name="connsiteY1" fmla="*/ 10069 h 10154"/>
              <a:gd name="connsiteX2" fmla="*/ 8585 w 9994"/>
              <a:gd name="connsiteY2" fmla="*/ 7050 h 10154"/>
              <a:gd name="connsiteX3" fmla="*/ 1572 w 9994"/>
              <a:gd name="connsiteY3" fmla="*/ 7038 h 10154"/>
              <a:gd name="connsiteX4" fmla="*/ 12 w 9994"/>
              <a:gd name="connsiteY4" fmla="*/ 10154 h 10154"/>
              <a:gd name="connsiteX5" fmla="*/ 1 w 9994"/>
              <a:gd name="connsiteY5" fmla="*/ 11 h 10154"/>
              <a:gd name="connsiteX6" fmla="*/ 9970 w 9994"/>
              <a:gd name="connsiteY6" fmla="*/ 25 h 10154"/>
              <a:gd name="connsiteX0" fmla="*/ 9976 w 10000"/>
              <a:gd name="connsiteY0" fmla="*/ 15 h 9990"/>
              <a:gd name="connsiteX1" fmla="*/ 10000 w 10000"/>
              <a:gd name="connsiteY1" fmla="*/ 9906 h 9990"/>
              <a:gd name="connsiteX2" fmla="*/ 8590 w 10000"/>
              <a:gd name="connsiteY2" fmla="*/ 6933 h 9990"/>
              <a:gd name="connsiteX3" fmla="*/ 1573 w 10000"/>
              <a:gd name="connsiteY3" fmla="*/ 6921 h 9990"/>
              <a:gd name="connsiteX4" fmla="*/ 12 w 10000"/>
              <a:gd name="connsiteY4" fmla="*/ 9990 h 9990"/>
              <a:gd name="connsiteX5" fmla="*/ 1 w 10000"/>
              <a:gd name="connsiteY5" fmla="*/ 1 h 9990"/>
              <a:gd name="connsiteX6" fmla="*/ 9976 w 10000"/>
              <a:gd name="connsiteY6" fmla="*/ 15 h 9990"/>
              <a:gd name="connsiteX0" fmla="*/ 9976 w 10000"/>
              <a:gd name="connsiteY0" fmla="*/ 24 h 10009"/>
              <a:gd name="connsiteX1" fmla="*/ 10000 w 10000"/>
              <a:gd name="connsiteY1" fmla="*/ 9925 h 10009"/>
              <a:gd name="connsiteX2" fmla="*/ 8590 w 10000"/>
              <a:gd name="connsiteY2" fmla="*/ 6949 h 10009"/>
              <a:gd name="connsiteX3" fmla="*/ 1573 w 10000"/>
              <a:gd name="connsiteY3" fmla="*/ 6937 h 10009"/>
              <a:gd name="connsiteX4" fmla="*/ 12 w 10000"/>
              <a:gd name="connsiteY4" fmla="*/ 10009 h 10009"/>
              <a:gd name="connsiteX5" fmla="*/ 1 w 10000"/>
              <a:gd name="connsiteY5" fmla="*/ 10 h 10009"/>
              <a:gd name="connsiteX6" fmla="*/ 9976 w 10000"/>
              <a:gd name="connsiteY6" fmla="*/ 24 h 10009"/>
              <a:gd name="connsiteX0" fmla="*/ 9978 w 10002"/>
              <a:gd name="connsiteY0" fmla="*/ 24 h 10009"/>
              <a:gd name="connsiteX1" fmla="*/ 10002 w 10002"/>
              <a:gd name="connsiteY1" fmla="*/ 9925 h 10009"/>
              <a:gd name="connsiteX2" fmla="*/ 8592 w 10002"/>
              <a:gd name="connsiteY2" fmla="*/ 6949 h 10009"/>
              <a:gd name="connsiteX3" fmla="*/ 1575 w 10002"/>
              <a:gd name="connsiteY3" fmla="*/ 6937 h 10009"/>
              <a:gd name="connsiteX4" fmla="*/ 14 w 10002"/>
              <a:gd name="connsiteY4" fmla="*/ 10009 h 10009"/>
              <a:gd name="connsiteX5" fmla="*/ 0 w 10002"/>
              <a:gd name="connsiteY5" fmla="*/ 10 h 10009"/>
              <a:gd name="connsiteX6" fmla="*/ 9978 w 10002"/>
              <a:gd name="connsiteY6" fmla="*/ 24 h 10009"/>
              <a:gd name="connsiteX0" fmla="*/ 9964 w 9988"/>
              <a:gd name="connsiteY0" fmla="*/ 24 h 10009"/>
              <a:gd name="connsiteX1" fmla="*/ 9988 w 9988"/>
              <a:gd name="connsiteY1" fmla="*/ 9925 h 10009"/>
              <a:gd name="connsiteX2" fmla="*/ 8578 w 9988"/>
              <a:gd name="connsiteY2" fmla="*/ 6949 h 10009"/>
              <a:gd name="connsiteX3" fmla="*/ 1561 w 9988"/>
              <a:gd name="connsiteY3" fmla="*/ 6937 h 10009"/>
              <a:gd name="connsiteX4" fmla="*/ 0 w 9988"/>
              <a:gd name="connsiteY4" fmla="*/ 10009 h 10009"/>
              <a:gd name="connsiteX5" fmla="*/ 2 w 9988"/>
              <a:gd name="connsiteY5" fmla="*/ 10 h 10009"/>
              <a:gd name="connsiteX6" fmla="*/ 9964 w 9988"/>
              <a:gd name="connsiteY6" fmla="*/ 24 h 10009"/>
              <a:gd name="connsiteX0" fmla="*/ 9976 w 10013"/>
              <a:gd name="connsiteY0" fmla="*/ 24 h 10000"/>
              <a:gd name="connsiteX1" fmla="*/ 10000 w 10013"/>
              <a:gd name="connsiteY1" fmla="*/ 9916 h 10000"/>
              <a:gd name="connsiteX2" fmla="*/ 8588 w 10013"/>
              <a:gd name="connsiteY2" fmla="*/ 6943 h 10000"/>
              <a:gd name="connsiteX3" fmla="*/ 1563 w 10013"/>
              <a:gd name="connsiteY3" fmla="*/ 6931 h 10000"/>
              <a:gd name="connsiteX4" fmla="*/ 0 w 10013"/>
              <a:gd name="connsiteY4" fmla="*/ 10000 h 10000"/>
              <a:gd name="connsiteX5" fmla="*/ 2 w 10013"/>
              <a:gd name="connsiteY5" fmla="*/ 10 h 10000"/>
              <a:gd name="connsiteX6" fmla="*/ 9976 w 10013"/>
              <a:gd name="connsiteY6" fmla="*/ 24 h 10000"/>
              <a:gd name="connsiteX0" fmla="*/ 9976 w 10000"/>
              <a:gd name="connsiteY0" fmla="*/ 24 h 10000"/>
              <a:gd name="connsiteX1" fmla="*/ 10000 w 10000"/>
              <a:gd name="connsiteY1" fmla="*/ 9916 h 10000"/>
              <a:gd name="connsiteX2" fmla="*/ 8588 w 10000"/>
              <a:gd name="connsiteY2" fmla="*/ 6943 h 10000"/>
              <a:gd name="connsiteX3" fmla="*/ 1563 w 10000"/>
              <a:gd name="connsiteY3" fmla="*/ 6931 h 10000"/>
              <a:gd name="connsiteX4" fmla="*/ 0 w 10000"/>
              <a:gd name="connsiteY4" fmla="*/ 10000 h 10000"/>
              <a:gd name="connsiteX5" fmla="*/ 2 w 10000"/>
              <a:gd name="connsiteY5" fmla="*/ 10 h 10000"/>
              <a:gd name="connsiteX6" fmla="*/ 9976 w 10000"/>
              <a:gd name="connsiteY6" fmla="*/ 24 h 10000"/>
              <a:gd name="connsiteX0" fmla="*/ 9976 w 10000"/>
              <a:gd name="connsiteY0" fmla="*/ 24 h 10000"/>
              <a:gd name="connsiteX1" fmla="*/ 10000 w 10000"/>
              <a:gd name="connsiteY1" fmla="*/ 9916 h 10000"/>
              <a:gd name="connsiteX2" fmla="*/ 8588 w 10000"/>
              <a:gd name="connsiteY2" fmla="*/ 7008 h 10000"/>
              <a:gd name="connsiteX3" fmla="*/ 1563 w 10000"/>
              <a:gd name="connsiteY3" fmla="*/ 6931 h 10000"/>
              <a:gd name="connsiteX4" fmla="*/ 0 w 10000"/>
              <a:gd name="connsiteY4" fmla="*/ 10000 h 10000"/>
              <a:gd name="connsiteX5" fmla="*/ 2 w 10000"/>
              <a:gd name="connsiteY5" fmla="*/ 10 h 10000"/>
              <a:gd name="connsiteX6" fmla="*/ 9976 w 10000"/>
              <a:gd name="connsiteY6" fmla="*/ 24 h 10000"/>
              <a:gd name="connsiteX0" fmla="*/ 9976 w 10000"/>
              <a:gd name="connsiteY0" fmla="*/ 24 h 10000"/>
              <a:gd name="connsiteX1" fmla="*/ 10000 w 10000"/>
              <a:gd name="connsiteY1" fmla="*/ 9949 h 10000"/>
              <a:gd name="connsiteX2" fmla="*/ 8588 w 10000"/>
              <a:gd name="connsiteY2" fmla="*/ 7008 h 10000"/>
              <a:gd name="connsiteX3" fmla="*/ 1563 w 10000"/>
              <a:gd name="connsiteY3" fmla="*/ 6931 h 10000"/>
              <a:gd name="connsiteX4" fmla="*/ 0 w 10000"/>
              <a:gd name="connsiteY4" fmla="*/ 10000 h 10000"/>
              <a:gd name="connsiteX5" fmla="*/ 2 w 10000"/>
              <a:gd name="connsiteY5" fmla="*/ 10 h 10000"/>
              <a:gd name="connsiteX6" fmla="*/ 9976 w 10000"/>
              <a:gd name="connsiteY6" fmla="*/ 24 h 10000"/>
              <a:gd name="connsiteX0" fmla="*/ 9976 w 10000"/>
              <a:gd name="connsiteY0" fmla="*/ 24 h 10000"/>
              <a:gd name="connsiteX1" fmla="*/ 10000 w 10000"/>
              <a:gd name="connsiteY1" fmla="*/ 9949 h 10000"/>
              <a:gd name="connsiteX2" fmla="*/ 8588 w 10000"/>
              <a:gd name="connsiteY2" fmla="*/ 7008 h 10000"/>
              <a:gd name="connsiteX3" fmla="*/ 1563 w 10000"/>
              <a:gd name="connsiteY3" fmla="*/ 6931 h 10000"/>
              <a:gd name="connsiteX4" fmla="*/ 0 w 10000"/>
              <a:gd name="connsiteY4" fmla="*/ 10000 h 10000"/>
              <a:gd name="connsiteX5" fmla="*/ 2 w 10000"/>
              <a:gd name="connsiteY5" fmla="*/ 10 h 10000"/>
              <a:gd name="connsiteX6" fmla="*/ 9976 w 10000"/>
              <a:gd name="connsiteY6" fmla="*/ 24 h 10000"/>
              <a:gd name="connsiteX0" fmla="*/ 9976 w 10000"/>
              <a:gd name="connsiteY0" fmla="*/ 24 h 10000"/>
              <a:gd name="connsiteX1" fmla="*/ 10000 w 10000"/>
              <a:gd name="connsiteY1" fmla="*/ 9949 h 10000"/>
              <a:gd name="connsiteX2" fmla="*/ 8588 w 10000"/>
              <a:gd name="connsiteY2" fmla="*/ 7008 h 10000"/>
              <a:gd name="connsiteX3" fmla="*/ 1563 w 10000"/>
              <a:gd name="connsiteY3" fmla="*/ 7029 h 10000"/>
              <a:gd name="connsiteX4" fmla="*/ 0 w 10000"/>
              <a:gd name="connsiteY4" fmla="*/ 10000 h 10000"/>
              <a:gd name="connsiteX5" fmla="*/ 2 w 10000"/>
              <a:gd name="connsiteY5" fmla="*/ 10 h 10000"/>
              <a:gd name="connsiteX6" fmla="*/ 9976 w 10000"/>
              <a:gd name="connsiteY6" fmla="*/ 24 h 10000"/>
              <a:gd name="connsiteX0" fmla="*/ 9976 w 10000"/>
              <a:gd name="connsiteY0" fmla="*/ 24 h 10000"/>
              <a:gd name="connsiteX1" fmla="*/ 10000 w 10000"/>
              <a:gd name="connsiteY1" fmla="*/ 9949 h 10000"/>
              <a:gd name="connsiteX2" fmla="*/ 8588 w 10000"/>
              <a:gd name="connsiteY2" fmla="*/ 7008 h 10000"/>
              <a:gd name="connsiteX3" fmla="*/ 1563 w 10000"/>
              <a:gd name="connsiteY3" fmla="*/ 7029 h 10000"/>
              <a:gd name="connsiteX4" fmla="*/ 0 w 10000"/>
              <a:gd name="connsiteY4" fmla="*/ 10000 h 10000"/>
              <a:gd name="connsiteX5" fmla="*/ 2 w 10000"/>
              <a:gd name="connsiteY5" fmla="*/ 10 h 10000"/>
              <a:gd name="connsiteX6" fmla="*/ 9976 w 10000"/>
              <a:gd name="connsiteY6" fmla="*/ 24 h 10000"/>
              <a:gd name="connsiteX0" fmla="*/ 9976 w 10000"/>
              <a:gd name="connsiteY0" fmla="*/ 24 h 10000"/>
              <a:gd name="connsiteX1" fmla="*/ 10000 w 10000"/>
              <a:gd name="connsiteY1" fmla="*/ 9949 h 10000"/>
              <a:gd name="connsiteX2" fmla="*/ 8588 w 10000"/>
              <a:gd name="connsiteY2" fmla="*/ 7008 h 10000"/>
              <a:gd name="connsiteX3" fmla="*/ 1563 w 10000"/>
              <a:gd name="connsiteY3" fmla="*/ 7029 h 10000"/>
              <a:gd name="connsiteX4" fmla="*/ 0 w 10000"/>
              <a:gd name="connsiteY4" fmla="*/ 10000 h 10000"/>
              <a:gd name="connsiteX5" fmla="*/ 2 w 10000"/>
              <a:gd name="connsiteY5" fmla="*/ 10 h 10000"/>
              <a:gd name="connsiteX6" fmla="*/ 9976 w 10000"/>
              <a:gd name="connsiteY6" fmla="*/ 24 h 10000"/>
              <a:gd name="connsiteX0" fmla="*/ 10736 w 10741"/>
              <a:gd name="connsiteY0" fmla="*/ 749 h 10725"/>
              <a:gd name="connsiteX1" fmla="*/ 10738 w 10741"/>
              <a:gd name="connsiteY1" fmla="*/ 10674 h 10725"/>
              <a:gd name="connsiteX2" fmla="*/ 9326 w 10741"/>
              <a:gd name="connsiteY2" fmla="*/ 7733 h 10725"/>
              <a:gd name="connsiteX3" fmla="*/ 2301 w 10741"/>
              <a:gd name="connsiteY3" fmla="*/ 7754 h 10725"/>
              <a:gd name="connsiteX4" fmla="*/ 738 w 10741"/>
              <a:gd name="connsiteY4" fmla="*/ 10725 h 10725"/>
              <a:gd name="connsiteX5" fmla="*/ 740 w 10741"/>
              <a:gd name="connsiteY5" fmla="*/ 735 h 10725"/>
              <a:gd name="connsiteX6" fmla="*/ 10736 w 10741"/>
              <a:gd name="connsiteY6" fmla="*/ 749 h 10725"/>
              <a:gd name="connsiteX0" fmla="*/ 10736 w 10738"/>
              <a:gd name="connsiteY0" fmla="*/ 749 h 10725"/>
              <a:gd name="connsiteX1" fmla="*/ 10738 w 10738"/>
              <a:gd name="connsiteY1" fmla="*/ 10674 h 10725"/>
              <a:gd name="connsiteX2" fmla="*/ 9326 w 10738"/>
              <a:gd name="connsiteY2" fmla="*/ 7733 h 10725"/>
              <a:gd name="connsiteX3" fmla="*/ 2301 w 10738"/>
              <a:gd name="connsiteY3" fmla="*/ 7754 h 10725"/>
              <a:gd name="connsiteX4" fmla="*/ 738 w 10738"/>
              <a:gd name="connsiteY4" fmla="*/ 10725 h 10725"/>
              <a:gd name="connsiteX5" fmla="*/ 740 w 10738"/>
              <a:gd name="connsiteY5" fmla="*/ 735 h 10725"/>
              <a:gd name="connsiteX6" fmla="*/ 10736 w 10738"/>
              <a:gd name="connsiteY6" fmla="*/ 749 h 10725"/>
              <a:gd name="connsiteX0" fmla="*/ 10736 w 10738"/>
              <a:gd name="connsiteY0" fmla="*/ 749 h 10725"/>
              <a:gd name="connsiteX1" fmla="*/ 10738 w 10738"/>
              <a:gd name="connsiteY1" fmla="*/ 10674 h 10725"/>
              <a:gd name="connsiteX2" fmla="*/ 9326 w 10738"/>
              <a:gd name="connsiteY2" fmla="*/ 7733 h 10725"/>
              <a:gd name="connsiteX3" fmla="*/ 2301 w 10738"/>
              <a:gd name="connsiteY3" fmla="*/ 7754 h 10725"/>
              <a:gd name="connsiteX4" fmla="*/ 738 w 10738"/>
              <a:gd name="connsiteY4" fmla="*/ 10725 h 10725"/>
              <a:gd name="connsiteX5" fmla="*/ 740 w 10738"/>
              <a:gd name="connsiteY5" fmla="*/ 735 h 10725"/>
              <a:gd name="connsiteX6" fmla="*/ 10736 w 10738"/>
              <a:gd name="connsiteY6" fmla="*/ 749 h 10725"/>
              <a:gd name="connsiteX0" fmla="*/ 9998 w 10000"/>
              <a:gd name="connsiteY0" fmla="*/ 15 h 9991"/>
              <a:gd name="connsiteX1" fmla="*/ 10000 w 10000"/>
              <a:gd name="connsiteY1" fmla="*/ 9940 h 9991"/>
              <a:gd name="connsiteX2" fmla="*/ 8588 w 10000"/>
              <a:gd name="connsiteY2" fmla="*/ 6999 h 9991"/>
              <a:gd name="connsiteX3" fmla="*/ 1563 w 10000"/>
              <a:gd name="connsiteY3" fmla="*/ 7020 h 9991"/>
              <a:gd name="connsiteX4" fmla="*/ 0 w 10000"/>
              <a:gd name="connsiteY4" fmla="*/ 9991 h 9991"/>
              <a:gd name="connsiteX5" fmla="*/ 2 w 10000"/>
              <a:gd name="connsiteY5" fmla="*/ 1 h 9991"/>
              <a:gd name="connsiteX6" fmla="*/ 9998 w 10000"/>
              <a:gd name="connsiteY6" fmla="*/ 15 h 9991"/>
              <a:gd name="connsiteX0" fmla="*/ 10018 w 10020"/>
              <a:gd name="connsiteY0" fmla="*/ 5 h 9990"/>
              <a:gd name="connsiteX1" fmla="*/ 10020 w 10020"/>
              <a:gd name="connsiteY1" fmla="*/ 9939 h 9990"/>
              <a:gd name="connsiteX2" fmla="*/ 8608 w 10020"/>
              <a:gd name="connsiteY2" fmla="*/ 6995 h 9990"/>
              <a:gd name="connsiteX3" fmla="*/ 1583 w 10020"/>
              <a:gd name="connsiteY3" fmla="*/ 7016 h 9990"/>
              <a:gd name="connsiteX4" fmla="*/ 20 w 10020"/>
              <a:gd name="connsiteY4" fmla="*/ 9990 h 9990"/>
              <a:gd name="connsiteX5" fmla="*/ 0 w 10020"/>
              <a:gd name="connsiteY5" fmla="*/ 24 h 9990"/>
              <a:gd name="connsiteX6" fmla="*/ 10018 w 10020"/>
              <a:gd name="connsiteY6" fmla="*/ 5 h 9990"/>
              <a:gd name="connsiteX0" fmla="*/ 9998 w 10000"/>
              <a:gd name="connsiteY0" fmla="*/ 14 h 10009"/>
              <a:gd name="connsiteX1" fmla="*/ 10000 w 10000"/>
              <a:gd name="connsiteY1" fmla="*/ 9958 h 10009"/>
              <a:gd name="connsiteX2" fmla="*/ 8591 w 10000"/>
              <a:gd name="connsiteY2" fmla="*/ 7011 h 10009"/>
              <a:gd name="connsiteX3" fmla="*/ 1580 w 10000"/>
              <a:gd name="connsiteY3" fmla="*/ 7032 h 10009"/>
              <a:gd name="connsiteX4" fmla="*/ 20 w 10000"/>
              <a:gd name="connsiteY4" fmla="*/ 10009 h 10009"/>
              <a:gd name="connsiteX5" fmla="*/ 0 w 10000"/>
              <a:gd name="connsiteY5" fmla="*/ 0 h 10009"/>
              <a:gd name="connsiteX6" fmla="*/ 9998 w 10000"/>
              <a:gd name="connsiteY6" fmla="*/ 14 h 10009"/>
              <a:gd name="connsiteX0" fmla="*/ 10731 w 10733"/>
              <a:gd name="connsiteY0" fmla="*/ 772 h 10734"/>
              <a:gd name="connsiteX1" fmla="*/ 10733 w 10733"/>
              <a:gd name="connsiteY1" fmla="*/ 10683 h 10734"/>
              <a:gd name="connsiteX2" fmla="*/ 9324 w 10733"/>
              <a:gd name="connsiteY2" fmla="*/ 7736 h 10734"/>
              <a:gd name="connsiteX3" fmla="*/ 2313 w 10733"/>
              <a:gd name="connsiteY3" fmla="*/ 7757 h 10734"/>
              <a:gd name="connsiteX4" fmla="*/ 753 w 10733"/>
              <a:gd name="connsiteY4" fmla="*/ 10734 h 10734"/>
              <a:gd name="connsiteX5" fmla="*/ 733 w 10733"/>
              <a:gd name="connsiteY5" fmla="*/ 725 h 10734"/>
              <a:gd name="connsiteX6" fmla="*/ 10731 w 10733"/>
              <a:gd name="connsiteY6" fmla="*/ 772 h 10734"/>
              <a:gd name="connsiteX0" fmla="*/ 9999 w 10001"/>
              <a:gd name="connsiteY0" fmla="*/ 48 h 10010"/>
              <a:gd name="connsiteX1" fmla="*/ 10001 w 10001"/>
              <a:gd name="connsiteY1" fmla="*/ 9959 h 10010"/>
              <a:gd name="connsiteX2" fmla="*/ 8592 w 10001"/>
              <a:gd name="connsiteY2" fmla="*/ 7012 h 10010"/>
              <a:gd name="connsiteX3" fmla="*/ 1581 w 10001"/>
              <a:gd name="connsiteY3" fmla="*/ 7033 h 10010"/>
              <a:gd name="connsiteX4" fmla="*/ 21 w 10001"/>
              <a:gd name="connsiteY4" fmla="*/ 10010 h 10010"/>
              <a:gd name="connsiteX5" fmla="*/ 1 w 10001"/>
              <a:gd name="connsiteY5" fmla="*/ 1 h 10010"/>
              <a:gd name="connsiteX6" fmla="*/ 9999 w 10001"/>
              <a:gd name="connsiteY6" fmla="*/ 48 h 10010"/>
              <a:gd name="connsiteX0" fmla="*/ 9988 w 9990"/>
              <a:gd name="connsiteY0" fmla="*/ 80 h 10042"/>
              <a:gd name="connsiteX1" fmla="*/ 9990 w 9990"/>
              <a:gd name="connsiteY1" fmla="*/ 9991 h 10042"/>
              <a:gd name="connsiteX2" fmla="*/ 8581 w 9990"/>
              <a:gd name="connsiteY2" fmla="*/ 7044 h 10042"/>
              <a:gd name="connsiteX3" fmla="*/ 1570 w 9990"/>
              <a:gd name="connsiteY3" fmla="*/ 7065 h 10042"/>
              <a:gd name="connsiteX4" fmla="*/ 10 w 9990"/>
              <a:gd name="connsiteY4" fmla="*/ 10042 h 10042"/>
              <a:gd name="connsiteX5" fmla="*/ 1 w 9990"/>
              <a:gd name="connsiteY5" fmla="*/ 0 h 10042"/>
              <a:gd name="connsiteX6" fmla="*/ 9988 w 9990"/>
              <a:gd name="connsiteY6" fmla="*/ 80 h 10042"/>
              <a:gd name="connsiteX0" fmla="*/ 9998 w 10000"/>
              <a:gd name="connsiteY0" fmla="*/ 80 h 10000"/>
              <a:gd name="connsiteX1" fmla="*/ 10000 w 10000"/>
              <a:gd name="connsiteY1" fmla="*/ 9949 h 10000"/>
              <a:gd name="connsiteX2" fmla="*/ 8590 w 10000"/>
              <a:gd name="connsiteY2" fmla="*/ 7015 h 10000"/>
              <a:gd name="connsiteX3" fmla="*/ 1572 w 10000"/>
              <a:gd name="connsiteY3" fmla="*/ 7035 h 10000"/>
              <a:gd name="connsiteX4" fmla="*/ 10 w 10000"/>
              <a:gd name="connsiteY4" fmla="*/ 10000 h 10000"/>
              <a:gd name="connsiteX5" fmla="*/ 1 w 10000"/>
              <a:gd name="connsiteY5" fmla="*/ 0 h 10000"/>
              <a:gd name="connsiteX6" fmla="*/ 9998 w 10000"/>
              <a:gd name="connsiteY6" fmla="*/ 80 h 10000"/>
              <a:gd name="connsiteX0" fmla="*/ 9998 w 10000"/>
              <a:gd name="connsiteY0" fmla="*/ 649 h 10569"/>
              <a:gd name="connsiteX1" fmla="*/ 10000 w 10000"/>
              <a:gd name="connsiteY1" fmla="*/ 10518 h 10569"/>
              <a:gd name="connsiteX2" fmla="*/ 8590 w 10000"/>
              <a:gd name="connsiteY2" fmla="*/ 7584 h 10569"/>
              <a:gd name="connsiteX3" fmla="*/ 1572 w 10000"/>
              <a:gd name="connsiteY3" fmla="*/ 7604 h 10569"/>
              <a:gd name="connsiteX4" fmla="*/ 10 w 10000"/>
              <a:gd name="connsiteY4" fmla="*/ 10569 h 10569"/>
              <a:gd name="connsiteX5" fmla="*/ 1 w 10000"/>
              <a:gd name="connsiteY5" fmla="*/ 569 h 10569"/>
              <a:gd name="connsiteX6" fmla="*/ 9998 w 10000"/>
              <a:gd name="connsiteY6" fmla="*/ 649 h 10569"/>
              <a:gd name="connsiteX0" fmla="*/ 10001 w 10003"/>
              <a:gd name="connsiteY0" fmla="*/ 707 h 10627"/>
              <a:gd name="connsiteX1" fmla="*/ 10003 w 10003"/>
              <a:gd name="connsiteY1" fmla="*/ 10576 h 10627"/>
              <a:gd name="connsiteX2" fmla="*/ 8593 w 10003"/>
              <a:gd name="connsiteY2" fmla="*/ 7642 h 10627"/>
              <a:gd name="connsiteX3" fmla="*/ 1575 w 10003"/>
              <a:gd name="connsiteY3" fmla="*/ 7662 h 10627"/>
              <a:gd name="connsiteX4" fmla="*/ 13 w 10003"/>
              <a:gd name="connsiteY4" fmla="*/ 10627 h 10627"/>
              <a:gd name="connsiteX5" fmla="*/ 4 w 10003"/>
              <a:gd name="connsiteY5" fmla="*/ 627 h 10627"/>
              <a:gd name="connsiteX6" fmla="*/ 10001 w 10003"/>
              <a:gd name="connsiteY6" fmla="*/ 707 h 10627"/>
              <a:gd name="connsiteX0" fmla="*/ 9998 w 10000"/>
              <a:gd name="connsiteY0" fmla="*/ 81 h 10001"/>
              <a:gd name="connsiteX1" fmla="*/ 10000 w 10000"/>
              <a:gd name="connsiteY1" fmla="*/ 9950 h 10001"/>
              <a:gd name="connsiteX2" fmla="*/ 8590 w 10000"/>
              <a:gd name="connsiteY2" fmla="*/ 7016 h 10001"/>
              <a:gd name="connsiteX3" fmla="*/ 1572 w 10000"/>
              <a:gd name="connsiteY3" fmla="*/ 7036 h 10001"/>
              <a:gd name="connsiteX4" fmla="*/ 10 w 10000"/>
              <a:gd name="connsiteY4" fmla="*/ 10001 h 10001"/>
              <a:gd name="connsiteX5" fmla="*/ 1 w 10000"/>
              <a:gd name="connsiteY5" fmla="*/ 1 h 10001"/>
              <a:gd name="connsiteX6" fmla="*/ 9998 w 10000"/>
              <a:gd name="connsiteY6" fmla="*/ 81 h 10001"/>
              <a:gd name="connsiteX0" fmla="*/ 10745 w 10745"/>
              <a:gd name="connsiteY0" fmla="*/ 839 h 10694"/>
              <a:gd name="connsiteX1" fmla="*/ 10736 w 10745"/>
              <a:gd name="connsiteY1" fmla="*/ 10643 h 10694"/>
              <a:gd name="connsiteX2" fmla="*/ 9326 w 10745"/>
              <a:gd name="connsiteY2" fmla="*/ 7709 h 10694"/>
              <a:gd name="connsiteX3" fmla="*/ 2308 w 10745"/>
              <a:gd name="connsiteY3" fmla="*/ 7729 h 10694"/>
              <a:gd name="connsiteX4" fmla="*/ 746 w 10745"/>
              <a:gd name="connsiteY4" fmla="*/ 10694 h 10694"/>
              <a:gd name="connsiteX5" fmla="*/ 737 w 10745"/>
              <a:gd name="connsiteY5" fmla="*/ 694 h 10694"/>
              <a:gd name="connsiteX6" fmla="*/ 10745 w 10745"/>
              <a:gd name="connsiteY6" fmla="*/ 839 h 10694"/>
              <a:gd name="connsiteX0" fmla="*/ 10745 w 10745"/>
              <a:gd name="connsiteY0" fmla="*/ 772 h 10725"/>
              <a:gd name="connsiteX1" fmla="*/ 10736 w 10745"/>
              <a:gd name="connsiteY1" fmla="*/ 10674 h 10725"/>
              <a:gd name="connsiteX2" fmla="*/ 9326 w 10745"/>
              <a:gd name="connsiteY2" fmla="*/ 7740 h 10725"/>
              <a:gd name="connsiteX3" fmla="*/ 2308 w 10745"/>
              <a:gd name="connsiteY3" fmla="*/ 7760 h 10725"/>
              <a:gd name="connsiteX4" fmla="*/ 746 w 10745"/>
              <a:gd name="connsiteY4" fmla="*/ 10725 h 10725"/>
              <a:gd name="connsiteX5" fmla="*/ 737 w 10745"/>
              <a:gd name="connsiteY5" fmla="*/ 725 h 10725"/>
              <a:gd name="connsiteX6" fmla="*/ 10745 w 10745"/>
              <a:gd name="connsiteY6" fmla="*/ 772 h 10725"/>
              <a:gd name="connsiteX0" fmla="*/ 10721 w 10721"/>
              <a:gd name="connsiteY0" fmla="*/ 607 h 10560"/>
              <a:gd name="connsiteX1" fmla="*/ 10712 w 10721"/>
              <a:gd name="connsiteY1" fmla="*/ 10509 h 10560"/>
              <a:gd name="connsiteX2" fmla="*/ 9302 w 10721"/>
              <a:gd name="connsiteY2" fmla="*/ 7575 h 10560"/>
              <a:gd name="connsiteX3" fmla="*/ 2284 w 10721"/>
              <a:gd name="connsiteY3" fmla="*/ 7595 h 10560"/>
              <a:gd name="connsiteX4" fmla="*/ 722 w 10721"/>
              <a:gd name="connsiteY4" fmla="*/ 10560 h 10560"/>
              <a:gd name="connsiteX5" fmla="*/ 746 w 10721"/>
              <a:gd name="connsiteY5" fmla="*/ 788 h 10560"/>
              <a:gd name="connsiteX6" fmla="*/ 10721 w 10721"/>
              <a:gd name="connsiteY6" fmla="*/ 607 h 10560"/>
              <a:gd name="connsiteX0" fmla="*/ 9999 w 9999"/>
              <a:gd name="connsiteY0" fmla="*/ 5 h 9958"/>
              <a:gd name="connsiteX1" fmla="*/ 9990 w 9999"/>
              <a:gd name="connsiteY1" fmla="*/ 9907 h 9958"/>
              <a:gd name="connsiteX2" fmla="*/ 8580 w 9999"/>
              <a:gd name="connsiteY2" fmla="*/ 6973 h 9958"/>
              <a:gd name="connsiteX3" fmla="*/ 1562 w 9999"/>
              <a:gd name="connsiteY3" fmla="*/ 6993 h 9958"/>
              <a:gd name="connsiteX4" fmla="*/ 0 w 9999"/>
              <a:gd name="connsiteY4" fmla="*/ 9958 h 9958"/>
              <a:gd name="connsiteX5" fmla="*/ 24 w 9999"/>
              <a:gd name="connsiteY5" fmla="*/ 186 h 9958"/>
              <a:gd name="connsiteX6" fmla="*/ 9999 w 9999"/>
              <a:gd name="connsiteY6" fmla="*/ 5 h 9958"/>
              <a:gd name="connsiteX0" fmla="*/ 10000 w 10000"/>
              <a:gd name="connsiteY0" fmla="*/ 5 h 10000"/>
              <a:gd name="connsiteX1" fmla="*/ 9991 w 10000"/>
              <a:gd name="connsiteY1" fmla="*/ 9949 h 10000"/>
              <a:gd name="connsiteX2" fmla="*/ 8581 w 10000"/>
              <a:gd name="connsiteY2" fmla="*/ 7002 h 10000"/>
              <a:gd name="connsiteX3" fmla="*/ 1562 w 10000"/>
              <a:gd name="connsiteY3" fmla="*/ 7022 h 10000"/>
              <a:gd name="connsiteX4" fmla="*/ 0 w 10000"/>
              <a:gd name="connsiteY4" fmla="*/ 10000 h 10000"/>
              <a:gd name="connsiteX5" fmla="*/ 24 w 10000"/>
              <a:gd name="connsiteY5" fmla="*/ 187 h 10000"/>
              <a:gd name="connsiteX6" fmla="*/ 10000 w 10000"/>
              <a:gd name="connsiteY6" fmla="*/ 5 h 10000"/>
              <a:gd name="connsiteX0" fmla="*/ 10000 w 10000"/>
              <a:gd name="connsiteY0" fmla="*/ 54 h 10049"/>
              <a:gd name="connsiteX1" fmla="*/ 9991 w 10000"/>
              <a:gd name="connsiteY1" fmla="*/ 9998 h 10049"/>
              <a:gd name="connsiteX2" fmla="*/ 8581 w 10000"/>
              <a:gd name="connsiteY2" fmla="*/ 7051 h 10049"/>
              <a:gd name="connsiteX3" fmla="*/ 1562 w 10000"/>
              <a:gd name="connsiteY3" fmla="*/ 7071 h 10049"/>
              <a:gd name="connsiteX4" fmla="*/ 0 w 10000"/>
              <a:gd name="connsiteY4" fmla="*/ 10049 h 10049"/>
              <a:gd name="connsiteX5" fmla="*/ 2 w 10000"/>
              <a:gd name="connsiteY5" fmla="*/ 7 h 10049"/>
              <a:gd name="connsiteX6" fmla="*/ 10000 w 10000"/>
              <a:gd name="connsiteY6" fmla="*/ 54 h 1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49">
                <a:moveTo>
                  <a:pt x="10000" y="54"/>
                </a:moveTo>
                <a:cubicBezTo>
                  <a:pt x="9976" y="-71"/>
                  <a:pt x="9971" y="2554"/>
                  <a:pt x="9991" y="9998"/>
                </a:cubicBezTo>
                <a:cubicBezTo>
                  <a:pt x="9992" y="10191"/>
                  <a:pt x="9768" y="7146"/>
                  <a:pt x="8581" y="7051"/>
                </a:cubicBezTo>
                <a:cubicBezTo>
                  <a:pt x="7392" y="6956"/>
                  <a:pt x="3901" y="7064"/>
                  <a:pt x="1562" y="7071"/>
                </a:cubicBezTo>
                <a:cubicBezTo>
                  <a:pt x="437" y="7319"/>
                  <a:pt x="29" y="8830"/>
                  <a:pt x="0" y="10049"/>
                </a:cubicBezTo>
                <a:cubicBezTo>
                  <a:pt x="4" y="9985"/>
                  <a:pt x="19" y="40"/>
                  <a:pt x="2" y="7"/>
                </a:cubicBezTo>
                <a:cubicBezTo>
                  <a:pt x="-15" y="-26"/>
                  <a:pt x="9980" y="54"/>
                  <a:pt x="10000" y="54"/>
                </a:cubicBezTo>
                <a:close/>
              </a:path>
            </a:pathLst>
          </a:custGeom>
        </p:spPr>
        <p:txBody>
          <a:bodyPr anchor="ctr"/>
          <a:lstStyle>
            <a:lvl1pPr marL="0" indent="0" algn="ctr">
              <a:buNone/>
              <a:defRPr/>
            </a:lvl1pPr>
          </a:lstStyle>
          <a:p>
            <a:r>
              <a:rPr lang="en-US" dirty="0"/>
              <a:t>Click here to add photo</a:t>
            </a:r>
          </a:p>
        </p:txBody>
      </p:sp>
    </p:spTree>
    <p:extLst>
      <p:ext uri="{BB962C8B-B14F-4D97-AF65-F5344CB8AC3E}">
        <p14:creationId xmlns:p14="http://schemas.microsoft.com/office/powerpoint/2010/main" xmlns="" val="13771846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Only Slide - Right">
    <p:spTree>
      <p:nvGrpSpPr>
        <p:cNvPr id="1" name=""/>
        <p:cNvGrpSpPr/>
        <p:nvPr/>
      </p:nvGrpSpPr>
      <p:grpSpPr>
        <a:xfrm>
          <a:off x="0" y="0"/>
          <a:ext cx="0" cy="0"/>
          <a:chOff x="0" y="0"/>
          <a:chExt cx="0" cy="0"/>
        </a:xfrm>
      </p:grpSpPr>
      <p:sp>
        <p:nvSpPr>
          <p:cNvPr id="8" name="Text Placeholder 25"/>
          <p:cNvSpPr>
            <a:spLocks noGrp="1"/>
          </p:cNvSpPr>
          <p:nvPr>
            <p:ph type="body" sz="quarter" idx="20" hasCustomPrompt="1"/>
          </p:nvPr>
        </p:nvSpPr>
        <p:spPr>
          <a:xfrm>
            <a:off x="2495266" y="1754551"/>
            <a:ext cx="9205040" cy="3872188"/>
          </a:xfrm>
        </p:spPr>
        <p:txBody>
          <a:bodyPr>
            <a:noAutofit/>
          </a:bodyPr>
          <a:lstStyle>
            <a:lvl1pPr marL="342900" indent="-342900" algn="l">
              <a:buClr>
                <a:srgbClr val="95D600"/>
              </a:buClr>
              <a:buFont typeface="Arial" charset="0"/>
              <a:buChar char="•"/>
              <a:defRPr sz="2400">
                <a:solidFill>
                  <a:srgbClr val="08515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1" name="Text Placeholder 23"/>
          <p:cNvSpPr>
            <a:spLocks noGrp="1"/>
          </p:cNvSpPr>
          <p:nvPr>
            <p:ph type="body" sz="quarter" idx="21" hasCustomPrompt="1"/>
          </p:nvPr>
        </p:nvSpPr>
        <p:spPr>
          <a:xfrm>
            <a:off x="2495266" y="751297"/>
            <a:ext cx="9205040" cy="857158"/>
          </a:xfrm>
          <a:solidFill>
            <a:schemeClr val="bg1"/>
          </a:solidFill>
        </p:spPr>
        <p:txBody>
          <a:bodyPr anchor="t">
            <a:normAutofit/>
          </a:bodyPr>
          <a:lstStyle>
            <a:lvl1pPr marL="0" indent="0" algn="l">
              <a:buNone/>
              <a:defRPr sz="3600" i="0">
                <a:solidFill>
                  <a:srgbClr val="085156"/>
                </a:solidFill>
                <a:latin typeface="+mn-lt"/>
              </a:defRPr>
            </a:lvl1pPr>
          </a:lstStyle>
          <a:p>
            <a:pPr lvl="0"/>
            <a:r>
              <a:rPr lang="en-US" dirty="0"/>
              <a:t>TITLE</a:t>
            </a:r>
          </a:p>
        </p:txBody>
      </p:sp>
      <p:sp>
        <p:nvSpPr>
          <p:cNvPr id="14" name="テキスト プレースホルダー 36"/>
          <p:cNvSpPr txBox="1">
            <a:spLocks/>
          </p:cNvSpPr>
          <p:nvPr userDrawn="1"/>
        </p:nvSpPr>
        <p:spPr bwMode="auto">
          <a:xfrm>
            <a:off x="658268" y="6328963"/>
            <a:ext cx="11042038" cy="410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085156"/>
                </a:solidFill>
                <a:latin typeface="Calibri" charset="0"/>
              </a:rPr>
              <a:t>GENERATION DATA </a:t>
            </a:r>
            <a:r>
              <a:rPr lang="en-US" altLang="ja-JP" sz="1100" b="1" dirty="0">
                <a:solidFill>
                  <a:srgbClr val="F15A2A"/>
                </a:solidFill>
                <a:latin typeface="Calibri" charset="0"/>
              </a:rPr>
              <a:t>|</a:t>
            </a:r>
            <a:r>
              <a:rPr lang="en-US" altLang="ja-JP" sz="1100" dirty="0">
                <a:solidFill>
                  <a:srgbClr val="615F5D"/>
                </a:solidFill>
                <a:latin typeface="Calibri" charset="0"/>
              </a:rPr>
              <a:t> </a:t>
            </a:r>
            <a:r>
              <a:rPr lang="en-US" altLang="ja-JP" sz="1100" dirty="0">
                <a:solidFill>
                  <a:srgbClr val="085156"/>
                </a:solidFill>
                <a:latin typeface="Calibri" charset="0"/>
              </a:rPr>
              <a:t>USING DATA FOR PROFIT</a:t>
            </a:r>
            <a:endParaRPr kumimoji="1" lang="ja-JP" altLang="en-US" sz="1100" dirty="0">
              <a:solidFill>
                <a:srgbClr val="085156"/>
              </a:solidFill>
              <a:latin typeface="Calibri" charset="0"/>
            </a:endParaRPr>
          </a:p>
        </p:txBody>
      </p:sp>
      <p:pic>
        <p:nvPicPr>
          <p:cNvPr id="17" name="Picture 16"/>
          <p:cNvPicPr>
            <a:picLocks noChangeAspect="1"/>
          </p:cNvPicPr>
          <p:nvPr userDrawn="1"/>
        </p:nvPicPr>
        <p:blipFill rotWithShape="1">
          <a:blip r:embed="rId2">
            <a:extLst>
              <a:ext uri="{28A0092B-C50C-407E-A947-70E740481C1C}">
                <a14:useLocalDpi xmlns:a14="http://schemas.microsoft.com/office/drawing/2010/main" xmlns="" val="0"/>
              </a:ext>
            </a:extLst>
          </a:blip>
          <a:srcRect t="-1" r="58015" b="-459"/>
          <a:stretch/>
        </p:blipFill>
        <p:spPr>
          <a:xfrm rot="10800000">
            <a:off x="-13252" y="639779"/>
            <a:ext cx="2402983" cy="5057005"/>
          </a:xfrm>
          <a:prstGeom prst="rect">
            <a:avLst/>
          </a:prstGeom>
        </p:spPr>
      </p:pic>
    </p:spTree>
    <p:extLst>
      <p:ext uri="{BB962C8B-B14F-4D97-AF65-F5344CB8AC3E}">
        <p14:creationId xmlns:p14="http://schemas.microsoft.com/office/powerpoint/2010/main" xmlns="" val="17365007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Only Slide -  Left">
    <p:spTree>
      <p:nvGrpSpPr>
        <p:cNvPr id="1" name=""/>
        <p:cNvGrpSpPr/>
        <p:nvPr/>
      </p:nvGrpSpPr>
      <p:grpSpPr>
        <a:xfrm>
          <a:off x="0" y="0"/>
          <a:ext cx="0" cy="0"/>
          <a:chOff x="0" y="0"/>
          <a:chExt cx="0" cy="0"/>
        </a:xfrm>
      </p:grpSpPr>
      <p:sp>
        <p:nvSpPr>
          <p:cNvPr id="8" name="Text Placeholder 25"/>
          <p:cNvSpPr>
            <a:spLocks noGrp="1"/>
          </p:cNvSpPr>
          <p:nvPr>
            <p:ph type="body" sz="quarter" idx="20" hasCustomPrompt="1"/>
          </p:nvPr>
        </p:nvSpPr>
        <p:spPr>
          <a:xfrm>
            <a:off x="560446" y="1643033"/>
            <a:ext cx="9205040" cy="3872188"/>
          </a:xfrm>
        </p:spPr>
        <p:txBody>
          <a:bodyPr>
            <a:noAutofit/>
          </a:bodyPr>
          <a:lstStyle>
            <a:lvl1pPr marL="342900" indent="-342900" algn="l">
              <a:buClr>
                <a:srgbClr val="95D600"/>
              </a:buClr>
              <a:buFont typeface="Arial" charset="0"/>
              <a:buChar char="•"/>
              <a:defRPr sz="2400">
                <a:solidFill>
                  <a:srgbClr val="08515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1" name="Text Placeholder 23"/>
          <p:cNvSpPr>
            <a:spLocks noGrp="1"/>
          </p:cNvSpPr>
          <p:nvPr>
            <p:ph type="body" sz="quarter" idx="21" hasCustomPrompt="1"/>
          </p:nvPr>
        </p:nvSpPr>
        <p:spPr>
          <a:xfrm>
            <a:off x="560446" y="639779"/>
            <a:ext cx="9205040" cy="857158"/>
          </a:xfrm>
          <a:solidFill>
            <a:schemeClr val="bg1"/>
          </a:solidFill>
        </p:spPr>
        <p:txBody>
          <a:bodyPr anchor="t">
            <a:normAutofit/>
          </a:bodyPr>
          <a:lstStyle>
            <a:lvl1pPr marL="0" indent="0" algn="l">
              <a:buNone/>
              <a:defRPr sz="3600" i="0">
                <a:solidFill>
                  <a:srgbClr val="085156"/>
                </a:solidFill>
                <a:latin typeface="+mn-lt"/>
              </a:defRPr>
            </a:lvl1pPr>
          </a:lstStyle>
          <a:p>
            <a:pPr lvl="0"/>
            <a:r>
              <a:rPr lang="en-US" dirty="0"/>
              <a:t>TITLE</a:t>
            </a:r>
          </a:p>
        </p:txBody>
      </p:sp>
      <p:sp>
        <p:nvSpPr>
          <p:cNvPr id="14" name="テキスト プレースホルダー 36"/>
          <p:cNvSpPr txBox="1">
            <a:spLocks/>
          </p:cNvSpPr>
          <p:nvPr userDrawn="1"/>
        </p:nvSpPr>
        <p:spPr bwMode="auto">
          <a:xfrm>
            <a:off x="560446" y="6328963"/>
            <a:ext cx="11139860" cy="410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085156"/>
                </a:solidFill>
                <a:latin typeface="Calibri" charset="0"/>
              </a:rPr>
              <a:t>GENERATION DATA </a:t>
            </a:r>
            <a:r>
              <a:rPr lang="en-US" altLang="ja-JP" sz="1100" b="1" dirty="0">
                <a:solidFill>
                  <a:srgbClr val="F15A2A"/>
                </a:solidFill>
                <a:latin typeface="Calibri" charset="0"/>
              </a:rPr>
              <a:t>|</a:t>
            </a:r>
            <a:r>
              <a:rPr lang="en-US" altLang="ja-JP" sz="1100" dirty="0">
                <a:solidFill>
                  <a:srgbClr val="615F5D"/>
                </a:solidFill>
                <a:latin typeface="Calibri" charset="0"/>
              </a:rPr>
              <a:t> </a:t>
            </a:r>
            <a:r>
              <a:rPr lang="en-US" altLang="ja-JP" sz="1100" dirty="0">
                <a:solidFill>
                  <a:srgbClr val="085156"/>
                </a:solidFill>
                <a:latin typeface="Calibri" charset="0"/>
              </a:rPr>
              <a:t>USING DATA FOR PROFIT</a:t>
            </a:r>
            <a:endParaRPr kumimoji="1" lang="ja-JP" altLang="en-US" sz="1100" dirty="0">
              <a:solidFill>
                <a:srgbClr val="085156"/>
              </a:solidFill>
              <a:latin typeface="Calibri" charset="0"/>
            </a:endParaRPr>
          </a:p>
        </p:txBody>
      </p:sp>
      <p:pic>
        <p:nvPicPr>
          <p:cNvPr id="17" name="Picture 16"/>
          <p:cNvPicPr>
            <a:picLocks noChangeAspect="1"/>
          </p:cNvPicPr>
          <p:nvPr userDrawn="1"/>
        </p:nvPicPr>
        <p:blipFill rotWithShape="1">
          <a:blip r:embed="rId2">
            <a:extLst>
              <a:ext uri="{28A0092B-C50C-407E-A947-70E740481C1C}">
                <a14:useLocalDpi xmlns:a14="http://schemas.microsoft.com/office/drawing/2010/main" xmlns="" val="0"/>
              </a:ext>
            </a:extLst>
          </a:blip>
          <a:srcRect t="-1" r="58015" b="-459"/>
          <a:stretch/>
        </p:blipFill>
        <p:spPr>
          <a:xfrm rot="10800000" flipH="1">
            <a:off x="9789017" y="639779"/>
            <a:ext cx="2402983" cy="5057005"/>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7" name="Text Placeholder 23"/>
          <p:cNvSpPr>
            <a:spLocks noGrp="1"/>
          </p:cNvSpPr>
          <p:nvPr>
            <p:ph type="body" sz="quarter" idx="14" hasCustomPrompt="1"/>
          </p:nvPr>
        </p:nvSpPr>
        <p:spPr>
          <a:xfrm>
            <a:off x="5328871" y="4402483"/>
            <a:ext cx="785328" cy="1056986"/>
          </a:xfrm>
        </p:spPr>
        <p:txBody>
          <a:bodyPr anchor="t">
            <a:normAutofit/>
          </a:bodyPr>
          <a:lstStyle>
            <a:lvl1pPr marL="0" indent="0" algn="r">
              <a:buNone/>
              <a:defRPr sz="9600" b="1" i="0" baseline="0">
                <a:solidFill>
                  <a:srgbClr val="95D600"/>
                </a:solidFill>
                <a:latin typeface="Times New Roman" charset="0"/>
                <a:ea typeface="Times New Roman" charset="0"/>
                <a:cs typeface="Times New Roman" charset="0"/>
              </a:defRPr>
            </a:lvl1pPr>
          </a:lstStyle>
          <a:p>
            <a:pPr lvl="0"/>
            <a:r>
              <a:rPr lang="en-US" dirty="0"/>
              <a:t>”</a:t>
            </a:r>
          </a:p>
        </p:txBody>
      </p:sp>
      <p:sp>
        <p:nvSpPr>
          <p:cNvPr id="9" name="Text Placeholder 23"/>
          <p:cNvSpPr>
            <a:spLocks noGrp="1"/>
          </p:cNvSpPr>
          <p:nvPr>
            <p:ph type="body" sz="quarter" idx="15" hasCustomPrompt="1"/>
          </p:nvPr>
        </p:nvSpPr>
        <p:spPr>
          <a:xfrm>
            <a:off x="625611" y="1679591"/>
            <a:ext cx="2613204" cy="1221666"/>
          </a:xfrm>
        </p:spPr>
        <p:txBody>
          <a:bodyPr anchor="t">
            <a:normAutofit/>
          </a:bodyPr>
          <a:lstStyle>
            <a:lvl1pPr marL="0" indent="0" algn="l">
              <a:buNone/>
              <a:defRPr sz="9600" b="1" i="0" baseline="0">
                <a:solidFill>
                  <a:srgbClr val="95D600"/>
                </a:solidFill>
                <a:latin typeface="Times New Roman" charset="0"/>
                <a:ea typeface="Times New Roman" charset="0"/>
                <a:cs typeface="Times New Roman" charset="0"/>
              </a:defRPr>
            </a:lvl1pPr>
          </a:lstStyle>
          <a:p>
            <a:pPr lvl="0"/>
            <a:r>
              <a:rPr lang="en-US" dirty="0"/>
              <a:t>“</a:t>
            </a:r>
          </a:p>
        </p:txBody>
      </p:sp>
      <p:sp>
        <p:nvSpPr>
          <p:cNvPr id="10" name="Text Placeholder 23"/>
          <p:cNvSpPr>
            <a:spLocks noGrp="1"/>
          </p:cNvSpPr>
          <p:nvPr>
            <p:ph type="body" sz="quarter" idx="13" hasCustomPrompt="1"/>
          </p:nvPr>
        </p:nvSpPr>
        <p:spPr>
          <a:xfrm>
            <a:off x="658268" y="2325125"/>
            <a:ext cx="5423273" cy="2497338"/>
          </a:xfrm>
        </p:spPr>
        <p:txBody>
          <a:bodyPr anchor="ctr">
            <a:normAutofit/>
          </a:bodyPr>
          <a:lstStyle>
            <a:lvl1pPr marL="0" indent="0" algn="ctr">
              <a:buNone/>
              <a:defRPr sz="3000" i="1" baseline="0">
                <a:solidFill>
                  <a:srgbClr val="085156"/>
                </a:solidFill>
                <a:latin typeface="+mn-lt"/>
              </a:defRPr>
            </a:lvl1pPr>
          </a:lstStyle>
          <a:p>
            <a:pPr lvl="0"/>
            <a:r>
              <a:rPr lang="en-US" dirty="0"/>
              <a:t>Quote Here</a:t>
            </a:r>
          </a:p>
        </p:txBody>
      </p:sp>
      <p:pic>
        <p:nvPicPr>
          <p:cNvPr id="12" name="Picture 11"/>
          <p:cNvPicPr>
            <a:picLocks noChangeAspect="1"/>
          </p:cNvPicPr>
          <p:nvPr userDrawn="1"/>
        </p:nvPicPr>
        <p:blipFill rotWithShape="1">
          <a:blip r:embed="rId2">
            <a:extLst>
              <a:ext uri="{28A0092B-C50C-407E-A947-70E740481C1C}">
                <a14:useLocalDpi xmlns:a14="http://schemas.microsoft.com/office/drawing/2010/main" xmlns="" val="0"/>
              </a:ext>
            </a:extLst>
          </a:blip>
          <a:srcRect t="-3373" r="24114" b="-8777"/>
          <a:stretch/>
        </p:blipFill>
        <p:spPr>
          <a:xfrm rot="5400000" flipH="1">
            <a:off x="6648102" y="-693604"/>
            <a:ext cx="4602211" cy="5982003"/>
          </a:xfrm>
          <a:prstGeom prst="rect">
            <a:avLst/>
          </a:prstGeom>
        </p:spPr>
      </p:pic>
      <p:sp>
        <p:nvSpPr>
          <p:cNvPr id="15" name="テキスト プレースホルダー 36"/>
          <p:cNvSpPr txBox="1">
            <a:spLocks/>
          </p:cNvSpPr>
          <p:nvPr userDrawn="1"/>
        </p:nvSpPr>
        <p:spPr bwMode="auto">
          <a:xfrm>
            <a:off x="658268" y="6328963"/>
            <a:ext cx="11042038" cy="410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085156"/>
                </a:solidFill>
                <a:latin typeface="Calibri" charset="0"/>
              </a:rPr>
              <a:t>GENERATION DATA </a:t>
            </a:r>
            <a:r>
              <a:rPr lang="en-US" altLang="ja-JP" sz="1100" b="1" dirty="0">
                <a:solidFill>
                  <a:srgbClr val="F15A2A"/>
                </a:solidFill>
                <a:latin typeface="Calibri" charset="0"/>
              </a:rPr>
              <a:t>|</a:t>
            </a:r>
            <a:r>
              <a:rPr lang="en-US" altLang="ja-JP" sz="1100" dirty="0">
                <a:solidFill>
                  <a:srgbClr val="615F5D"/>
                </a:solidFill>
                <a:latin typeface="Calibri" charset="0"/>
              </a:rPr>
              <a:t> </a:t>
            </a:r>
            <a:r>
              <a:rPr lang="en-US" altLang="ja-JP" sz="1100" dirty="0">
                <a:solidFill>
                  <a:srgbClr val="085156"/>
                </a:solidFill>
                <a:latin typeface="Calibri" charset="0"/>
              </a:rPr>
              <a:t>USING DATA FOR PROFIT</a:t>
            </a:r>
            <a:endParaRPr kumimoji="1" lang="ja-JP" altLang="en-US" sz="1100" dirty="0">
              <a:solidFill>
                <a:srgbClr val="085156"/>
              </a:solidFill>
              <a:latin typeface="Calibri"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nt Typeface and Size">
    <p:spTree>
      <p:nvGrpSpPr>
        <p:cNvPr id="1" name=""/>
        <p:cNvGrpSpPr/>
        <p:nvPr/>
      </p:nvGrpSpPr>
      <p:grpSpPr>
        <a:xfrm>
          <a:off x="0" y="0"/>
          <a:ext cx="0" cy="0"/>
          <a:chOff x="0" y="0"/>
          <a:chExt cx="0" cy="0"/>
        </a:xfrm>
      </p:grpSpPr>
      <p:sp>
        <p:nvSpPr>
          <p:cNvPr id="6" name="Rectangle 5"/>
          <p:cNvSpPr/>
          <p:nvPr userDrawn="1"/>
        </p:nvSpPr>
        <p:spPr>
          <a:xfrm>
            <a:off x="0" y="-1"/>
            <a:ext cx="12192000" cy="6858001"/>
          </a:xfrm>
          <a:prstGeom prst="rect">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5666415" cy="1446550"/>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IE" sz="4400" b="1" baseline="0" dirty="0">
                <a:solidFill>
                  <a:schemeClr val="bg1"/>
                </a:solidFill>
                <a:latin typeface="+mn-lt"/>
                <a:ea typeface="Quattrocento Sans"/>
                <a:cs typeface="Quattrocento Sans"/>
                <a:sym typeface="Quattrocento Sans"/>
              </a:rPr>
              <a:t>GENERATION DATA</a:t>
            </a:r>
            <a:r>
              <a:rPr lang="en-IE" sz="4400" b="1" i="0" u="none" strike="noStrike" kern="1200" baseline="0" dirty="0">
                <a:solidFill>
                  <a:schemeClr val="bg1"/>
                </a:solidFill>
                <a:effectLst/>
                <a:latin typeface="+mn-lt"/>
                <a:ea typeface="+mn-ea"/>
                <a:cs typeface="+mn-cs"/>
                <a:sym typeface="Quattrocento Sans"/>
              </a:rPr>
              <a:t> </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093974" y="729051"/>
            <a:ext cx="4589207" cy="4555093"/>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772154"/>
            <a:ext cx="5489434" cy="2492990"/>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GENERATION DATA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6592529"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0" y="2503620"/>
            <a:ext cx="65925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7794835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ud Icon with title">
    <p:spTree>
      <p:nvGrpSpPr>
        <p:cNvPr id="1" name=""/>
        <p:cNvGrpSpPr/>
        <p:nvPr/>
      </p:nvGrpSpPr>
      <p:grpSpPr>
        <a:xfrm>
          <a:off x="0" y="0"/>
          <a:ext cx="0" cy="0"/>
          <a:chOff x="0" y="0"/>
          <a:chExt cx="0" cy="0"/>
        </a:xfrm>
      </p:grpSpPr>
      <p:cxnSp>
        <p:nvCxnSpPr>
          <p:cNvPr id="7" name="Straight Connector 6"/>
          <p:cNvCxnSpPr/>
          <p:nvPr userDrawn="1"/>
        </p:nvCxnSpPr>
        <p:spPr>
          <a:xfrm>
            <a:off x="8242794" y="-25400"/>
            <a:ext cx="1090" cy="2348419"/>
          </a:xfrm>
          <a:prstGeom prst="line">
            <a:avLst/>
          </a:prstGeom>
          <a:ln w="9525">
            <a:solidFill>
              <a:srgbClr val="FFD700"/>
            </a:solidFill>
          </a:ln>
        </p:spPr>
        <p:style>
          <a:lnRef idx="1">
            <a:schemeClr val="accent1"/>
          </a:lnRef>
          <a:fillRef idx="0">
            <a:schemeClr val="accent1"/>
          </a:fillRef>
          <a:effectRef idx="0">
            <a:schemeClr val="accent1"/>
          </a:effectRef>
          <a:fontRef idx="minor">
            <a:schemeClr val="tx1"/>
          </a:fontRef>
        </p:style>
      </p:cxnSp>
      <p:sp>
        <p:nvSpPr>
          <p:cNvPr id="8" name="Freeform 5"/>
          <p:cNvSpPr>
            <a:spLocks/>
          </p:cNvSpPr>
          <p:nvPr userDrawn="1"/>
        </p:nvSpPr>
        <p:spPr bwMode="auto">
          <a:xfrm>
            <a:off x="7536325" y="2049675"/>
            <a:ext cx="1500025" cy="1090084"/>
          </a:xfrm>
          <a:custGeom>
            <a:avLst/>
            <a:gdLst>
              <a:gd name="T0" fmla="*/ 1876 w 2279"/>
              <a:gd name="T1" fmla="*/ 818 h 1655"/>
              <a:gd name="T2" fmla="*/ 1075 w 2279"/>
              <a:gd name="T3" fmla="*/ 415 h 1655"/>
              <a:gd name="T4" fmla="*/ 1065 w 2279"/>
              <a:gd name="T5" fmla="*/ 445 h 1655"/>
              <a:gd name="T6" fmla="*/ 1065 w 2279"/>
              <a:gd name="T7" fmla="*/ 450 h 1655"/>
              <a:gd name="T8" fmla="*/ 1065 w 2279"/>
              <a:gd name="T9" fmla="*/ 455 h 1655"/>
              <a:gd name="T10" fmla="*/ 1055 w 2279"/>
              <a:gd name="T11" fmla="*/ 450 h 1655"/>
              <a:gd name="T12" fmla="*/ 369 w 2279"/>
              <a:gd name="T13" fmla="*/ 833 h 1655"/>
              <a:gd name="T14" fmla="*/ 433 w 2279"/>
              <a:gd name="T15" fmla="*/ 1609 h 1655"/>
              <a:gd name="T16" fmla="*/ 513 w 2279"/>
              <a:gd name="T17" fmla="*/ 1619 h 1655"/>
              <a:gd name="T18" fmla="*/ 1836 w 2279"/>
              <a:gd name="T19" fmla="*/ 1609 h 1655"/>
              <a:gd name="T20" fmla="*/ 1876 w 2279"/>
              <a:gd name="T21" fmla="*/ 818 h 1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79" h="1655">
                <a:moveTo>
                  <a:pt x="1876" y="818"/>
                </a:moveTo>
                <a:cubicBezTo>
                  <a:pt x="1973" y="282"/>
                  <a:pt x="1253" y="0"/>
                  <a:pt x="1075" y="415"/>
                </a:cubicBezTo>
                <a:cubicBezTo>
                  <a:pt x="1065" y="445"/>
                  <a:pt x="1065" y="445"/>
                  <a:pt x="1065" y="445"/>
                </a:cubicBezTo>
                <a:cubicBezTo>
                  <a:pt x="1065" y="450"/>
                  <a:pt x="1065" y="450"/>
                  <a:pt x="1065" y="450"/>
                </a:cubicBezTo>
                <a:cubicBezTo>
                  <a:pt x="1065" y="455"/>
                  <a:pt x="1065" y="455"/>
                  <a:pt x="1065" y="455"/>
                </a:cubicBezTo>
                <a:cubicBezTo>
                  <a:pt x="1055" y="450"/>
                  <a:pt x="1055" y="450"/>
                  <a:pt x="1055" y="450"/>
                </a:cubicBezTo>
                <a:cubicBezTo>
                  <a:pt x="865" y="197"/>
                  <a:pt x="312" y="326"/>
                  <a:pt x="369" y="833"/>
                </a:cubicBezTo>
                <a:cubicBezTo>
                  <a:pt x="0" y="1017"/>
                  <a:pt x="21" y="1480"/>
                  <a:pt x="433" y="1609"/>
                </a:cubicBezTo>
                <a:cubicBezTo>
                  <a:pt x="513" y="1619"/>
                  <a:pt x="513" y="1619"/>
                  <a:pt x="513" y="1619"/>
                </a:cubicBezTo>
                <a:cubicBezTo>
                  <a:pt x="891" y="1619"/>
                  <a:pt x="1471" y="1655"/>
                  <a:pt x="1836" y="1609"/>
                </a:cubicBezTo>
                <a:cubicBezTo>
                  <a:pt x="2251" y="1480"/>
                  <a:pt x="2279" y="986"/>
                  <a:pt x="1876" y="818"/>
                </a:cubicBezTo>
                <a:close/>
              </a:path>
            </a:pathLst>
          </a:custGeom>
          <a:solidFill>
            <a:srgbClr val="FFD700"/>
          </a:solidFill>
          <a:ln>
            <a:noFill/>
          </a:ln>
        </p:spPr>
        <p:txBody>
          <a:bodyPr vert="horz" wrap="square" lIns="121920" tIns="60960" rIns="121920" bIns="60960" numCol="1" anchor="t" anchorCtr="0" compatLnSpc="1">
            <a:prstTxWarp prst="textNoShape">
              <a:avLst/>
            </a:prstTxWarp>
          </a:bodyPr>
          <a:lstStyle/>
          <a:p>
            <a:endParaRPr lang="en-US" sz="2400">
              <a:solidFill>
                <a:schemeClr val="bg1"/>
              </a:solidFill>
            </a:endParaRPr>
          </a:p>
        </p:txBody>
      </p:sp>
      <p:cxnSp>
        <p:nvCxnSpPr>
          <p:cNvPr id="9" name="Straight Connector 8"/>
          <p:cNvCxnSpPr/>
          <p:nvPr userDrawn="1"/>
        </p:nvCxnSpPr>
        <p:spPr>
          <a:xfrm>
            <a:off x="10690028" y="-265042"/>
            <a:ext cx="1090" cy="3186212"/>
          </a:xfrm>
          <a:prstGeom prst="line">
            <a:avLst/>
          </a:prstGeom>
          <a:ln w="9525">
            <a:solidFill>
              <a:srgbClr val="B52372"/>
            </a:solidFill>
          </a:ln>
        </p:spPr>
        <p:style>
          <a:lnRef idx="1">
            <a:schemeClr val="accent1"/>
          </a:lnRef>
          <a:fillRef idx="0">
            <a:schemeClr val="accent1"/>
          </a:fillRef>
          <a:effectRef idx="0">
            <a:schemeClr val="accent1"/>
          </a:effectRef>
          <a:fontRef idx="minor">
            <a:schemeClr val="tx1"/>
          </a:fontRef>
        </p:style>
      </p:cxnSp>
      <p:sp>
        <p:nvSpPr>
          <p:cNvPr id="10" name="Freeform 5"/>
          <p:cNvSpPr>
            <a:spLocks/>
          </p:cNvSpPr>
          <p:nvPr userDrawn="1"/>
        </p:nvSpPr>
        <p:spPr bwMode="auto">
          <a:xfrm>
            <a:off x="9983559" y="2647826"/>
            <a:ext cx="1500025" cy="1090084"/>
          </a:xfrm>
          <a:custGeom>
            <a:avLst/>
            <a:gdLst>
              <a:gd name="T0" fmla="*/ 1876 w 2279"/>
              <a:gd name="T1" fmla="*/ 818 h 1655"/>
              <a:gd name="T2" fmla="*/ 1075 w 2279"/>
              <a:gd name="T3" fmla="*/ 415 h 1655"/>
              <a:gd name="T4" fmla="*/ 1065 w 2279"/>
              <a:gd name="T5" fmla="*/ 445 h 1655"/>
              <a:gd name="T6" fmla="*/ 1065 w 2279"/>
              <a:gd name="T7" fmla="*/ 450 h 1655"/>
              <a:gd name="T8" fmla="*/ 1065 w 2279"/>
              <a:gd name="T9" fmla="*/ 455 h 1655"/>
              <a:gd name="T10" fmla="*/ 1055 w 2279"/>
              <a:gd name="T11" fmla="*/ 450 h 1655"/>
              <a:gd name="T12" fmla="*/ 369 w 2279"/>
              <a:gd name="T13" fmla="*/ 833 h 1655"/>
              <a:gd name="T14" fmla="*/ 433 w 2279"/>
              <a:gd name="T15" fmla="*/ 1609 h 1655"/>
              <a:gd name="T16" fmla="*/ 513 w 2279"/>
              <a:gd name="T17" fmla="*/ 1619 h 1655"/>
              <a:gd name="T18" fmla="*/ 1836 w 2279"/>
              <a:gd name="T19" fmla="*/ 1609 h 1655"/>
              <a:gd name="T20" fmla="*/ 1876 w 2279"/>
              <a:gd name="T21" fmla="*/ 818 h 1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79" h="1655">
                <a:moveTo>
                  <a:pt x="1876" y="818"/>
                </a:moveTo>
                <a:cubicBezTo>
                  <a:pt x="1973" y="282"/>
                  <a:pt x="1253" y="0"/>
                  <a:pt x="1075" y="415"/>
                </a:cubicBezTo>
                <a:cubicBezTo>
                  <a:pt x="1065" y="445"/>
                  <a:pt x="1065" y="445"/>
                  <a:pt x="1065" y="445"/>
                </a:cubicBezTo>
                <a:cubicBezTo>
                  <a:pt x="1065" y="450"/>
                  <a:pt x="1065" y="450"/>
                  <a:pt x="1065" y="450"/>
                </a:cubicBezTo>
                <a:cubicBezTo>
                  <a:pt x="1065" y="455"/>
                  <a:pt x="1065" y="455"/>
                  <a:pt x="1065" y="455"/>
                </a:cubicBezTo>
                <a:cubicBezTo>
                  <a:pt x="1055" y="450"/>
                  <a:pt x="1055" y="450"/>
                  <a:pt x="1055" y="450"/>
                </a:cubicBezTo>
                <a:cubicBezTo>
                  <a:pt x="865" y="197"/>
                  <a:pt x="312" y="326"/>
                  <a:pt x="369" y="833"/>
                </a:cubicBezTo>
                <a:cubicBezTo>
                  <a:pt x="0" y="1017"/>
                  <a:pt x="21" y="1480"/>
                  <a:pt x="433" y="1609"/>
                </a:cubicBezTo>
                <a:cubicBezTo>
                  <a:pt x="513" y="1619"/>
                  <a:pt x="513" y="1619"/>
                  <a:pt x="513" y="1619"/>
                </a:cubicBezTo>
                <a:cubicBezTo>
                  <a:pt x="891" y="1619"/>
                  <a:pt x="1471" y="1655"/>
                  <a:pt x="1836" y="1609"/>
                </a:cubicBezTo>
                <a:cubicBezTo>
                  <a:pt x="2251" y="1480"/>
                  <a:pt x="2279" y="986"/>
                  <a:pt x="1876" y="818"/>
                </a:cubicBezTo>
                <a:close/>
              </a:path>
            </a:pathLst>
          </a:custGeom>
          <a:solidFill>
            <a:srgbClr val="B52372"/>
          </a:solidFill>
          <a:ln>
            <a:noFill/>
          </a:ln>
        </p:spPr>
        <p:txBody>
          <a:bodyPr vert="horz" wrap="square" lIns="121920" tIns="60960" rIns="121920" bIns="60960" numCol="1" anchor="t" anchorCtr="0" compatLnSpc="1">
            <a:prstTxWarp prst="textNoShape">
              <a:avLst/>
            </a:prstTxWarp>
          </a:bodyPr>
          <a:lstStyle/>
          <a:p>
            <a:endParaRPr lang="en-US" sz="2400">
              <a:solidFill>
                <a:schemeClr val="bg1"/>
              </a:solidFill>
            </a:endParaRPr>
          </a:p>
        </p:txBody>
      </p:sp>
      <p:cxnSp>
        <p:nvCxnSpPr>
          <p:cNvPr id="11" name="Straight Connector 10"/>
          <p:cNvCxnSpPr/>
          <p:nvPr userDrawn="1"/>
        </p:nvCxnSpPr>
        <p:spPr>
          <a:xfrm>
            <a:off x="6007594" y="-25400"/>
            <a:ext cx="1090" cy="1738819"/>
          </a:xfrm>
          <a:prstGeom prst="line">
            <a:avLst/>
          </a:prstGeom>
          <a:ln w="9525">
            <a:solidFill>
              <a:srgbClr val="F15A2A"/>
            </a:solidFill>
          </a:ln>
        </p:spPr>
        <p:style>
          <a:lnRef idx="1">
            <a:schemeClr val="accent1"/>
          </a:lnRef>
          <a:fillRef idx="0">
            <a:schemeClr val="accent1"/>
          </a:fillRef>
          <a:effectRef idx="0">
            <a:schemeClr val="accent1"/>
          </a:effectRef>
          <a:fontRef idx="minor">
            <a:schemeClr val="tx1"/>
          </a:fontRef>
        </p:style>
      </p:cxnSp>
      <p:sp>
        <p:nvSpPr>
          <p:cNvPr id="12" name="Freeform 5"/>
          <p:cNvSpPr>
            <a:spLocks/>
          </p:cNvSpPr>
          <p:nvPr userDrawn="1"/>
        </p:nvSpPr>
        <p:spPr bwMode="auto">
          <a:xfrm>
            <a:off x="5301125" y="1440075"/>
            <a:ext cx="1500025" cy="1090084"/>
          </a:xfrm>
          <a:custGeom>
            <a:avLst/>
            <a:gdLst>
              <a:gd name="T0" fmla="*/ 1876 w 2279"/>
              <a:gd name="T1" fmla="*/ 818 h 1655"/>
              <a:gd name="T2" fmla="*/ 1075 w 2279"/>
              <a:gd name="T3" fmla="*/ 415 h 1655"/>
              <a:gd name="T4" fmla="*/ 1065 w 2279"/>
              <a:gd name="T5" fmla="*/ 445 h 1655"/>
              <a:gd name="T6" fmla="*/ 1065 w 2279"/>
              <a:gd name="T7" fmla="*/ 450 h 1655"/>
              <a:gd name="T8" fmla="*/ 1065 w 2279"/>
              <a:gd name="T9" fmla="*/ 455 h 1655"/>
              <a:gd name="T10" fmla="*/ 1055 w 2279"/>
              <a:gd name="T11" fmla="*/ 450 h 1655"/>
              <a:gd name="T12" fmla="*/ 369 w 2279"/>
              <a:gd name="T13" fmla="*/ 833 h 1655"/>
              <a:gd name="T14" fmla="*/ 433 w 2279"/>
              <a:gd name="T15" fmla="*/ 1609 h 1655"/>
              <a:gd name="T16" fmla="*/ 513 w 2279"/>
              <a:gd name="T17" fmla="*/ 1619 h 1655"/>
              <a:gd name="T18" fmla="*/ 1836 w 2279"/>
              <a:gd name="T19" fmla="*/ 1609 h 1655"/>
              <a:gd name="T20" fmla="*/ 1876 w 2279"/>
              <a:gd name="T21" fmla="*/ 818 h 1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79" h="1655">
                <a:moveTo>
                  <a:pt x="1876" y="818"/>
                </a:moveTo>
                <a:cubicBezTo>
                  <a:pt x="1973" y="282"/>
                  <a:pt x="1253" y="0"/>
                  <a:pt x="1075" y="415"/>
                </a:cubicBezTo>
                <a:cubicBezTo>
                  <a:pt x="1065" y="445"/>
                  <a:pt x="1065" y="445"/>
                  <a:pt x="1065" y="445"/>
                </a:cubicBezTo>
                <a:cubicBezTo>
                  <a:pt x="1065" y="450"/>
                  <a:pt x="1065" y="450"/>
                  <a:pt x="1065" y="450"/>
                </a:cubicBezTo>
                <a:cubicBezTo>
                  <a:pt x="1065" y="455"/>
                  <a:pt x="1065" y="455"/>
                  <a:pt x="1065" y="455"/>
                </a:cubicBezTo>
                <a:cubicBezTo>
                  <a:pt x="1055" y="450"/>
                  <a:pt x="1055" y="450"/>
                  <a:pt x="1055" y="450"/>
                </a:cubicBezTo>
                <a:cubicBezTo>
                  <a:pt x="865" y="197"/>
                  <a:pt x="312" y="326"/>
                  <a:pt x="369" y="833"/>
                </a:cubicBezTo>
                <a:cubicBezTo>
                  <a:pt x="0" y="1017"/>
                  <a:pt x="21" y="1480"/>
                  <a:pt x="433" y="1609"/>
                </a:cubicBezTo>
                <a:cubicBezTo>
                  <a:pt x="513" y="1619"/>
                  <a:pt x="513" y="1619"/>
                  <a:pt x="513" y="1619"/>
                </a:cubicBezTo>
                <a:cubicBezTo>
                  <a:pt x="891" y="1619"/>
                  <a:pt x="1471" y="1655"/>
                  <a:pt x="1836" y="1609"/>
                </a:cubicBezTo>
                <a:cubicBezTo>
                  <a:pt x="2251" y="1480"/>
                  <a:pt x="2279" y="986"/>
                  <a:pt x="1876" y="818"/>
                </a:cubicBezTo>
                <a:close/>
              </a:path>
            </a:pathLst>
          </a:custGeom>
          <a:solidFill>
            <a:srgbClr val="F15A2A"/>
          </a:solidFill>
          <a:ln>
            <a:noFill/>
          </a:ln>
        </p:spPr>
        <p:txBody>
          <a:bodyPr vert="horz" wrap="square" lIns="121920" tIns="60960" rIns="121920" bIns="60960" numCol="1" anchor="t" anchorCtr="0" compatLnSpc="1">
            <a:prstTxWarp prst="textNoShape">
              <a:avLst/>
            </a:prstTxWarp>
          </a:bodyPr>
          <a:lstStyle/>
          <a:p>
            <a:endParaRPr lang="en-US" sz="2400">
              <a:solidFill>
                <a:schemeClr val="bg1"/>
              </a:solidFill>
            </a:endParaRPr>
          </a:p>
        </p:txBody>
      </p:sp>
      <p:cxnSp>
        <p:nvCxnSpPr>
          <p:cNvPr id="13" name="Straight Connector 12"/>
          <p:cNvCxnSpPr/>
          <p:nvPr userDrawn="1"/>
        </p:nvCxnSpPr>
        <p:spPr>
          <a:xfrm>
            <a:off x="3772394" y="-25400"/>
            <a:ext cx="1090" cy="3059619"/>
          </a:xfrm>
          <a:prstGeom prst="line">
            <a:avLst/>
          </a:prstGeom>
          <a:ln w="9525">
            <a:solidFill>
              <a:srgbClr val="ED2891"/>
            </a:solidFill>
          </a:ln>
        </p:spPr>
        <p:style>
          <a:lnRef idx="1">
            <a:schemeClr val="accent1"/>
          </a:lnRef>
          <a:fillRef idx="0">
            <a:schemeClr val="accent1"/>
          </a:fillRef>
          <a:effectRef idx="0">
            <a:schemeClr val="accent1"/>
          </a:effectRef>
          <a:fontRef idx="minor">
            <a:schemeClr val="tx1"/>
          </a:fontRef>
        </p:style>
      </p:cxnSp>
      <p:sp>
        <p:nvSpPr>
          <p:cNvPr id="14" name="Freeform 5"/>
          <p:cNvSpPr>
            <a:spLocks/>
          </p:cNvSpPr>
          <p:nvPr userDrawn="1"/>
        </p:nvSpPr>
        <p:spPr bwMode="auto">
          <a:xfrm>
            <a:off x="3065925" y="2760875"/>
            <a:ext cx="1500025" cy="1090084"/>
          </a:xfrm>
          <a:custGeom>
            <a:avLst/>
            <a:gdLst>
              <a:gd name="T0" fmla="*/ 1876 w 2279"/>
              <a:gd name="T1" fmla="*/ 818 h 1655"/>
              <a:gd name="T2" fmla="*/ 1075 w 2279"/>
              <a:gd name="T3" fmla="*/ 415 h 1655"/>
              <a:gd name="T4" fmla="*/ 1065 w 2279"/>
              <a:gd name="T5" fmla="*/ 445 h 1655"/>
              <a:gd name="T6" fmla="*/ 1065 w 2279"/>
              <a:gd name="T7" fmla="*/ 450 h 1655"/>
              <a:gd name="T8" fmla="*/ 1065 w 2279"/>
              <a:gd name="T9" fmla="*/ 455 h 1655"/>
              <a:gd name="T10" fmla="*/ 1055 w 2279"/>
              <a:gd name="T11" fmla="*/ 450 h 1655"/>
              <a:gd name="T12" fmla="*/ 369 w 2279"/>
              <a:gd name="T13" fmla="*/ 833 h 1655"/>
              <a:gd name="T14" fmla="*/ 433 w 2279"/>
              <a:gd name="T15" fmla="*/ 1609 h 1655"/>
              <a:gd name="T16" fmla="*/ 513 w 2279"/>
              <a:gd name="T17" fmla="*/ 1619 h 1655"/>
              <a:gd name="T18" fmla="*/ 1836 w 2279"/>
              <a:gd name="T19" fmla="*/ 1609 h 1655"/>
              <a:gd name="T20" fmla="*/ 1876 w 2279"/>
              <a:gd name="T21" fmla="*/ 818 h 1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79" h="1655">
                <a:moveTo>
                  <a:pt x="1876" y="818"/>
                </a:moveTo>
                <a:cubicBezTo>
                  <a:pt x="1973" y="282"/>
                  <a:pt x="1253" y="0"/>
                  <a:pt x="1075" y="415"/>
                </a:cubicBezTo>
                <a:cubicBezTo>
                  <a:pt x="1065" y="445"/>
                  <a:pt x="1065" y="445"/>
                  <a:pt x="1065" y="445"/>
                </a:cubicBezTo>
                <a:cubicBezTo>
                  <a:pt x="1065" y="450"/>
                  <a:pt x="1065" y="450"/>
                  <a:pt x="1065" y="450"/>
                </a:cubicBezTo>
                <a:cubicBezTo>
                  <a:pt x="1065" y="455"/>
                  <a:pt x="1065" y="455"/>
                  <a:pt x="1065" y="455"/>
                </a:cubicBezTo>
                <a:cubicBezTo>
                  <a:pt x="1055" y="450"/>
                  <a:pt x="1055" y="450"/>
                  <a:pt x="1055" y="450"/>
                </a:cubicBezTo>
                <a:cubicBezTo>
                  <a:pt x="865" y="197"/>
                  <a:pt x="312" y="326"/>
                  <a:pt x="369" y="833"/>
                </a:cubicBezTo>
                <a:cubicBezTo>
                  <a:pt x="0" y="1017"/>
                  <a:pt x="21" y="1480"/>
                  <a:pt x="433" y="1609"/>
                </a:cubicBezTo>
                <a:cubicBezTo>
                  <a:pt x="513" y="1619"/>
                  <a:pt x="513" y="1619"/>
                  <a:pt x="513" y="1619"/>
                </a:cubicBezTo>
                <a:cubicBezTo>
                  <a:pt x="891" y="1619"/>
                  <a:pt x="1471" y="1655"/>
                  <a:pt x="1836" y="1609"/>
                </a:cubicBezTo>
                <a:cubicBezTo>
                  <a:pt x="2251" y="1480"/>
                  <a:pt x="2279" y="986"/>
                  <a:pt x="1876" y="818"/>
                </a:cubicBezTo>
                <a:close/>
              </a:path>
            </a:pathLst>
          </a:custGeom>
          <a:solidFill>
            <a:srgbClr val="ED2891"/>
          </a:solidFill>
          <a:ln>
            <a:noFill/>
          </a:ln>
        </p:spPr>
        <p:txBody>
          <a:bodyPr vert="horz" wrap="square" lIns="121920" tIns="60960" rIns="121920" bIns="60960" numCol="1" anchor="t" anchorCtr="0" compatLnSpc="1">
            <a:prstTxWarp prst="textNoShape">
              <a:avLst/>
            </a:prstTxWarp>
          </a:bodyPr>
          <a:lstStyle/>
          <a:p>
            <a:endParaRPr lang="en-US" sz="2400">
              <a:solidFill>
                <a:schemeClr val="bg1"/>
              </a:solidFill>
            </a:endParaRPr>
          </a:p>
        </p:txBody>
      </p:sp>
      <p:cxnSp>
        <p:nvCxnSpPr>
          <p:cNvPr id="15" name="Straight Connector 14"/>
          <p:cNvCxnSpPr/>
          <p:nvPr userDrawn="1"/>
        </p:nvCxnSpPr>
        <p:spPr>
          <a:xfrm>
            <a:off x="1537194" y="1"/>
            <a:ext cx="1090" cy="2424619"/>
          </a:xfrm>
          <a:prstGeom prst="line">
            <a:avLst/>
          </a:prstGeom>
          <a:ln w="9525">
            <a:solidFill>
              <a:srgbClr val="95D600"/>
            </a:solidFill>
          </a:ln>
        </p:spPr>
        <p:style>
          <a:lnRef idx="1">
            <a:schemeClr val="accent1"/>
          </a:lnRef>
          <a:fillRef idx="0">
            <a:schemeClr val="accent1"/>
          </a:fillRef>
          <a:effectRef idx="0">
            <a:schemeClr val="accent1"/>
          </a:effectRef>
          <a:fontRef idx="minor">
            <a:schemeClr val="tx1"/>
          </a:fontRef>
        </p:style>
      </p:cxnSp>
      <p:sp>
        <p:nvSpPr>
          <p:cNvPr id="16" name="Freeform 5"/>
          <p:cNvSpPr>
            <a:spLocks/>
          </p:cNvSpPr>
          <p:nvPr userDrawn="1"/>
        </p:nvSpPr>
        <p:spPr bwMode="auto">
          <a:xfrm>
            <a:off x="830725" y="2151276"/>
            <a:ext cx="1500025" cy="1090084"/>
          </a:xfrm>
          <a:custGeom>
            <a:avLst/>
            <a:gdLst>
              <a:gd name="T0" fmla="*/ 1876 w 2279"/>
              <a:gd name="T1" fmla="*/ 818 h 1655"/>
              <a:gd name="T2" fmla="*/ 1075 w 2279"/>
              <a:gd name="T3" fmla="*/ 415 h 1655"/>
              <a:gd name="T4" fmla="*/ 1065 w 2279"/>
              <a:gd name="T5" fmla="*/ 445 h 1655"/>
              <a:gd name="T6" fmla="*/ 1065 w 2279"/>
              <a:gd name="T7" fmla="*/ 450 h 1655"/>
              <a:gd name="T8" fmla="*/ 1065 w 2279"/>
              <a:gd name="T9" fmla="*/ 455 h 1655"/>
              <a:gd name="T10" fmla="*/ 1055 w 2279"/>
              <a:gd name="T11" fmla="*/ 450 h 1655"/>
              <a:gd name="T12" fmla="*/ 369 w 2279"/>
              <a:gd name="T13" fmla="*/ 833 h 1655"/>
              <a:gd name="T14" fmla="*/ 433 w 2279"/>
              <a:gd name="T15" fmla="*/ 1609 h 1655"/>
              <a:gd name="T16" fmla="*/ 513 w 2279"/>
              <a:gd name="T17" fmla="*/ 1619 h 1655"/>
              <a:gd name="T18" fmla="*/ 1836 w 2279"/>
              <a:gd name="T19" fmla="*/ 1609 h 1655"/>
              <a:gd name="T20" fmla="*/ 1876 w 2279"/>
              <a:gd name="T21" fmla="*/ 818 h 1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79" h="1655">
                <a:moveTo>
                  <a:pt x="1876" y="818"/>
                </a:moveTo>
                <a:cubicBezTo>
                  <a:pt x="1973" y="282"/>
                  <a:pt x="1253" y="0"/>
                  <a:pt x="1075" y="415"/>
                </a:cubicBezTo>
                <a:cubicBezTo>
                  <a:pt x="1065" y="445"/>
                  <a:pt x="1065" y="445"/>
                  <a:pt x="1065" y="445"/>
                </a:cubicBezTo>
                <a:cubicBezTo>
                  <a:pt x="1065" y="450"/>
                  <a:pt x="1065" y="450"/>
                  <a:pt x="1065" y="450"/>
                </a:cubicBezTo>
                <a:cubicBezTo>
                  <a:pt x="1065" y="455"/>
                  <a:pt x="1065" y="455"/>
                  <a:pt x="1065" y="455"/>
                </a:cubicBezTo>
                <a:cubicBezTo>
                  <a:pt x="1055" y="450"/>
                  <a:pt x="1055" y="450"/>
                  <a:pt x="1055" y="450"/>
                </a:cubicBezTo>
                <a:cubicBezTo>
                  <a:pt x="865" y="197"/>
                  <a:pt x="312" y="326"/>
                  <a:pt x="369" y="833"/>
                </a:cubicBezTo>
                <a:cubicBezTo>
                  <a:pt x="0" y="1017"/>
                  <a:pt x="21" y="1480"/>
                  <a:pt x="433" y="1609"/>
                </a:cubicBezTo>
                <a:cubicBezTo>
                  <a:pt x="513" y="1619"/>
                  <a:pt x="513" y="1619"/>
                  <a:pt x="513" y="1619"/>
                </a:cubicBezTo>
                <a:cubicBezTo>
                  <a:pt x="891" y="1619"/>
                  <a:pt x="1471" y="1655"/>
                  <a:pt x="1836" y="1609"/>
                </a:cubicBezTo>
                <a:cubicBezTo>
                  <a:pt x="2251" y="1480"/>
                  <a:pt x="2279" y="986"/>
                  <a:pt x="1876" y="818"/>
                </a:cubicBezTo>
                <a:close/>
              </a:path>
            </a:pathLst>
          </a:custGeom>
          <a:solidFill>
            <a:srgbClr val="95D600"/>
          </a:solidFill>
          <a:ln>
            <a:noFill/>
          </a:ln>
        </p:spPr>
        <p:txBody>
          <a:bodyPr vert="horz" wrap="square" lIns="121920" tIns="60960" rIns="121920" bIns="60960" numCol="1" anchor="t" anchorCtr="0" compatLnSpc="1">
            <a:prstTxWarp prst="textNoShape">
              <a:avLst/>
            </a:prstTxWarp>
          </a:bodyPr>
          <a:lstStyle/>
          <a:p>
            <a:endParaRPr lang="en-US" sz="2400">
              <a:solidFill>
                <a:schemeClr val="bg1"/>
              </a:solidFill>
            </a:endParaRPr>
          </a:p>
        </p:txBody>
      </p:sp>
      <p:grpSp>
        <p:nvGrpSpPr>
          <p:cNvPr id="27" name="Group 26"/>
          <p:cNvGrpSpPr/>
          <p:nvPr userDrawn="1"/>
        </p:nvGrpSpPr>
        <p:grpSpPr>
          <a:xfrm>
            <a:off x="0" y="-1416"/>
            <a:ext cx="12192000" cy="1110069"/>
            <a:chOff x="0" y="-1416"/>
            <a:chExt cx="12192000" cy="1110069"/>
          </a:xfrm>
          <a:solidFill>
            <a:srgbClr val="085156"/>
          </a:solidFill>
        </p:grpSpPr>
        <p:sp>
          <p:nvSpPr>
            <p:cNvPr id="28" name="Rectangle 27"/>
            <p:cNvSpPr/>
            <p:nvPr/>
          </p:nvSpPr>
          <p:spPr>
            <a:xfrm>
              <a:off x="0" y="-1416"/>
              <a:ext cx="12192000" cy="6010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rminator 28"/>
            <p:cNvSpPr/>
            <p:nvPr/>
          </p:nvSpPr>
          <p:spPr>
            <a:xfrm>
              <a:off x="0" y="79780"/>
              <a:ext cx="12192000" cy="1028873"/>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1" name="Picture 30"/>
          <p:cNvPicPr>
            <a:picLocks noChangeAspect="1"/>
          </p:cNvPicPr>
          <p:nvPr userDrawn="1"/>
        </p:nvPicPr>
        <p:blipFill rotWithShape="1">
          <a:blip r:embed="rId2">
            <a:alphaModFix amt="7000"/>
            <a:extLst>
              <a:ext uri="{28A0092B-C50C-407E-A947-70E740481C1C}">
                <a14:useLocalDpi xmlns:a14="http://schemas.microsoft.com/office/drawing/2010/main" xmlns="" val="0"/>
              </a:ext>
            </a:extLst>
          </a:blip>
          <a:srcRect b="26629"/>
          <a:stretch/>
        </p:blipFill>
        <p:spPr>
          <a:xfrm rot="16200000">
            <a:off x="9666337" y="-250801"/>
            <a:ext cx="2762230" cy="2304637"/>
          </a:xfrm>
          <a:prstGeom prst="rect">
            <a:avLst/>
          </a:prstGeom>
        </p:spPr>
      </p:pic>
      <p:sp>
        <p:nvSpPr>
          <p:cNvPr id="34" name="Text Placeholder 23"/>
          <p:cNvSpPr>
            <a:spLocks noGrp="1"/>
          </p:cNvSpPr>
          <p:nvPr>
            <p:ph type="body" sz="quarter" idx="14" hasCustomPrompt="1"/>
          </p:nvPr>
        </p:nvSpPr>
        <p:spPr>
          <a:xfrm>
            <a:off x="599491" y="3453777"/>
            <a:ext cx="1752788" cy="745278"/>
          </a:xfrm>
        </p:spPr>
        <p:txBody>
          <a:bodyPr anchor="ctr">
            <a:normAutofit/>
          </a:bodyPr>
          <a:lstStyle>
            <a:lvl1pPr marL="0" indent="0" algn="ctr">
              <a:buNone/>
              <a:defRPr sz="3000">
                <a:solidFill>
                  <a:srgbClr val="95D600"/>
                </a:solidFill>
                <a:latin typeface="+mn-lt"/>
              </a:defRPr>
            </a:lvl1pPr>
          </a:lstStyle>
          <a:p>
            <a:pPr lvl="0"/>
            <a:r>
              <a:rPr lang="en-US" dirty="0"/>
              <a:t>Title</a:t>
            </a:r>
          </a:p>
        </p:txBody>
      </p:sp>
      <p:sp>
        <p:nvSpPr>
          <p:cNvPr id="35" name="Text Placeholder 23"/>
          <p:cNvSpPr>
            <a:spLocks noGrp="1"/>
          </p:cNvSpPr>
          <p:nvPr>
            <p:ph type="body" sz="quarter" idx="15" hasCustomPrompt="1"/>
          </p:nvPr>
        </p:nvSpPr>
        <p:spPr>
          <a:xfrm>
            <a:off x="613779" y="4292763"/>
            <a:ext cx="1752788" cy="1469167"/>
          </a:xfrm>
        </p:spPr>
        <p:txBody>
          <a:bodyPr>
            <a:normAutofit/>
          </a:bodyPr>
          <a:lstStyle>
            <a:lvl1pPr marL="0" indent="0" algn="ctr">
              <a:buNone/>
              <a:defRPr sz="2200">
                <a:solidFill>
                  <a:srgbClr val="085156"/>
                </a:solidFill>
                <a:latin typeface="+mn-lt"/>
              </a:defRPr>
            </a:lvl1pPr>
          </a:lstStyle>
          <a:p>
            <a:pPr lvl="0"/>
            <a:r>
              <a:rPr lang="en-US" dirty="0"/>
              <a:t>Body Text</a:t>
            </a:r>
          </a:p>
        </p:txBody>
      </p:sp>
      <p:sp>
        <p:nvSpPr>
          <p:cNvPr id="36" name="Text Placeholder 23"/>
          <p:cNvSpPr>
            <a:spLocks noGrp="1"/>
          </p:cNvSpPr>
          <p:nvPr>
            <p:ph type="body" sz="quarter" idx="16" hasCustomPrompt="1"/>
          </p:nvPr>
        </p:nvSpPr>
        <p:spPr>
          <a:xfrm>
            <a:off x="2896000" y="3953793"/>
            <a:ext cx="1752788" cy="745278"/>
          </a:xfrm>
        </p:spPr>
        <p:txBody>
          <a:bodyPr anchor="ctr">
            <a:normAutofit/>
          </a:bodyPr>
          <a:lstStyle>
            <a:lvl1pPr marL="0" indent="0" algn="ctr">
              <a:buNone/>
              <a:defRPr sz="3000">
                <a:solidFill>
                  <a:srgbClr val="ED2891"/>
                </a:solidFill>
                <a:latin typeface="+mn-lt"/>
              </a:defRPr>
            </a:lvl1pPr>
          </a:lstStyle>
          <a:p>
            <a:pPr lvl="0"/>
            <a:r>
              <a:rPr lang="en-US" dirty="0"/>
              <a:t>Title</a:t>
            </a:r>
          </a:p>
        </p:txBody>
      </p:sp>
      <p:sp>
        <p:nvSpPr>
          <p:cNvPr id="37" name="Text Placeholder 23"/>
          <p:cNvSpPr>
            <a:spLocks noGrp="1"/>
          </p:cNvSpPr>
          <p:nvPr>
            <p:ph type="body" sz="quarter" idx="17" hasCustomPrompt="1"/>
          </p:nvPr>
        </p:nvSpPr>
        <p:spPr>
          <a:xfrm>
            <a:off x="2910288" y="4792779"/>
            <a:ext cx="1752788" cy="1469167"/>
          </a:xfrm>
        </p:spPr>
        <p:txBody>
          <a:bodyPr>
            <a:normAutofit/>
          </a:bodyPr>
          <a:lstStyle>
            <a:lvl1pPr marL="0" indent="0" algn="ctr">
              <a:buNone/>
              <a:defRPr sz="2200">
                <a:solidFill>
                  <a:srgbClr val="085156"/>
                </a:solidFill>
                <a:latin typeface="+mn-lt"/>
              </a:defRPr>
            </a:lvl1pPr>
          </a:lstStyle>
          <a:p>
            <a:pPr lvl="0"/>
            <a:r>
              <a:rPr lang="en-US" dirty="0"/>
              <a:t>Body Text</a:t>
            </a:r>
          </a:p>
        </p:txBody>
      </p:sp>
      <p:sp>
        <p:nvSpPr>
          <p:cNvPr id="40" name="Text Placeholder 23"/>
          <p:cNvSpPr>
            <a:spLocks noGrp="1"/>
          </p:cNvSpPr>
          <p:nvPr>
            <p:ph type="body" sz="quarter" idx="18" hasCustomPrompt="1"/>
          </p:nvPr>
        </p:nvSpPr>
        <p:spPr>
          <a:xfrm>
            <a:off x="5152299" y="2622738"/>
            <a:ext cx="1752788" cy="745278"/>
          </a:xfrm>
        </p:spPr>
        <p:txBody>
          <a:bodyPr anchor="ctr">
            <a:normAutofit/>
          </a:bodyPr>
          <a:lstStyle>
            <a:lvl1pPr marL="0" indent="0" algn="ctr">
              <a:buNone/>
              <a:defRPr sz="3000">
                <a:solidFill>
                  <a:srgbClr val="F15A2A"/>
                </a:solidFill>
                <a:latin typeface="+mn-lt"/>
              </a:defRPr>
            </a:lvl1pPr>
          </a:lstStyle>
          <a:p>
            <a:pPr lvl="0"/>
            <a:r>
              <a:rPr lang="en-US" dirty="0"/>
              <a:t>Title</a:t>
            </a:r>
          </a:p>
        </p:txBody>
      </p:sp>
      <p:sp>
        <p:nvSpPr>
          <p:cNvPr id="41" name="Text Placeholder 23"/>
          <p:cNvSpPr>
            <a:spLocks noGrp="1"/>
          </p:cNvSpPr>
          <p:nvPr>
            <p:ph type="body" sz="quarter" idx="19" hasCustomPrompt="1"/>
          </p:nvPr>
        </p:nvSpPr>
        <p:spPr>
          <a:xfrm>
            <a:off x="5166587" y="3461724"/>
            <a:ext cx="1752788" cy="1469167"/>
          </a:xfrm>
        </p:spPr>
        <p:txBody>
          <a:bodyPr>
            <a:normAutofit/>
          </a:bodyPr>
          <a:lstStyle>
            <a:lvl1pPr marL="0" indent="0" algn="ctr">
              <a:buNone/>
              <a:defRPr sz="2200">
                <a:solidFill>
                  <a:srgbClr val="085156"/>
                </a:solidFill>
                <a:latin typeface="+mn-lt"/>
              </a:defRPr>
            </a:lvl1pPr>
          </a:lstStyle>
          <a:p>
            <a:pPr lvl="0"/>
            <a:r>
              <a:rPr lang="en-US" dirty="0"/>
              <a:t>Body Text</a:t>
            </a:r>
          </a:p>
        </p:txBody>
      </p:sp>
      <p:sp>
        <p:nvSpPr>
          <p:cNvPr id="42" name="Text Placeholder 23"/>
          <p:cNvSpPr>
            <a:spLocks noGrp="1"/>
          </p:cNvSpPr>
          <p:nvPr>
            <p:ph type="body" sz="quarter" idx="20" hasCustomPrompt="1"/>
          </p:nvPr>
        </p:nvSpPr>
        <p:spPr>
          <a:xfrm>
            <a:off x="7407508" y="3286184"/>
            <a:ext cx="1752788" cy="745278"/>
          </a:xfrm>
        </p:spPr>
        <p:txBody>
          <a:bodyPr anchor="ctr">
            <a:normAutofit/>
          </a:bodyPr>
          <a:lstStyle>
            <a:lvl1pPr marL="0" indent="0" algn="ctr">
              <a:buNone/>
              <a:defRPr sz="3000">
                <a:solidFill>
                  <a:srgbClr val="FFD700"/>
                </a:solidFill>
                <a:latin typeface="+mn-lt"/>
              </a:defRPr>
            </a:lvl1pPr>
          </a:lstStyle>
          <a:p>
            <a:pPr lvl="0"/>
            <a:r>
              <a:rPr lang="en-US" dirty="0"/>
              <a:t>Title</a:t>
            </a:r>
          </a:p>
        </p:txBody>
      </p:sp>
      <p:sp>
        <p:nvSpPr>
          <p:cNvPr id="43" name="Text Placeholder 23"/>
          <p:cNvSpPr>
            <a:spLocks noGrp="1"/>
          </p:cNvSpPr>
          <p:nvPr>
            <p:ph type="body" sz="quarter" idx="21" hasCustomPrompt="1"/>
          </p:nvPr>
        </p:nvSpPr>
        <p:spPr>
          <a:xfrm>
            <a:off x="7421796" y="4125170"/>
            <a:ext cx="1752788" cy="1469167"/>
          </a:xfrm>
        </p:spPr>
        <p:txBody>
          <a:bodyPr>
            <a:normAutofit/>
          </a:bodyPr>
          <a:lstStyle>
            <a:lvl1pPr marL="0" indent="0" algn="ctr">
              <a:buNone/>
              <a:defRPr sz="2200">
                <a:solidFill>
                  <a:srgbClr val="085156"/>
                </a:solidFill>
                <a:latin typeface="+mn-lt"/>
              </a:defRPr>
            </a:lvl1pPr>
          </a:lstStyle>
          <a:p>
            <a:pPr lvl="0"/>
            <a:r>
              <a:rPr lang="en-US" dirty="0"/>
              <a:t>Body Text</a:t>
            </a:r>
          </a:p>
        </p:txBody>
      </p:sp>
      <p:sp>
        <p:nvSpPr>
          <p:cNvPr id="44" name="Text Placeholder 23"/>
          <p:cNvSpPr>
            <a:spLocks noGrp="1"/>
          </p:cNvSpPr>
          <p:nvPr>
            <p:ph type="body" sz="quarter" idx="22" hasCustomPrompt="1"/>
          </p:nvPr>
        </p:nvSpPr>
        <p:spPr>
          <a:xfrm>
            <a:off x="9813634" y="3838311"/>
            <a:ext cx="1752788" cy="745278"/>
          </a:xfrm>
        </p:spPr>
        <p:txBody>
          <a:bodyPr anchor="ctr">
            <a:normAutofit/>
          </a:bodyPr>
          <a:lstStyle>
            <a:lvl1pPr marL="0" indent="0" algn="ctr">
              <a:buNone/>
              <a:defRPr sz="3000">
                <a:solidFill>
                  <a:srgbClr val="B52372"/>
                </a:solidFill>
                <a:latin typeface="+mn-lt"/>
              </a:defRPr>
            </a:lvl1pPr>
          </a:lstStyle>
          <a:p>
            <a:pPr lvl="0"/>
            <a:r>
              <a:rPr lang="en-US" dirty="0"/>
              <a:t>Title</a:t>
            </a:r>
          </a:p>
        </p:txBody>
      </p:sp>
      <p:sp>
        <p:nvSpPr>
          <p:cNvPr id="45" name="Text Placeholder 23"/>
          <p:cNvSpPr>
            <a:spLocks noGrp="1"/>
          </p:cNvSpPr>
          <p:nvPr>
            <p:ph type="body" sz="quarter" idx="23" hasCustomPrompt="1"/>
          </p:nvPr>
        </p:nvSpPr>
        <p:spPr>
          <a:xfrm>
            <a:off x="9827922" y="4677297"/>
            <a:ext cx="1752788" cy="1469167"/>
          </a:xfrm>
        </p:spPr>
        <p:txBody>
          <a:bodyPr>
            <a:normAutofit/>
          </a:bodyPr>
          <a:lstStyle>
            <a:lvl1pPr marL="0" indent="0" algn="ctr">
              <a:buNone/>
              <a:defRPr sz="2200">
                <a:solidFill>
                  <a:srgbClr val="085156"/>
                </a:solidFill>
                <a:latin typeface="+mn-lt"/>
              </a:defRPr>
            </a:lvl1pPr>
          </a:lstStyle>
          <a:p>
            <a:pPr lvl="0"/>
            <a:r>
              <a:rPr lang="en-US" dirty="0"/>
              <a:t>Body Text</a:t>
            </a:r>
          </a:p>
        </p:txBody>
      </p:sp>
      <p:sp>
        <p:nvSpPr>
          <p:cNvPr id="46" name="テキスト プレースホルダー 36"/>
          <p:cNvSpPr txBox="1">
            <a:spLocks/>
          </p:cNvSpPr>
          <p:nvPr userDrawn="1"/>
        </p:nvSpPr>
        <p:spPr bwMode="auto">
          <a:xfrm>
            <a:off x="658268" y="6328963"/>
            <a:ext cx="11042038" cy="410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085156"/>
                </a:solidFill>
                <a:latin typeface="Calibri" charset="0"/>
              </a:rPr>
              <a:t>GENERATION DATA </a:t>
            </a:r>
            <a:r>
              <a:rPr lang="en-US" altLang="ja-JP" sz="1100" b="1" dirty="0">
                <a:solidFill>
                  <a:srgbClr val="F15A2A"/>
                </a:solidFill>
                <a:latin typeface="Calibri" charset="0"/>
              </a:rPr>
              <a:t>|</a:t>
            </a:r>
            <a:r>
              <a:rPr lang="en-US" altLang="ja-JP" sz="1100" dirty="0">
                <a:solidFill>
                  <a:srgbClr val="615F5D"/>
                </a:solidFill>
                <a:latin typeface="Calibri" charset="0"/>
              </a:rPr>
              <a:t> </a:t>
            </a:r>
            <a:r>
              <a:rPr lang="en-US" altLang="ja-JP" sz="1100" dirty="0">
                <a:solidFill>
                  <a:srgbClr val="085156"/>
                </a:solidFill>
                <a:latin typeface="Calibri" charset="0"/>
              </a:rPr>
              <a:t>USING DATA FOR PROFIT</a:t>
            </a:r>
            <a:endParaRPr kumimoji="1" lang="ja-JP" altLang="en-US" sz="1100" dirty="0">
              <a:solidFill>
                <a:srgbClr val="085156"/>
              </a:solidFill>
              <a:latin typeface="Calibri" charset="0"/>
            </a:endParaRPr>
          </a:p>
        </p:txBody>
      </p:sp>
    </p:spTree>
    <p:extLst>
      <p:ext uri="{BB962C8B-B14F-4D97-AF65-F5344CB8AC3E}">
        <p14:creationId xmlns:p14="http://schemas.microsoft.com/office/powerpoint/2010/main" xmlns="" val="106461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ppt_x"/>
                                          </p:val>
                                        </p:tav>
                                        <p:tav tm="100000">
                                          <p:val>
                                            <p:strVal val="#ppt_x"/>
                                          </p:val>
                                        </p:tav>
                                      </p:tavLst>
                                    </p:anim>
                                    <p:anim calcmode="lin" valueType="num">
                                      <p:cBhvr additive="base">
                                        <p:cTn id="12" dur="1000" fill="hold"/>
                                        <p:tgtEl>
                                          <p:spTgt spid="16"/>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1"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1000" fill="hold"/>
                                        <p:tgtEl>
                                          <p:spTgt spid="13"/>
                                        </p:tgtEl>
                                        <p:attrNameLst>
                                          <p:attrName>ppt_x</p:attrName>
                                        </p:attrNameLst>
                                      </p:cBhvr>
                                      <p:tavLst>
                                        <p:tav tm="0">
                                          <p:val>
                                            <p:strVal val="#ppt_x"/>
                                          </p:val>
                                        </p:tav>
                                        <p:tav tm="100000">
                                          <p:val>
                                            <p:strVal val="#ppt_x"/>
                                          </p:val>
                                        </p:tav>
                                      </p:tavLst>
                                    </p:anim>
                                    <p:anim calcmode="lin" valueType="num">
                                      <p:cBhvr additive="base">
                                        <p:cTn id="17" dur="1000" fill="hold"/>
                                        <p:tgtEl>
                                          <p:spTgt spid="13"/>
                                        </p:tgtEl>
                                        <p:attrNameLst>
                                          <p:attrName>ppt_y</p:attrName>
                                        </p:attrNameLst>
                                      </p:cBhvr>
                                      <p:tavLst>
                                        <p:tav tm="0">
                                          <p:val>
                                            <p:strVal val="0-#ppt_h/2"/>
                                          </p:val>
                                        </p:tav>
                                        <p:tav tm="100000">
                                          <p:val>
                                            <p:strVal val="#ppt_y"/>
                                          </p:val>
                                        </p:tav>
                                      </p:tavLst>
                                    </p:anim>
                                  </p:childTnLst>
                                </p:cTn>
                              </p:par>
                              <p:par>
                                <p:cTn id="18" presetID="2" presetClass="entr" presetSubtype="1"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1000" fill="hold"/>
                                        <p:tgtEl>
                                          <p:spTgt spid="14"/>
                                        </p:tgtEl>
                                        <p:attrNameLst>
                                          <p:attrName>ppt_x</p:attrName>
                                        </p:attrNameLst>
                                      </p:cBhvr>
                                      <p:tavLst>
                                        <p:tav tm="0">
                                          <p:val>
                                            <p:strVal val="#ppt_x"/>
                                          </p:val>
                                        </p:tav>
                                        <p:tav tm="100000">
                                          <p:val>
                                            <p:strVal val="#ppt_x"/>
                                          </p:val>
                                        </p:tav>
                                      </p:tavLst>
                                    </p:anim>
                                    <p:anim calcmode="lin" valueType="num">
                                      <p:cBhvr additive="base">
                                        <p:cTn id="21" dur="1000" fill="hold"/>
                                        <p:tgtEl>
                                          <p:spTgt spid="14"/>
                                        </p:tgtEl>
                                        <p:attrNameLst>
                                          <p:attrName>ppt_y</p:attrName>
                                        </p:attrNameLst>
                                      </p:cBhvr>
                                      <p:tavLst>
                                        <p:tav tm="0">
                                          <p:val>
                                            <p:strVal val="0-#ppt_h/2"/>
                                          </p:val>
                                        </p:tav>
                                        <p:tav tm="100000">
                                          <p:val>
                                            <p:strVal val="#ppt_y"/>
                                          </p:val>
                                        </p:tav>
                                      </p:tavLst>
                                    </p:anim>
                                  </p:childTnLst>
                                </p:cTn>
                              </p:par>
                            </p:childTnLst>
                          </p:cTn>
                        </p:par>
                        <p:par>
                          <p:cTn id="22" fill="hold">
                            <p:stCondLst>
                              <p:cond delay="2000"/>
                            </p:stCondLst>
                            <p:childTnLst>
                              <p:par>
                                <p:cTn id="23" presetID="2" presetClass="entr" presetSubtype="1"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1000" fill="hold"/>
                                        <p:tgtEl>
                                          <p:spTgt spid="11"/>
                                        </p:tgtEl>
                                        <p:attrNameLst>
                                          <p:attrName>ppt_x</p:attrName>
                                        </p:attrNameLst>
                                      </p:cBhvr>
                                      <p:tavLst>
                                        <p:tav tm="0">
                                          <p:val>
                                            <p:strVal val="#ppt_x"/>
                                          </p:val>
                                        </p:tav>
                                        <p:tav tm="100000">
                                          <p:val>
                                            <p:strVal val="#ppt_x"/>
                                          </p:val>
                                        </p:tav>
                                      </p:tavLst>
                                    </p:anim>
                                    <p:anim calcmode="lin" valueType="num">
                                      <p:cBhvr additive="base">
                                        <p:cTn id="26" dur="1000" fill="hold"/>
                                        <p:tgtEl>
                                          <p:spTgt spid="11"/>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1000" fill="hold"/>
                                        <p:tgtEl>
                                          <p:spTgt spid="12"/>
                                        </p:tgtEl>
                                        <p:attrNameLst>
                                          <p:attrName>ppt_x</p:attrName>
                                        </p:attrNameLst>
                                      </p:cBhvr>
                                      <p:tavLst>
                                        <p:tav tm="0">
                                          <p:val>
                                            <p:strVal val="#ppt_x"/>
                                          </p:val>
                                        </p:tav>
                                        <p:tav tm="100000">
                                          <p:val>
                                            <p:strVal val="#ppt_x"/>
                                          </p:val>
                                        </p:tav>
                                      </p:tavLst>
                                    </p:anim>
                                    <p:anim calcmode="lin" valueType="num">
                                      <p:cBhvr additive="base">
                                        <p:cTn id="30" dur="1000" fill="hold"/>
                                        <p:tgtEl>
                                          <p:spTgt spid="12"/>
                                        </p:tgtEl>
                                        <p:attrNameLst>
                                          <p:attrName>ppt_y</p:attrName>
                                        </p:attrNameLst>
                                      </p:cBhvr>
                                      <p:tavLst>
                                        <p:tav tm="0">
                                          <p:val>
                                            <p:strVal val="0-#ppt_h/2"/>
                                          </p:val>
                                        </p:tav>
                                        <p:tav tm="100000">
                                          <p:val>
                                            <p:strVal val="#ppt_y"/>
                                          </p:val>
                                        </p:tav>
                                      </p:tavLst>
                                    </p:anim>
                                  </p:childTnLst>
                                </p:cTn>
                              </p:par>
                            </p:childTnLst>
                          </p:cTn>
                        </p:par>
                        <p:par>
                          <p:cTn id="31" fill="hold">
                            <p:stCondLst>
                              <p:cond delay="3000"/>
                            </p:stCondLst>
                            <p:childTnLst>
                              <p:par>
                                <p:cTn id="32" presetID="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1000" fill="hold"/>
                                        <p:tgtEl>
                                          <p:spTgt spid="7"/>
                                        </p:tgtEl>
                                        <p:attrNameLst>
                                          <p:attrName>ppt_x</p:attrName>
                                        </p:attrNameLst>
                                      </p:cBhvr>
                                      <p:tavLst>
                                        <p:tav tm="0">
                                          <p:val>
                                            <p:strVal val="#ppt_x"/>
                                          </p:val>
                                        </p:tav>
                                        <p:tav tm="100000">
                                          <p:val>
                                            <p:strVal val="#ppt_x"/>
                                          </p:val>
                                        </p:tav>
                                      </p:tavLst>
                                    </p:anim>
                                    <p:anim calcmode="lin" valueType="num">
                                      <p:cBhvr additive="base">
                                        <p:cTn id="35" dur="1000" fill="hold"/>
                                        <p:tgtEl>
                                          <p:spTgt spid="7"/>
                                        </p:tgtEl>
                                        <p:attrNameLst>
                                          <p:attrName>ppt_y</p:attrName>
                                        </p:attrNameLst>
                                      </p:cBhvr>
                                      <p:tavLst>
                                        <p:tav tm="0">
                                          <p:val>
                                            <p:strVal val="0-#ppt_h/2"/>
                                          </p:val>
                                        </p:tav>
                                        <p:tav tm="100000">
                                          <p:val>
                                            <p:strVal val="#ppt_y"/>
                                          </p:val>
                                        </p:tav>
                                      </p:tavLst>
                                    </p:anim>
                                  </p:childTnLst>
                                </p:cTn>
                              </p:par>
                              <p:par>
                                <p:cTn id="36" presetID="2" presetClass="entr" presetSubtype="1"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1000" fill="hold"/>
                                        <p:tgtEl>
                                          <p:spTgt spid="8"/>
                                        </p:tgtEl>
                                        <p:attrNameLst>
                                          <p:attrName>ppt_x</p:attrName>
                                        </p:attrNameLst>
                                      </p:cBhvr>
                                      <p:tavLst>
                                        <p:tav tm="0">
                                          <p:val>
                                            <p:strVal val="#ppt_x"/>
                                          </p:val>
                                        </p:tav>
                                        <p:tav tm="100000">
                                          <p:val>
                                            <p:strVal val="#ppt_x"/>
                                          </p:val>
                                        </p:tav>
                                      </p:tavLst>
                                    </p:anim>
                                    <p:anim calcmode="lin" valueType="num">
                                      <p:cBhvr additive="base">
                                        <p:cTn id="39" dur="1000" fill="hold"/>
                                        <p:tgtEl>
                                          <p:spTgt spid="8"/>
                                        </p:tgtEl>
                                        <p:attrNameLst>
                                          <p:attrName>ppt_y</p:attrName>
                                        </p:attrNameLst>
                                      </p:cBhvr>
                                      <p:tavLst>
                                        <p:tav tm="0">
                                          <p:val>
                                            <p:strVal val="0-#ppt_h/2"/>
                                          </p:val>
                                        </p:tav>
                                        <p:tav tm="100000">
                                          <p:val>
                                            <p:strVal val="#ppt_y"/>
                                          </p:val>
                                        </p:tav>
                                      </p:tavLst>
                                    </p:anim>
                                  </p:childTnLst>
                                </p:cTn>
                              </p:par>
                            </p:childTnLst>
                          </p:cTn>
                        </p:par>
                        <p:par>
                          <p:cTn id="40" fill="hold">
                            <p:stCondLst>
                              <p:cond delay="4000"/>
                            </p:stCondLst>
                            <p:childTnLst>
                              <p:par>
                                <p:cTn id="41" presetID="2" presetClass="entr" presetSubtype="1"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1000" fill="hold"/>
                                        <p:tgtEl>
                                          <p:spTgt spid="9"/>
                                        </p:tgtEl>
                                        <p:attrNameLst>
                                          <p:attrName>ppt_x</p:attrName>
                                        </p:attrNameLst>
                                      </p:cBhvr>
                                      <p:tavLst>
                                        <p:tav tm="0">
                                          <p:val>
                                            <p:strVal val="#ppt_x"/>
                                          </p:val>
                                        </p:tav>
                                        <p:tav tm="100000">
                                          <p:val>
                                            <p:strVal val="#ppt_x"/>
                                          </p:val>
                                        </p:tav>
                                      </p:tavLst>
                                    </p:anim>
                                    <p:anim calcmode="lin" valueType="num">
                                      <p:cBhvr additive="base">
                                        <p:cTn id="44" dur="1000" fill="hold"/>
                                        <p:tgtEl>
                                          <p:spTgt spid="9"/>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1000" fill="hold"/>
                                        <p:tgtEl>
                                          <p:spTgt spid="10"/>
                                        </p:tgtEl>
                                        <p:attrNameLst>
                                          <p:attrName>ppt_x</p:attrName>
                                        </p:attrNameLst>
                                      </p:cBhvr>
                                      <p:tavLst>
                                        <p:tav tm="0">
                                          <p:val>
                                            <p:strVal val="#ppt_x"/>
                                          </p:val>
                                        </p:tav>
                                        <p:tav tm="100000">
                                          <p:val>
                                            <p:strVal val="#ppt_x"/>
                                          </p:val>
                                        </p:tav>
                                      </p:tavLst>
                                    </p:anim>
                                    <p:anim calcmode="lin" valueType="num">
                                      <p:cBhvr additive="base">
                                        <p:cTn id="4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4" grpId="0" animBg="1"/>
      <p:bldP spid="16"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Intro. Text with 3 bullets">
    <p:spTree>
      <p:nvGrpSpPr>
        <p:cNvPr id="1" name=""/>
        <p:cNvGrpSpPr/>
        <p:nvPr/>
      </p:nvGrpSpPr>
      <p:grpSpPr>
        <a:xfrm>
          <a:off x="0" y="0"/>
          <a:ext cx="0" cy="0"/>
          <a:chOff x="0" y="0"/>
          <a:chExt cx="0" cy="0"/>
        </a:xfrm>
      </p:grpSpPr>
      <p:grpSp>
        <p:nvGrpSpPr>
          <p:cNvPr id="7" name="Group 6"/>
          <p:cNvGrpSpPr/>
          <p:nvPr userDrawn="1"/>
        </p:nvGrpSpPr>
        <p:grpSpPr>
          <a:xfrm>
            <a:off x="4647458" y="4378560"/>
            <a:ext cx="6649321" cy="1132146"/>
            <a:chOff x="4731122" y="1329195"/>
            <a:chExt cx="6649321" cy="1132146"/>
          </a:xfrm>
          <a:solidFill>
            <a:srgbClr val="F15A2A"/>
          </a:solidFill>
        </p:grpSpPr>
        <p:sp>
          <p:nvSpPr>
            <p:cNvPr id="8" name="Rectangle 7"/>
            <p:cNvSpPr/>
            <p:nvPr/>
          </p:nvSpPr>
          <p:spPr>
            <a:xfrm>
              <a:off x="4731122" y="1329963"/>
              <a:ext cx="6167263" cy="1130610"/>
            </a:xfrm>
            <a:prstGeom prst="rect">
              <a:avLst/>
            </a:prstGeom>
            <a:grp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0248297" y="1329195"/>
              <a:ext cx="1132146" cy="11321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userDrawn="1"/>
        </p:nvGrpSpPr>
        <p:grpSpPr>
          <a:xfrm>
            <a:off x="4731949" y="2857426"/>
            <a:ext cx="6649321" cy="1132146"/>
            <a:chOff x="4731122" y="1329195"/>
            <a:chExt cx="6649321" cy="1132146"/>
          </a:xfrm>
          <a:solidFill>
            <a:srgbClr val="ED2891"/>
          </a:solidFill>
        </p:grpSpPr>
        <p:sp>
          <p:nvSpPr>
            <p:cNvPr id="11" name="Rectangle 10"/>
            <p:cNvSpPr/>
            <p:nvPr/>
          </p:nvSpPr>
          <p:spPr>
            <a:xfrm>
              <a:off x="4731122" y="1329963"/>
              <a:ext cx="6167263" cy="1130610"/>
            </a:xfrm>
            <a:prstGeom prst="rect">
              <a:avLst/>
            </a:prstGeom>
            <a:grp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0248297" y="1329195"/>
              <a:ext cx="1132146" cy="11321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4731122" y="1329195"/>
            <a:ext cx="6649321" cy="1132146"/>
            <a:chOff x="4731122" y="1329195"/>
            <a:chExt cx="6649321" cy="1132146"/>
          </a:xfrm>
          <a:solidFill>
            <a:srgbClr val="95D600"/>
          </a:solidFill>
        </p:grpSpPr>
        <p:sp>
          <p:nvSpPr>
            <p:cNvPr id="14" name="Rectangle 13"/>
            <p:cNvSpPr/>
            <p:nvPr/>
          </p:nvSpPr>
          <p:spPr>
            <a:xfrm>
              <a:off x="4731122" y="1329963"/>
              <a:ext cx="6167263" cy="1130610"/>
            </a:xfrm>
            <a:prstGeom prst="rect">
              <a:avLst/>
            </a:prstGeom>
            <a:grp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0248297" y="1329195"/>
              <a:ext cx="1132146" cy="11321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7" name="Straight Connector 16"/>
          <p:cNvCxnSpPr/>
          <p:nvPr userDrawn="1"/>
        </p:nvCxnSpPr>
        <p:spPr>
          <a:xfrm>
            <a:off x="6003332" y="1601480"/>
            <a:ext cx="0" cy="6964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userDrawn="1"/>
        </p:nvPicPr>
        <p:blipFill rotWithShape="1">
          <a:blip r:embed="rId2">
            <a:extLst>
              <a:ext uri="{28A0092B-C50C-407E-A947-70E740481C1C}">
                <a14:useLocalDpi xmlns:a14="http://schemas.microsoft.com/office/drawing/2010/main" xmlns="" val="0"/>
              </a:ext>
            </a:extLst>
          </a:blip>
          <a:srcRect l="78564" t="6637" r="6523" b="6599"/>
          <a:stretch/>
        </p:blipFill>
        <p:spPr>
          <a:xfrm>
            <a:off x="4791275" y="393787"/>
            <a:ext cx="268053" cy="5201246"/>
          </a:xfrm>
          <a:prstGeom prst="rect">
            <a:avLst/>
          </a:prstGeom>
        </p:spPr>
      </p:pic>
      <p:cxnSp>
        <p:nvCxnSpPr>
          <p:cNvPr id="21" name="Straight Connector 20"/>
          <p:cNvCxnSpPr/>
          <p:nvPr userDrawn="1"/>
        </p:nvCxnSpPr>
        <p:spPr>
          <a:xfrm>
            <a:off x="6003332" y="3145135"/>
            <a:ext cx="0" cy="6964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6003332" y="4657299"/>
            <a:ext cx="0" cy="6964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6" name="Group 25"/>
          <p:cNvGrpSpPr/>
          <p:nvPr userDrawn="1"/>
        </p:nvGrpSpPr>
        <p:grpSpPr>
          <a:xfrm>
            <a:off x="2" y="-5"/>
            <a:ext cx="4790545" cy="6858004"/>
            <a:chOff x="2" y="-5"/>
            <a:chExt cx="4790545" cy="6858004"/>
          </a:xfrm>
          <a:solidFill>
            <a:srgbClr val="085156"/>
          </a:solidFill>
        </p:grpSpPr>
        <p:sp>
          <p:nvSpPr>
            <p:cNvPr id="27" name="Rectangle 26"/>
            <p:cNvSpPr/>
            <p:nvPr/>
          </p:nvSpPr>
          <p:spPr>
            <a:xfrm rot="16200000">
              <a:off x="-1562725" y="1562722"/>
              <a:ext cx="6858004" cy="3732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rminator 27"/>
            <p:cNvSpPr/>
            <p:nvPr/>
          </p:nvSpPr>
          <p:spPr>
            <a:xfrm rot="16200000">
              <a:off x="303549" y="2371001"/>
              <a:ext cx="6858003" cy="2115992"/>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1"/>
          <p:cNvSpPr>
            <a:spLocks noChangeArrowheads="1"/>
          </p:cNvSpPr>
          <p:nvPr userDrawn="1"/>
        </p:nvSpPr>
        <p:spPr bwMode="auto">
          <a:xfrm flipV="1">
            <a:off x="452014" y="1412831"/>
            <a:ext cx="3456000" cy="47549"/>
          </a:xfrm>
          <a:prstGeom prst="rect">
            <a:avLst/>
          </a:prstGeom>
          <a:solidFill>
            <a:schemeClr val="bg1"/>
          </a:solidFill>
          <a:ln>
            <a:noFill/>
          </a:ln>
        </p:spPr>
        <p:txBody>
          <a:bodyPr lIns="0"/>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414140"/>
              </a:solidFill>
              <a:ea typeface="ＭＳ Ｐゴシック" charset="-128"/>
              <a:cs typeface="ＭＳ Ｐゴシック" charset="-128"/>
            </a:endParaRPr>
          </a:p>
        </p:txBody>
      </p:sp>
      <p:sp>
        <p:nvSpPr>
          <p:cNvPr id="32" name="テキスト プレースホルダー 36"/>
          <p:cNvSpPr txBox="1">
            <a:spLocks/>
          </p:cNvSpPr>
          <p:nvPr userDrawn="1"/>
        </p:nvSpPr>
        <p:spPr bwMode="auto">
          <a:xfrm>
            <a:off x="520505" y="6357538"/>
            <a:ext cx="11042038" cy="410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15F5D"/>
                </a:solidFill>
                <a:latin typeface="Calibri" charset="0"/>
              </a:rPr>
              <a:t>GENERATION DATA </a:t>
            </a:r>
            <a:r>
              <a:rPr lang="en-US" altLang="ja-JP" sz="1100" b="1" dirty="0">
                <a:solidFill>
                  <a:srgbClr val="F15A2A"/>
                </a:solidFill>
                <a:latin typeface="Calibri" charset="0"/>
              </a:rPr>
              <a:t>|</a:t>
            </a:r>
            <a:r>
              <a:rPr lang="en-US" altLang="ja-JP" sz="1100" dirty="0">
                <a:solidFill>
                  <a:srgbClr val="615F5D"/>
                </a:solidFill>
                <a:latin typeface="Calibri" charset="0"/>
              </a:rPr>
              <a:t> USING DATA FOR PROFIT</a:t>
            </a:r>
            <a:endParaRPr kumimoji="1" lang="ja-JP" altLang="en-US" sz="1100" dirty="0">
              <a:solidFill>
                <a:srgbClr val="615F5D"/>
              </a:solidFill>
              <a:latin typeface="Calibri" charset="0"/>
            </a:endParaRPr>
          </a:p>
        </p:txBody>
      </p:sp>
      <p:sp>
        <p:nvSpPr>
          <p:cNvPr id="33" name="Text Placeholder 5"/>
          <p:cNvSpPr>
            <a:spLocks noGrp="1"/>
          </p:cNvSpPr>
          <p:nvPr>
            <p:ph type="body" sz="quarter" idx="13" hasCustomPrompt="1"/>
          </p:nvPr>
        </p:nvSpPr>
        <p:spPr>
          <a:xfrm>
            <a:off x="643223" y="681688"/>
            <a:ext cx="3821205" cy="697353"/>
          </a:xfrm>
        </p:spPr>
        <p:txBody>
          <a:bodyPr>
            <a:normAutofit/>
          </a:bodyPr>
          <a:lstStyle>
            <a:lvl1pPr marL="0" indent="0">
              <a:buNone/>
              <a:defRPr sz="3600">
                <a:solidFill>
                  <a:schemeClr val="bg1"/>
                </a:solidFill>
              </a:defRPr>
            </a:lvl1pPr>
          </a:lstStyle>
          <a:p>
            <a:r>
              <a:rPr lang="en-US" dirty="0"/>
              <a:t>Title</a:t>
            </a:r>
          </a:p>
        </p:txBody>
      </p:sp>
      <p:sp>
        <p:nvSpPr>
          <p:cNvPr id="34" name="Text Placeholder 6"/>
          <p:cNvSpPr>
            <a:spLocks noGrp="1"/>
          </p:cNvSpPr>
          <p:nvPr>
            <p:ph type="body" sz="quarter" idx="14" hasCustomPrompt="1"/>
          </p:nvPr>
        </p:nvSpPr>
        <p:spPr>
          <a:xfrm>
            <a:off x="643223" y="2087287"/>
            <a:ext cx="3821205" cy="3642009"/>
          </a:xfrm>
        </p:spPr>
        <p:txBody>
          <a:bodyPr>
            <a:normAutofit/>
          </a:bodyPr>
          <a:lstStyle>
            <a:lvl1pPr marL="0" indent="0">
              <a:buNone/>
              <a:defRPr sz="2400">
                <a:solidFill>
                  <a:schemeClr val="bg1"/>
                </a:solidFill>
              </a:defRPr>
            </a:lvl1pPr>
          </a:lstStyle>
          <a:p>
            <a:r>
              <a:rPr lang="en-US" dirty="0"/>
              <a:t>Body Text</a:t>
            </a:r>
          </a:p>
        </p:txBody>
      </p:sp>
      <p:sp>
        <p:nvSpPr>
          <p:cNvPr id="35" name="Text Placeholder 7"/>
          <p:cNvSpPr>
            <a:spLocks noGrp="1"/>
          </p:cNvSpPr>
          <p:nvPr>
            <p:ph type="body" sz="quarter" idx="15" hasCustomPrompt="1"/>
          </p:nvPr>
        </p:nvSpPr>
        <p:spPr>
          <a:xfrm>
            <a:off x="4800568" y="1329195"/>
            <a:ext cx="1176670" cy="1122295"/>
          </a:xfrm>
        </p:spPr>
        <p:txBody>
          <a:bodyPr anchor="ctr">
            <a:normAutofit/>
          </a:bodyPr>
          <a:lstStyle>
            <a:lvl1pPr marL="0" indent="0" algn="ctr">
              <a:buNone/>
              <a:defRPr sz="4800">
                <a:solidFill>
                  <a:schemeClr val="bg1"/>
                </a:solidFill>
              </a:defRPr>
            </a:lvl1pPr>
          </a:lstStyle>
          <a:p>
            <a:r>
              <a:rPr lang="en-US" dirty="0"/>
              <a:t>01</a:t>
            </a:r>
          </a:p>
        </p:txBody>
      </p:sp>
      <p:sp>
        <p:nvSpPr>
          <p:cNvPr id="36" name="Text Placeholder 4"/>
          <p:cNvSpPr>
            <a:spLocks noGrp="1"/>
          </p:cNvSpPr>
          <p:nvPr>
            <p:ph type="body" sz="quarter" idx="12" hasCustomPrompt="1"/>
          </p:nvPr>
        </p:nvSpPr>
        <p:spPr>
          <a:xfrm>
            <a:off x="6271052" y="1338468"/>
            <a:ext cx="4871864" cy="1122292"/>
          </a:xfrm>
        </p:spPr>
        <p:txBody>
          <a:bodyPr anchor="ctr">
            <a:normAutofit/>
          </a:bodyPr>
          <a:lstStyle>
            <a:lvl1pPr marL="0" indent="0">
              <a:buNone/>
              <a:defRPr sz="2400" baseline="0">
                <a:solidFill>
                  <a:schemeClr val="bg1"/>
                </a:solidFill>
              </a:defRPr>
            </a:lvl1pPr>
          </a:lstStyle>
          <a:p>
            <a:r>
              <a:rPr lang="en-US" dirty="0"/>
              <a:t>Body Text</a:t>
            </a:r>
          </a:p>
        </p:txBody>
      </p:sp>
      <p:sp>
        <p:nvSpPr>
          <p:cNvPr id="37" name="Text Placeholder 8"/>
          <p:cNvSpPr>
            <a:spLocks noGrp="1"/>
          </p:cNvSpPr>
          <p:nvPr>
            <p:ph type="body" sz="quarter" idx="16" hasCustomPrompt="1"/>
          </p:nvPr>
        </p:nvSpPr>
        <p:spPr>
          <a:xfrm>
            <a:off x="4824386" y="2877026"/>
            <a:ext cx="1176670" cy="1122295"/>
          </a:xfrm>
        </p:spPr>
        <p:txBody>
          <a:bodyPr anchor="ctr">
            <a:normAutofit/>
          </a:bodyPr>
          <a:lstStyle>
            <a:lvl1pPr marL="0" indent="0" algn="ctr">
              <a:buNone/>
              <a:defRPr sz="4800">
                <a:solidFill>
                  <a:schemeClr val="bg1"/>
                </a:solidFill>
              </a:defRPr>
            </a:lvl1pPr>
          </a:lstStyle>
          <a:p>
            <a:r>
              <a:rPr lang="en-US" dirty="0"/>
              <a:t>02</a:t>
            </a:r>
          </a:p>
        </p:txBody>
      </p:sp>
      <p:sp>
        <p:nvSpPr>
          <p:cNvPr id="38" name="Text Placeholder 9"/>
          <p:cNvSpPr>
            <a:spLocks noGrp="1"/>
          </p:cNvSpPr>
          <p:nvPr>
            <p:ph type="body" sz="quarter" idx="17" hasCustomPrompt="1"/>
          </p:nvPr>
        </p:nvSpPr>
        <p:spPr>
          <a:xfrm>
            <a:off x="6294870" y="2873047"/>
            <a:ext cx="4871864" cy="1122292"/>
          </a:xfrm>
        </p:spPr>
        <p:txBody>
          <a:bodyPr anchor="ctr">
            <a:normAutofit/>
          </a:bodyPr>
          <a:lstStyle>
            <a:lvl1pPr marL="0" indent="0">
              <a:buNone/>
              <a:defRPr sz="2400" baseline="0">
                <a:solidFill>
                  <a:schemeClr val="bg1"/>
                </a:solidFill>
              </a:defRPr>
            </a:lvl1pPr>
          </a:lstStyle>
          <a:p>
            <a:r>
              <a:rPr lang="en-US" dirty="0"/>
              <a:t>Body Text</a:t>
            </a:r>
          </a:p>
        </p:txBody>
      </p:sp>
      <p:sp>
        <p:nvSpPr>
          <p:cNvPr id="39" name="Text Placeholder 10"/>
          <p:cNvSpPr>
            <a:spLocks noGrp="1"/>
          </p:cNvSpPr>
          <p:nvPr>
            <p:ph type="body" sz="quarter" idx="18" hasCustomPrompt="1"/>
          </p:nvPr>
        </p:nvSpPr>
        <p:spPr>
          <a:xfrm>
            <a:off x="4794438" y="4391626"/>
            <a:ext cx="1176670" cy="1122295"/>
          </a:xfrm>
        </p:spPr>
        <p:txBody>
          <a:bodyPr anchor="ctr">
            <a:normAutofit/>
          </a:bodyPr>
          <a:lstStyle>
            <a:lvl1pPr marL="0" indent="0" algn="ctr">
              <a:buNone/>
              <a:defRPr sz="4800">
                <a:solidFill>
                  <a:schemeClr val="bg1"/>
                </a:solidFill>
              </a:defRPr>
            </a:lvl1pPr>
          </a:lstStyle>
          <a:p>
            <a:r>
              <a:rPr lang="en-US" dirty="0"/>
              <a:t>03</a:t>
            </a:r>
          </a:p>
        </p:txBody>
      </p:sp>
      <p:sp>
        <p:nvSpPr>
          <p:cNvPr id="40" name="Text Placeholder 11"/>
          <p:cNvSpPr>
            <a:spLocks noGrp="1"/>
          </p:cNvSpPr>
          <p:nvPr>
            <p:ph type="body" sz="quarter" idx="19" hasCustomPrompt="1"/>
          </p:nvPr>
        </p:nvSpPr>
        <p:spPr>
          <a:xfrm>
            <a:off x="6264922" y="4374394"/>
            <a:ext cx="4871864" cy="1122292"/>
          </a:xfrm>
        </p:spPr>
        <p:txBody>
          <a:bodyPr anchor="ctr">
            <a:normAutofit/>
          </a:bodyPr>
          <a:lstStyle>
            <a:lvl1pPr marL="0" indent="0">
              <a:buNone/>
              <a:defRPr sz="2400">
                <a:solidFill>
                  <a:schemeClr val="bg1"/>
                </a:solidFill>
              </a:defRPr>
            </a:lvl1pPr>
          </a:lstStyle>
          <a:p>
            <a:r>
              <a:rPr lang="en-US" dirty="0"/>
              <a:t>Body Text</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tro. Text with 3 bullets">
    <p:spTree>
      <p:nvGrpSpPr>
        <p:cNvPr id="1" name=""/>
        <p:cNvGrpSpPr/>
        <p:nvPr/>
      </p:nvGrpSpPr>
      <p:grpSpPr>
        <a:xfrm>
          <a:off x="0" y="0"/>
          <a:ext cx="0" cy="0"/>
          <a:chOff x="0" y="0"/>
          <a:chExt cx="0" cy="0"/>
        </a:xfrm>
      </p:grpSpPr>
      <p:grpSp>
        <p:nvGrpSpPr>
          <p:cNvPr id="26" name="Group 25"/>
          <p:cNvGrpSpPr/>
          <p:nvPr userDrawn="1"/>
        </p:nvGrpSpPr>
        <p:grpSpPr>
          <a:xfrm>
            <a:off x="-1487837" y="-5"/>
            <a:ext cx="4790545" cy="6858004"/>
            <a:chOff x="2" y="-5"/>
            <a:chExt cx="4790545" cy="6858004"/>
          </a:xfrm>
          <a:solidFill>
            <a:srgbClr val="085156"/>
          </a:solidFill>
        </p:grpSpPr>
        <p:sp>
          <p:nvSpPr>
            <p:cNvPr id="27" name="Rectangle 26"/>
            <p:cNvSpPr/>
            <p:nvPr/>
          </p:nvSpPr>
          <p:spPr>
            <a:xfrm rot="16200000">
              <a:off x="-1562725" y="1562722"/>
              <a:ext cx="6858004" cy="3732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rminator 27"/>
            <p:cNvSpPr/>
            <p:nvPr/>
          </p:nvSpPr>
          <p:spPr>
            <a:xfrm rot="16200000">
              <a:off x="303549" y="2371001"/>
              <a:ext cx="6858003" cy="2115992"/>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1"/>
          <p:cNvSpPr>
            <a:spLocks noChangeArrowheads="1"/>
          </p:cNvSpPr>
          <p:nvPr userDrawn="1"/>
        </p:nvSpPr>
        <p:spPr bwMode="auto">
          <a:xfrm flipV="1">
            <a:off x="452014" y="1412831"/>
            <a:ext cx="3456000" cy="47549"/>
          </a:xfrm>
          <a:prstGeom prst="rect">
            <a:avLst/>
          </a:prstGeom>
          <a:solidFill>
            <a:schemeClr val="bg1"/>
          </a:solidFill>
          <a:ln>
            <a:noFill/>
          </a:ln>
        </p:spPr>
        <p:txBody>
          <a:bodyPr lIns="0"/>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414140"/>
              </a:solidFill>
              <a:ea typeface="ＭＳ Ｐゴシック" charset="-128"/>
              <a:cs typeface="ＭＳ Ｐゴシック" charset="-128"/>
            </a:endParaRPr>
          </a:p>
        </p:txBody>
      </p:sp>
      <p:sp>
        <p:nvSpPr>
          <p:cNvPr id="32" name="テキスト プレースホルダー 36"/>
          <p:cNvSpPr txBox="1">
            <a:spLocks/>
          </p:cNvSpPr>
          <p:nvPr userDrawn="1"/>
        </p:nvSpPr>
        <p:spPr bwMode="auto">
          <a:xfrm>
            <a:off x="520505" y="6357538"/>
            <a:ext cx="11042038" cy="410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15F5D"/>
                </a:solidFill>
                <a:latin typeface="Calibri" charset="0"/>
              </a:rPr>
              <a:t>GENERATION DATA </a:t>
            </a:r>
            <a:r>
              <a:rPr lang="en-US" altLang="ja-JP" sz="1100" b="1" dirty="0">
                <a:solidFill>
                  <a:srgbClr val="F15A2A"/>
                </a:solidFill>
                <a:latin typeface="Calibri" charset="0"/>
              </a:rPr>
              <a:t>|</a:t>
            </a:r>
            <a:r>
              <a:rPr lang="en-US" altLang="ja-JP" sz="1100" dirty="0">
                <a:solidFill>
                  <a:srgbClr val="615F5D"/>
                </a:solidFill>
                <a:latin typeface="Calibri" charset="0"/>
              </a:rPr>
              <a:t> USING DATA FOR PROFIT</a:t>
            </a:r>
            <a:endParaRPr kumimoji="1" lang="ja-JP" altLang="en-US" sz="1100" dirty="0">
              <a:solidFill>
                <a:srgbClr val="615F5D"/>
              </a:solidFill>
              <a:latin typeface="Calibri" charset="0"/>
            </a:endParaRPr>
          </a:p>
        </p:txBody>
      </p:sp>
      <p:sp>
        <p:nvSpPr>
          <p:cNvPr id="33" name="Text Placeholder 5"/>
          <p:cNvSpPr>
            <a:spLocks noGrp="1"/>
          </p:cNvSpPr>
          <p:nvPr>
            <p:ph type="body" sz="quarter" idx="13" hasCustomPrompt="1"/>
          </p:nvPr>
        </p:nvSpPr>
        <p:spPr>
          <a:xfrm>
            <a:off x="643223" y="681688"/>
            <a:ext cx="3821205" cy="697353"/>
          </a:xfrm>
        </p:spPr>
        <p:txBody>
          <a:bodyPr>
            <a:normAutofit/>
          </a:bodyPr>
          <a:lstStyle>
            <a:lvl1pPr marL="0" indent="0">
              <a:buNone/>
              <a:defRPr sz="3600">
                <a:solidFill>
                  <a:schemeClr val="bg1"/>
                </a:solidFill>
              </a:defRPr>
            </a:lvl1pPr>
          </a:lstStyle>
          <a:p>
            <a:r>
              <a:rPr lang="en-US" dirty="0"/>
              <a:t>Title</a:t>
            </a:r>
          </a:p>
        </p:txBody>
      </p:sp>
      <p:sp>
        <p:nvSpPr>
          <p:cNvPr id="34" name="Text Placeholder 6"/>
          <p:cNvSpPr>
            <a:spLocks noGrp="1"/>
          </p:cNvSpPr>
          <p:nvPr>
            <p:ph type="body" sz="quarter" idx="14" hasCustomPrompt="1"/>
          </p:nvPr>
        </p:nvSpPr>
        <p:spPr>
          <a:xfrm>
            <a:off x="643223" y="2087287"/>
            <a:ext cx="3821205" cy="3642009"/>
          </a:xfrm>
        </p:spPr>
        <p:txBody>
          <a:bodyPr>
            <a:normAutofit/>
          </a:bodyPr>
          <a:lstStyle>
            <a:lvl1pPr marL="0" indent="0">
              <a:buNone/>
              <a:defRPr sz="2400">
                <a:solidFill>
                  <a:schemeClr val="bg1"/>
                </a:solidFill>
              </a:defRPr>
            </a:lvl1pPr>
          </a:lstStyle>
          <a:p>
            <a:r>
              <a:rPr lang="en-US" dirty="0"/>
              <a:t>Body Text</a:t>
            </a:r>
          </a:p>
        </p:txBody>
      </p:sp>
    </p:spTree>
    <p:extLst>
      <p:ext uri="{BB962C8B-B14F-4D97-AF65-F5344CB8AC3E}">
        <p14:creationId xmlns:p14="http://schemas.microsoft.com/office/powerpoint/2010/main" xmlns="" val="2315511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cxnSp>
        <p:nvCxnSpPr>
          <p:cNvPr id="8" name="Straight Connector 7"/>
          <p:cNvCxnSpPr/>
          <p:nvPr userDrawn="1"/>
        </p:nvCxnSpPr>
        <p:spPr>
          <a:xfrm flipH="1">
            <a:off x="9430053" y="2525266"/>
            <a:ext cx="1506" cy="1279572"/>
          </a:xfrm>
          <a:prstGeom prst="line">
            <a:avLst/>
          </a:prstGeom>
          <a:ln w="19050">
            <a:solidFill>
              <a:srgbClr val="B5237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H="1">
            <a:off x="5106416" y="982539"/>
            <a:ext cx="21853" cy="2668912"/>
          </a:xfrm>
          <a:prstGeom prst="line">
            <a:avLst/>
          </a:prstGeom>
          <a:ln w="19050">
            <a:solidFill>
              <a:srgbClr val="F15A2A"/>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flipH="1">
            <a:off x="2721610" y="2494472"/>
            <a:ext cx="10730" cy="1310366"/>
          </a:xfrm>
          <a:prstGeom prst="line">
            <a:avLst/>
          </a:prstGeom>
          <a:ln w="19050">
            <a:solidFill>
              <a:srgbClr val="ED2891"/>
            </a:solidFill>
          </a:ln>
        </p:spPr>
        <p:style>
          <a:lnRef idx="1">
            <a:schemeClr val="accent1"/>
          </a:lnRef>
          <a:fillRef idx="0">
            <a:schemeClr val="accent1"/>
          </a:fillRef>
          <a:effectRef idx="0">
            <a:schemeClr val="accent1"/>
          </a:effectRef>
          <a:fontRef idx="minor">
            <a:schemeClr val="tx1"/>
          </a:fontRef>
        </p:style>
      </p:cxnSp>
      <p:sp>
        <p:nvSpPr>
          <p:cNvPr id="11" name="タイトル 35"/>
          <p:cNvSpPr txBox="1">
            <a:spLocks/>
          </p:cNvSpPr>
          <p:nvPr userDrawn="1"/>
        </p:nvSpPr>
        <p:spPr bwMode="auto">
          <a:xfrm>
            <a:off x="27038" y="5130404"/>
            <a:ext cx="12191999" cy="922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spcBef>
                <a:spcPct val="0"/>
              </a:spcBef>
              <a:buFontTx/>
              <a:buNone/>
            </a:pPr>
            <a:r>
              <a:rPr lang="en-US" altLang="ja-JP" sz="2000" i="1" dirty="0">
                <a:solidFill>
                  <a:schemeClr val="bg1"/>
                </a:solidFill>
                <a:latin typeface="+mj-lt"/>
              </a:rPr>
              <a:t>Any Questions?</a:t>
            </a:r>
            <a:endParaRPr kumimoji="1" lang="ja-JP" altLang="en-US" sz="2000" i="1" dirty="0">
              <a:solidFill>
                <a:schemeClr val="bg1"/>
              </a:solidFill>
              <a:latin typeface="+mj-lt"/>
            </a:endParaRPr>
          </a:p>
        </p:txBody>
      </p:sp>
      <p:sp>
        <p:nvSpPr>
          <p:cNvPr id="12" name="Oval 23"/>
          <p:cNvSpPr>
            <a:spLocks noChangeArrowheads="1"/>
          </p:cNvSpPr>
          <p:nvPr userDrawn="1"/>
        </p:nvSpPr>
        <p:spPr bwMode="auto">
          <a:xfrm>
            <a:off x="24549285" y="5218113"/>
            <a:ext cx="454025" cy="454025"/>
          </a:xfrm>
          <a:prstGeom prst="ellipse">
            <a:avLst/>
          </a:prstGeom>
          <a:solidFill>
            <a:srgbClr val="4FC5D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1A1918"/>
              </a:solidFill>
              <a:ea typeface="ＭＳ Ｐゴシック" charset="-128"/>
              <a:cs typeface="ＭＳ Ｐゴシック" charset="-128"/>
            </a:endParaRPr>
          </a:p>
        </p:txBody>
      </p:sp>
      <p:sp>
        <p:nvSpPr>
          <p:cNvPr id="13" name="Oval 24"/>
          <p:cNvSpPr>
            <a:spLocks noChangeArrowheads="1"/>
          </p:cNvSpPr>
          <p:nvPr userDrawn="1"/>
        </p:nvSpPr>
        <p:spPr bwMode="auto">
          <a:xfrm>
            <a:off x="24350847" y="5832475"/>
            <a:ext cx="719138" cy="720725"/>
          </a:xfrm>
          <a:prstGeom prst="ellipse">
            <a:avLst/>
          </a:prstGeom>
          <a:solidFill>
            <a:srgbClr val="7864A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1A1918"/>
              </a:solidFill>
              <a:ea typeface="ＭＳ Ｐゴシック" charset="-128"/>
              <a:cs typeface="ＭＳ Ｐゴシック" charset="-128"/>
            </a:endParaRPr>
          </a:p>
        </p:txBody>
      </p:sp>
      <p:sp>
        <p:nvSpPr>
          <p:cNvPr id="14" name="Oval 25"/>
          <p:cNvSpPr>
            <a:spLocks noChangeArrowheads="1"/>
          </p:cNvSpPr>
          <p:nvPr userDrawn="1"/>
        </p:nvSpPr>
        <p:spPr bwMode="auto">
          <a:xfrm>
            <a:off x="25185872" y="5213350"/>
            <a:ext cx="1060450" cy="1060450"/>
          </a:xfrm>
          <a:prstGeom prst="ellipse">
            <a:avLst/>
          </a:prstGeom>
          <a:solidFill>
            <a:srgbClr val="F16B6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1A1918"/>
              </a:solidFill>
              <a:ea typeface="ＭＳ Ｐゴシック" charset="-128"/>
              <a:cs typeface="ＭＳ Ｐゴシック" charset="-128"/>
            </a:endParaRPr>
          </a:p>
        </p:txBody>
      </p:sp>
      <p:sp>
        <p:nvSpPr>
          <p:cNvPr id="15" name="Oval 26"/>
          <p:cNvSpPr>
            <a:spLocks noChangeArrowheads="1"/>
          </p:cNvSpPr>
          <p:nvPr userDrawn="1"/>
        </p:nvSpPr>
        <p:spPr bwMode="auto">
          <a:xfrm>
            <a:off x="24701685" y="5370513"/>
            <a:ext cx="454025" cy="454025"/>
          </a:xfrm>
          <a:prstGeom prst="ellipse">
            <a:avLst/>
          </a:prstGeom>
          <a:solidFill>
            <a:srgbClr val="4FC5D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1A1918"/>
              </a:solidFill>
              <a:ea typeface="ＭＳ Ｐゴシック" charset="-128"/>
              <a:cs typeface="ＭＳ Ｐゴシック" charset="-128"/>
            </a:endParaRPr>
          </a:p>
        </p:txBody>
      </p:sp>
      <p:sp>
        <p:nvSpPr>
          <p:cNvPr id="16" name="Oval 27"/>
          <p:cNvSpPr>
            <a:spLocks noChangeArrowheads="1"/>
          </p:cNvSpPr>
          <p:nvPr userDrawn="1"/>
        </p:nvSpPr>
        <p:spPr bwMode="auto">
          <a:xfrm>
            <a:off x="24503247" y="5984875"/>
            <a:ext cx="719138" cy="720725"/>
          </a:xfrm>
          <a:prstGeom prst="ellipse">
            <a:avLst/>
          </a:prstGeom>
          <a:solidFill>
            <a:srgbClr val="7864A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1A1918"/>
              </a:solidFill>
              <a:ea typeface="ＭＳ Ｐゴシック" charset="-128"/>
              <a:cs typeface="ＭＳ Ｐゴシック" charset="-128"/>
            </a:endParaRPr>
          </a:p>
        </p:txBody>
      </p:sp>
      <p:sp>
        <p:nvSpPr>
          <p:cNvPr id="17" name="Oval 28"/>
          <p:cNvSpPr>
            <a:spLocks noChangeArrowheads="1"/>
          </p:cNvSpPr>
          <p:nvPr userDrawn="1"/>
        </p:nvSpPr>
        <p:spPr bwMode="auto">
          <a:xfrm>
            <a:off x="25338272" y="5365750"/>
            <a:ext cx="1060450" cy="1060450"/>
          </a:xfrm>
          <a:prstGeom prst="ellipse">
            <a:avLst/>
          </a:prstGeom>
          <a:solidFill>
            <a:srgbClr val="F16B6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1A1918"/>
              </a:solidFill>
              <a:ea typeface="ＭＳ Ｐゴシック" charset="-128"/>
              <a:cs typeface="ＭＳ Ｐゴシック" charset="-128"/>
            </a:endParaRPr>
          </a:p>
        </p:txBody>
      </p:sp>
      <p:sp>
        <p:nvSpPr>
          <p:cNvPr id="18" name="Oval 29"/>
          <p:cNvSpPr>
            <a:spLocks noChangeArrowheads="1"/>
          </p:cNvSpPr>
          <p:nvPr userDrawn="1"/>
        </p:nvSpPr>
        <p:spPr bwMode="auto">
          <a:xfrm>
            <a:off x="24854085" y="5522913"/>
            <a:ext cx="454025" cy="454025"/>
          </a:xfrm>
          <a:prstGeom prst="ellipse">
            <a:avLst/>
          </a:prstGeom>
          <a:solidFill>
            <a:srgbClr val="4FC5D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1A1918"/>
              </a:solidFill>
              <a:ea typeface="ＭＳ Ｐゴシック" charset="-128"/>
              <a:cs typeface="ＭＳ Ｐゴシック" charset="-128"/>
            </a:endParaRPr>
          </a:p>
        </p:txBody>
      </p:sp>
      <p:sp>
        <p:nvSpPr>
          <p:cNvPr id="19" name="Oval 30"/>
          <p:cNvSpPr>
            <a:spLocks noChangeArrowheads="1"/>
          </p:cNvSpPr>
          <p:nvPr userDrawn="1"/>
        </p:nvSpPr>
        <p:spPr bwMode="auto">
          <a:xfrm>
            <a:off x="24655647" y="6137275"/>
            <a:ext cx="719138" cy="720725"/>
          </a:xfrm>
          <a:prstGeom prst="ellipse">
            <a:avLst/>
          </a:prstGeom>
          <a:solidFill>
            <a:srgbClr val="7864A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1A1918"/>
              </a:solidFill>
              <a:ea typeface="ＭＳ Ｐゴシック" charset="-128"/>
              <a:cs typeface="ＭＳ Ｐゴシック" charset="-128"/>
            </a:endParaRPr>
          </a:p>
        </p:txBody>
      </p:sp>
      <p:sp>
        <p:nvSpPr>
          <p:cNvPr id="20" name="Oval 31"/>
          <p:cNvSpPr>
            <a:spLocks noChangeArrowheads="1"/>
          </p:cNvSpPr>
          <p:nvPr userDrawn="1"/>
        </p:nvSpPr>
        <p:spPr bwMode="auto">
          <a:xfrm>
            <a:off x="25490672" y="5518150"/>
            <a:ext cx="1060450" cy="1060450"/>
          </a:xfrm>
          <a:prstGeom prst="ellipse">
            <a:avLst/>
          </a:prstGeom>
          <a:solidFill>
            <a:srgbClr val="F16B6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1A1918"/>
              </a:solidFill>
              <a:ea typeface="ＭＳ Ｐゴシック" charset="-128"/>
              <a:cs typeface="ＭＳ Ｐゴシック" charset="-128"/>
            </a:endParaRPr>
          </a:p>
        </p:txBody>
      </p:sp>
      <p:sp>
        <p:nvSpPr>
          <p:cNvPr id="21" name="フッター プレースホルダー 1"/>
          <p:cNvSpPr txBox="1">
            <a:spLocks/>
          </p:cNvSpPr>
          <p:nvPr userDrawn="1"/>
        </p:nvSpPr>
        <p:spPr>
          <a:xfrm>
            <a:off x="18559647" y="5559425"/>
            <a:ext cx="5791200" cy="547688"/>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spcBef>
                <a:spcPct val="20000"/>
              </a:spcBef>
              <a:buChar char="•"/>
              <a:defRPr sz="3200" kern="1200">
                <a:solidFill>
                  <a:schemeClr val="tx1"/>
                </a:solidFill>
                <a:latin typeface="Lucida Grande" charset="0"/>
                <a:ea typeface="MS PGothic" charset="-128"/>
                <a:cs typeface="Geneva" charset="0"/>
              </a:defRPr>
            </a:lvl1pPr>
            <a:lvl2pPr marL="742950" indent="-285750" algn="l" defTabSz="914400" rtl="0" eaLnBrk="1" latinLnBrk="0" hangingPunct="1">
              <a:spcBef>
                <a:spcPct val="20000"/>
              </a:spcBef>
              <a:buChar char="–"/>
              <a:defRPr sz="2800" kern="1200">
                <a:solidFill>
                  <a:schemeClr val="tx1"/>
                </a:solidFill>
                <a:latin typeface="Lucida Grande" charset="0"/>
                <a:ea typeface="Geneva" charset="0"/>
                <a:cs typeface="Geneva" charset="0"/>
              </a:defRPr>
            </a:lvl2pPr>
            <a:lvl3pPr marL="1143000" indent="-228600" algn="l" defTabSz="914400" rtl="0" eaLnBrk="1" latinLnBrk="0" hangingPunct="1">
              <a:spcBef>
                <a:spcPct val="20000"/>
              </a:spcBef>
              <a:buChar char="•"/>
              <a:defRPr sz="2400" kern="1200">
                <a:solidFill>
                  <a:schemeClr val="tx1"/>
                </a:solidFill>
                <a:latin typeface="Lucida Grande" charset="0"/>
                <a:ea typeface="Geneva" charset="0"/>
                <a:cs typeface="Geneva" charset="0"/>
              </a:defRPr>
            </a:lvl3pPr>
            <a:lvl4pPr marL="1600200" indent="-228600" algn="l" defTabSz="914400" rtl="0" eaLnBrk="1" latinLnBrk="0" hangingPunct="1">
              <a:spcBef>
                <a:spcPct val="20000"/>
              </a:spcBef>
              <a:buChar char="–"/>
              <a:defRPr sz="2000" kern="1200">
                <a:solidFill>
                  <a:schemeClr val="tx1"/>
                </a:solidFill>
                <a:latin typeface="Lucida Grande" charset="0"/>
                <a:ea typeface="Geneva" charset="0"/>
                <a:cs typeface="Geneva" charset="0"/>
              </a:defRPr>
            </a:lvl4pPr>
            <a:lvl5pPr marL="2057400" indent="-228600" algn="l" defTabSz="914400" rtl="0" eaLnBrk="1" latinLnBrk="0" hangingPunct="1">
              <a:spcBef>
                <a:spcPct val="20000"/>
              </a:spcBef>
              <a:buChar char="»"/>
              <a:defRPr sz="2000" kern="1200">
                <a:solidFill>
                  <a:schemeClr val="tx1"/>
                </a:solidFill>
                <a:latin typeface="Lucida Grande" charset="0"/>
                <a:ea typeface="Geneva" charset="0"/>
                <a:cs typeface="Geneva"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Lucida Grande" charset="0"/>
                <a:ea typeface="Geneva" charset="0"/>
                <a:cs typeface="Geneva"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Lucida Grande" charset="0"/>
                <a:ea typeface="Geneva" charset="0"/>
                <a:cs typeface="Geneva"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Lucida Grande" charset="0"/>
                <a:ea typeface="Geneva" charset="0"/>
                <a:cs typeface="Geneva"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Lucida Grande" charset="0"/>
                <a:ea typeface="Geneva" charset="0"/>
                <a:cs typeface="Geneva" charset="0"/>
              </a:defRPr>
            </a:lvl9pPr>
          </a:lstStyle>
          <a:p>
            <a:pPr algn="l">
              <a:spcBef>
                <a:spcPct val="0"/>
              </a:spcBef>
              <a:buFontTx/>
              <a:buNone/>
            </a:pPr>
            <a:r>
              <a:rPr lang="en-US" altLang="ja-JP" sz="1400">
                <a:solidFill>
                  <a:srgbClr val="1A1918"/>
                </a:solidFill>
                <a:ea typeface="ＭＳ Ｐゴシック" charset="-128"/>
                <a:cs typeface="ＭＳ Ｐゴシック" charset="-128"/>
              </a:rPr>
              <a:t>The Power of PowerPoint | thepopp.com</a:t>
            </a:r>
            <a:endParaRPr lang="ja-JP" altLang="en-US" sz="1400">
              <a:solidFill>
                <a:srgbClr val="1A1918"/>
              </a:solidFill>
              <a:ea typeface="ＭＳ Ｐゴシック" charset="-128"/>
              <a:cs typeface="ＭＳ Ｐゴシック" charset="-128"/>
            </a:endParaRPr>
          </a:p>
        </p:txBody>
      </p:sp>
      <p:sp>
        <p:nvSpPr>
          <p:cNvPr id="22" name="Oval 23"/>
          <p:cNvSpPr>
            <a:spLocks noChangeArrowheads="1"/>
          </p:cNvSpPr>
          <p:nvPr userDrawn="1"/>
        </p:nvSpPr>
        <p:spPr bwMode="auto">
          <a:xfrm>
            <a:off x="24396885" y="4913313"/>
            <a:ext cx="454025" cy="454025"/>
          </a:xfrm>
          <a:prstGeom prst="ellipse">
            <a:avLst/>
          </a:prstGeom>
          <a:solidFill>
            <a:srgbClr val="4FC5D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23" name="Oval 24"/>
          <p:cNvSpPr>
            <a:spLocks noChangeArrowheads="1"/>
          </p:cNvSpPr>
          <p:nvPr userDrawn="1"/>
        </p:nvSpPr>
        <p:spPr bwMode="auto">
          <a:xfrm>
            <a:off x="24198447" y="5527675"/>
            <a:ext cx="719138" cy="720725"/>
          </a:xfrm>
          <a:prstGeom prst="ellipse">
            <a:avLst/>
          </a:prstGeom>
          <a:solidFill>
            <a:srgbClr val="7864A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24" name="Oval 25"/>
          <p:cNvSpPr>
            <a:spLocks noChangeArrowheads="1"/>
          </p:cNvSpPr>
          <p:nvPr userDrawn="1"/>
        </p:nvSpPr>
        <p:spPr bwMode="auto">
          <a:xfrm>
            <a:off x="25033472" y="4908550"/>
            <a:ext cx="1060450" cy="1060450"/>
          </a:xfrm>
          <a:prstGeom prst="ellipse">
            <a:avLst/>
          </a:prstGeom>
          <a:solidFill>
            <a:srgbClr val="F16B6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25" name="Oval 26"/>
          <p:cNvSpPr>
            <a:spLocks noChangeArrowheads="1"/>
          </p:cNvSpPr>
          <p:nvPr userDrawn="1"/>
        </p:nvSpPr>
        <p:spPr bwMode="auto">
          <a:xfrm>
            <a:off x="24549285" y="5065713"/>
            <a:ext cx="454025" cy="454025"/>
          </a:xfrm>
          <a:prstGeom prst="ellipse">
            <a:avLst/>
          </a:prstGeom>
          <a:solidFill>
            <a:srgbClr val="4FC5D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26" name="Oval 27"/>
          <p:cNvSpPr>
            <a:spLocks noChangeArrowheads="1"/>
          </p:cNvSpPr>
          <p:nvPr userDrawn="1"/>
        </p:nvSpPr>
        <p:spPr bwMode="auto">
          <a:xfrm>
            <a:off x="24350847" y="5680075"/>
            <a:ext cx="719138" cy="720725"/>
          </a:xfrm>
          <a:prstGeom prst="ellipse">
            <a:avLst/>
          </a:prstGeom>
          <a:solidFill>
            <a:srgbClr val="7864A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27" name="Oval 28"/>
          <p:cNvSpPr>
            <a:spLocks noChangeArrowheads="1"/>
          </p:cNvSpPr>
          <p:nvPr userDrawn="1"/>
        </p:nvSpPr>
        <p:spPr bwMode="auto">
          <a:xfrm>
            <a:off x="25185872" y="5060950"/>
            <a:ext cx="1060450" cy="1060450"/>
          </a:xfrm>
          <a:prstGeom prst="ellipse">
            <a:avLst/>
          </a:prstGeom>
          <a:solidFill>
            <a:srgbClr val="F16B6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28" name="Oval 29"/>
          <p:cNvSpPr>
            <a:spLocks noChangeArrowheads="1"/>
          </p:cNvSpPr>
          <p:nvPr userDrawn="1"/>
        </p:nvSpPr>
        <p:spPr bwMode="auto">
          <a:xfrm>
            <a:off x="24701685" y="5218113"/>
            <a:ext cx="454025" cy="454025"/>
          </a:xfrm>
          <a:prstGeom prst="ellipse">
            <a:avLst/>
          </a:prstGeom>
          <a:solidFill>
            <a:srgbClr val="4FC5D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29" name="Oval 30"/>
          <p:cNvSpPr>
            <a:spLocks noChangeArrowheads="1"/>
          </p:cNvSpPr>
          <p:nvPr userDrawn="1"/>
        </p:nvSpPr>
        <p:spPr bwMode="auto">
          <a:xfrm>
            <a:off x="24503247" y="5832475"/>
            <a:ext cx="719138" cy="720725"/>
          </a:xfrm>
          <a:prstGeom prst="ellipse">
            <a:avLst/>
          </a:prstGeom>
          <a:solidFill>
            <a:srgbClr val="7864A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30" name="Oval 31"/>
          <p:cNvSpPr>
            <a:spLocks noChangeArrowheads="1"/>
          </p:cNvSpPr>
          <p:nvPr userDrawn="1"/>
        </p:nvSpPr>
        <p:spPr bwMode="auto">
          <a:xfrm>
            <a:off x="25338272" y="5213350"/>
            <a:ext cx="1060450" cy="1060450"/>
          </a:xfrm>
          <a:prstGeom prst="ellipse">
            <a:avLst/>
          </a:prstGeom>
          <a:solidFill>
            <a:srgbClr val="F16B6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31" name="フッター プレースホルダー 1"/>
          <p:cNvSpPr txBox="1">
            <a:spLocks/>
          </p:cNvSpPr>
          <p:nvPr userDrawn="1"/>
        </p:nvSpPr>
        <p:spPr>
          <a:xfrm>
            <a:off x="18407247" y="5254625"/>
            <a:ext cx="5791200" cy="547688"/>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spcBef>
                <a:spcPct val="20000"/>
              </a:spcBef>
              <a:buChar char="•"/>
              <a:defRPr sz="3200" kern="1200">
                <a:solidFill>
                  <a:schemeClr val="tx1"/>
                </a:solidFill>
                <a:latin typeface="Lucida Grande" charset="0"/>
                <a:ea typeface="MS PGothic" charset="-128"/>
                <a:cs typeface="Geneva" charset="0"/>
              </a:defRPr>
            </a:lvl1pPr>
            <a:lvl2pPr marL="742950" indent="-285750" algn="l" defTabSz="914400" rtl="0" eaLnBrk="1" latinLnBrk="0" hangingPunct="1">
              <a:spcBef>
                <a:spcPct val="20000"/>
              </a:spcBef>
              <a:buChar char="–"/>
              <a:defRPr sz="2800" kern="1200">
                <a:solidFill>
                  <a:schemeClr val="tx1"/>
                </a:solidFill>
                <a:latin typeface="Lucida Grande" charset="0"/>
                <a:ea typeface="Geneva" charset="0"/>
                <a:cs typeface="Geneva" charset="0"/>
              </a:defRPr>
            </a:lvl2pPr>
            <a:lvl3pPr marL="1143000" indent="-228600" algn="l" defTabSz="914400" rtl="0" eaLnBrk="1" latinLnBrk="0" hangingPunct="1">
              <a:spcBef>
                <a:spcPct val="20000"/>
              </a:spcBef>
              <a:buChar char="•"/>
              <a:defRPr sz="2400" kern="1200">
                <a:solidFill>
                  <a:schemeClr val="tx1"/>
                </a:solidFill>
                <a:latin typeface="Lucida Grande" charset="0"/>
                <a:ea typeface="Geneva" charset="0"/>
                <a:cs typeface="Geneva" charset="0"/>
              </a:defRPr>
            </a:lvl3pPr>
            <a:lvl4pPr marL="1600200" indent="-228600" algn="l" defTabSz="914400" rtl="0" eaLnBrk="1" latinLnBrk="0" hangingPunct="1">
              <a:spcBef>
                <a:spcPct val="20000"/>
              </a:spcBef>
              <a:buChar char="–"/>
              <a:defRPr sz="2000" kern="1200">
                <a:solidFill>
                  <a:schemeClr val="tx1"/>
                </a:solidFill>
                <a:latin typeface="Lucida Grande" charset="0"/>
                <a:ea typeface="Geneva" charset="0"/>
                <a:cs typeface="Geneva" charset="0"/>
              </a:defRPr>
            </a:lvl4pPr>
            <a:lvl5pPr marL="2057400" indent="-228600" algn="l" defTabSz="914400" rtl="0" eaLnBrk="1" latinLnBrk="0" hangingPunct="1">
              <a:spcBef>
                <a:spcPct val="20000"/>
              </a:spcBef>
              <a:buChar char="»"/>
              <a:defRPr sz="2000" kern="1200">
                <a:solidFill>
                  <a:schemeClr val="tx1"/>
                </a:solidFill>
                <a:latin typeface="Lucida Grande" charset="0"/>
                <a:ea typeface="Geneva" charset="0"/>
                <a:cs typeface="Geneva"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Lucida Grande" charset="0"/>
                <a:ea typeface="Geneva" charset="0"/>
                <a:cs typeface="Geneva"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Lucida Grande" charset="0"/>
                <a:ea typeface="Geneva" charset="0"/>
                <a:cs typeface="Geneva"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Lucida Grande" charset="0"/>
                <a:ea typeface="Geneva" charset="0"/>
                <a:cs typeface="Geneva"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Lucida Grande" charset="0"/>
                <a:ea typeface="Geneva" charset="0"/>
                <a:cs typeface="Geneva" charset="0"/>
              </a:defRPr>
            </a:lvl9pPr>
          </a:lstStyle>
          <a:p>
            <a:pPr algn="l">
              <a:spcBef>
                <a:spcPct val="0"/>
              </a:spcBef>
              <a:buFontTx/>
              <a:buNone/>
            </a:pPr>
            <a:r>
              <a:rPr lang="en-US" altLang="ja-JP" sz="1400">
                <a:ea typeface="ＭＳ Ｐゴシック" charset="-128"/>
                <a:cs typeface="ＭＳ Ｐゴシック" charset="-128"/>
              </a:rPr>
              <a:t>The Power of PowerPoint | thepopp.com</a:t>
            </a:r>
            <a:endParaRPr lang="ja-JP" altLang="en-US" sz="1400">
              <a:ea typeface="ＭＳ Ｐゴシック" charset="-128"/>
              <a:cs typeface="ＭＳ Ｐゴシック" charset="-128"/>
            </a:endParaRPr>
          </a:p>
        </p:txBody>
      </p:sp>
      <p:sp>
        <p:nvSpPr>
          <p:cNvPr id="32" name="Oval 31"/>
          <p:cNvSpPr>
            <a:spLocks noChangeArrowheads="1"/>
          </p:cNvSpPr>
          <p:nvPr userDrawn="1"/>
        </p:nvSpPr>
        <p:spPr bwMode="auto">
          <a:xfrm>
            <a:off x="23857637" y="4938713"/>
            <a:ext cx="454025" cy="454025"/>
          </a:xfrm>
          <a:prstGeom prst="ellipse">
            <a:avLst/>
          </a:prstGeom>
          <a:solidFill>
            <a:srgbClr val="4FC5D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33" name="Oval 32"/>
          <p:cNvSpPr>
            <a:spLocks noChangeArrowheads="1"/>
          </p:cNvSpPr>
          <p:nvPr userDrawn="1"/>
        </p:nvSpPr>
        <p:spPr bwMode="auto">
          <a:xfrm>
            <a:off x="23659199" y="5553075"/>
            <a:ext cx="719138" cy="720725"/>
          </a:xfrm>
          <a:prstGeom prst="ellipse">
            <a:avLst/>
          </a:prstGeom>
          <a:solidFill>
            <a:srgbClr val="7864A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34" name="Oval 33"/>
          <p:cNvSpPr>
            <a:spLocks noChangeArrowheads="1"/>
          </p:cNvSpPr>
          <p:nvPr userDrawn="1"/>
        </p:nvSpPr>
        <p:spPr bwMode="auto">
          <a:xfrm>
            <a:off x="24494224" y="4933950"/>
            <a:ext cx="1060450" cy="1060450"/>
          </a:xfrm>
          <a:prstGeom prst="ellipse">
            <a:avLst/>
          </a:prstGeom>
          <a:solidFill>
            <a:srgbClr val="F16B6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35" name="Oval 34"/>
          <p:cNvSpPr>
            <a:spLocks noChangeArrowheads="1"/>
          </p:cNvSpPr>
          <p:nvPr userDrawn="1"/>
        </p:nvSpPr>
        <p:spPr bwMode="auto">
          <a:xfrm>
            <a:off x="24010037" y="5091113"/>
            <a:ext cx="454025" cy="454025"/>
          </a:xfrm>
          <a:prstGeom prst="ellipse">
            <a:avLst/>
          </a:prstGeom>
          <a:solidFill>
            <a:srgbClr val="4FC5D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36" name="Oval 35"/>
          <p:cNvSpPr>
            <a:spLocks noChangeArrowheads="1"/>
          </p:cNvSpPr>
          <p:nvPr userDrawn="1"/>
        </p:nvSpPr>
        <p:spPr bwMode="auto">
          <a:xfrm>
            <a:off x="23811599" y="5705475"/>
            <a:ext cx="719138" cy="720725"/>
          </a:xfrm>
          <a:prstGeom prst="ellipse">
            <a:avLst/>
          </a:prstGeom>
          <a:solidFill>
            <a:srgbClr val="7864A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37" name="Oval 36"/>
          <p:cNvSpPr>
            <a:spLocks noChangeArrowheads="1"/>
          </p:cNvSpPr>
          <p:nvPr userDrawn="1"/>
        </p:nvSpPr>
        <p:spPr bwMode="auto">
          <a:xfrm>
            <a:off x="24646624" y="5086350"/>
            <a:ext cx="1060450" cy="1060450"/>
          </a:xfrm>
          <a:prstGeom prst="ellipse">
            <a:avLst/>
          </a:prstGeom>
          <a:solidFill>
            <a:srgbClr val="F16B6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38" name="Oval 37"/>
          <p:cNvSpPr>
            <a:spLocks noChangeArrowheads="1"/>
          </p:cNvSpPr>
          <p:nvPr userDrawn="1"/>
        </p:nvSpPr>
        <p:spPr bwMode="auto">
          <a:xfrm>
            <a:off x="24162437" y="5243513"/>
            <a:ext cx="454025" cy="454025"/>
          </a:xfrm>
          <a:prstGeom prst="ellipse">
            <a:avLst/>
          </a:prstGeom>
          <a:solidFill>
            <a:srgbClr val="4FC5D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39" name="Oval 38"/>
          <p:cNvSpPr>
            <a:spLocks noChangeArrowheads="1"/>
          </p:cNvSpPr>
          <p:nvPr userDrawn="1"/>
        </p:nvSpPr>
        <p:spPr bwMode="auto">
          <a:xfrm>
            <a:off x="23963999" y="5857875"/>
            <a:ext cx="719138" cy="720725"/>
          </a:xfrm>
          <a:prstGeom prst="ellipse">
            <a:avLst/>
          </a:prstGeom>
          <a:solidFill>
            <a:srgbClr val="7864A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40" name="Oval 39"/>
          <p:cNvSpPr>
            <a:spLocks noChangeArrowheads="1"/>
          </p:cNvSpPr>
          <p:nvPr userDrawn="1"/>
        </p:nvSpPr>
        <p:spPr bwMode="auto">
          <a:xfrm>
            <a:off x="24799024" y="5238750"/>
            <a:ext cx="1060450" cy="1060450"/>
          </a:xfrm>
          <a:prstGeom prst="ellipse">
            <a:avLst/>
          </a:prstGeom>
          <a:solidFill>
            <a:srgbClr val="F16B6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41" name="フッター プレースホルダー 1"/>
          <p:cNvSpPr txBox="1">
            <a:spLocks/>
          </p:cNvSpPr>
          <p:nvPr userDrawn="1"/>
        </p:nvSpPr>
        <p:spPr>
          <a:xfrm>
            <a:off x="17867999" y="5280025"/>
            <a:ext cx="5791200" cy="547688"/>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spcBef>
                <a:spcPct val="20000"/>
              </a:spcBef>
              <a:buChar char="•"/>
              <a:defRPr sz="3200" kern="1200">
                <a:solidFill>
                  <a:schemeClr val="tx1"/>
                </a:solidFill>
                <a:latin typeface="Lucida Grande" charset="0"/>
                <a:ea typeface="MS PGothic" charset="-128"/>
                <a:cs typeface="Geneva" charset="0"/>
              </a:defRPr>
            </a:lvl1pPr>
            <a:lvl2pPr marL="742950" indent="-285750" algn="l" defTabSz="914400" rtl="0" eaLnBrk="1" latinLnBrk="0" hangingPunct="1">
              <a:spcBef>
                <a:spcPct val="20000"/>
              </a:spcBef>
              <a:buChar char="–"/>
              <a:defRPr sz="2800" kern="1200">
                <a:solidFill>
                  <a:schemeClr val="tx1"/>
                </a:solidFill>
                <a:latin typeface="Lucida Grande" charset="0"/>
                <a:ea typeface="Geneva" charset="0"/>
                <a:cs typeface="Geneva" charset="0"/>
              </a:defRPr>
            </a:lvl2pPr>
            <a:lvl3pPr marL="1143000" indent="-228600" algn="l" defTabSz="914400" rtl="0" eaLnBrk="1" latinLnBrk="0" hangingPunct="1">
              <a:spcBef>
                <a:spcPct val="20000"/>
              </a:spcBef>
              <a:buChar char="•"/>
              <a:defRPr sz="2400" kern="1200">
                <a:solidFill>
                  <a:schemeClr val="tx1"/>
                </a:solidFill>
                <a:latin typeface="Lucida Grande" charset="0"/>
                <a:ea typeface="Geneva" charset="0"/>
                <a:cs typeface="Geneva" charset="0"/>
              </a:defRPr>
            </a:lvl3pPr>
            <a:lvl4pPr marL="1600200" indent="-228600" algn="l" defTabSz="914400" rtl="0" eaLnBrk="1" latinLnBrk="0" hangingPunct="1">
              <a:spcBef>
                <a:spcPct val="20000"/>
              </a:spcBef>
              <a:buChar char="–"/>
              <a:defRPr sz="2000" kern="1200">
                <a:solidFill>
                  <a:schemeClr val="tx1"/>
                </a:solidFill>
                <a:latin typeface="Lucida Grande" charset="0"/>
                <a:ea typeface="Geneva" charset="0"/>
                <a:cs typeface="Geneva" charset="0"/>
              </a:defRPr>
            </a:lvl4pPr>
            <a:lvl5pPr marL="2057400" indent="-228600" algn="l" defTabSz="914400" rtl="0" eaLnBrk="1" latinLnBrk="0" hangingPunct="1">
              <a:spcBef>
                <a:spcPct val="20000"/>
              </a:spcBef>
              <a:buChar char="»"/>
              <a:defRPr sz="2000" kern="1200">
                <a:solidFill>
                  <a:schemeClr val="tx1"/>
                </a:solidFill>
                <a:latin typeface="Lucida Grande" charset="0"/>
                <a:ea typeface="Geneva" charset="0"/>
                <a:cs typeface="Geneva"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Lucida Grande" charset="0"/>
                <a:ea typeface="Geneva" charset="0"/>
                <a:cs typeface="Geneva"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Lucida Grande" charset="0"/>
                <a:ea typeface="Geneva" charset="0"/>
                <a:cs typeface="Geneva"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Lucida Grande" charset="0"/>
                <a:ea typeface="Geneva" charset="0"/>
                <a:cs typeface="Geneva"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Lucida Grande" charset="0"/>
                <a:ea typeface="Geneva" charset="0"/>
                <a:cs typeface="Geneva" charset="0"/>
              </a:defRPr>
            </a:lvl9pPr>
          </a:lstStyle>
          <a:p>
            <a:pPr algn="l">
              <a:spcBef>
                <a:spcPct val="0"/>
              </a:spcBef>
              <a:buFontTx/>
              <a:buNone/>
            </a:pPr>
            <a:r>
              <a:rPr lang="en-US" altLang="ja-JP" sz="1400">
                <a:ea typeface="ＭＳ Ｐゴシック" charset="-128"/>
                <a:cs typeface="ＭＳ Ｐゴシック" charset="-128"/>
              </a:rPr>
              <a:t>The Power of PowerPoint | thepopp.com</a:t>
            </a:r>
            <a:endParaRPr lang="ja-JP" altLang="en-US" sz="1400">
              <a:ea typeface="ＭＳ Ｐゴシック" charset="-128"/>
              <a:cs typeface="ＭＳ Ｐゴシック" charset="-128"/>
            </a:endParaRPr>
          </a:p>
        </p:txBody>
      </p:sp>
      <p:sp>
        <p:nvSpPr>
          <p:cNvPr id="43" name="Oval 42"/>
          <p:cNvSpPr/>
          <p:nvPr userDrawn="1"/>
        </p:nvSpPr>
        <p:spPr>
          <a:xfrm>
            <a:off x="1315423" y="872776"/>
            <a:ext cx="540733" cy="540733"/>
          </a:xfrm>
          <a:prstGeom prst="ellipse">
            <a:avLst/>
          </a:prstGeom>
          <a:solidFill>
            <a:srgbClr val="95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6EAE"/>
              </a:solidFill>
            </a:endParaRPr>
          </a:p>
        </p:txBody>
      </p:sp>
      <p:sp>
        <p:nvSpPr>
          <p:cNvPr id="48" name="Oval 47"/>
          <p:cNvSpPr/>
          <p:nvPr userDrawn="1"/>
        </p:nvSpPr>
        <p:spPr>
          <a:xfrm>
            <a:off x="4825589" y="441808"/>
            <a:ext cx="540733" cy="540733"/>
          </a:xfrm>
          <a:prstGeom prst="ellipse">
            <a:avLst/>
          </a:prstGeom>
          <a:solidFill>
            <a:srgbClr val="F15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6EAE"/>
              </a:solidFill>
            </a:endParaRPr>
          </a:p>
        </p:txBody>
      </p:sp>
      <p:sp>
        <p:nvSpPr>
          <p:cNvPr id="50" name="Oval 49"/>
          <p:cNvSpPr/>
          <p:nvPr userDrawn="1"/>
        </p:nvSpPr>
        <p:spPr>
          <a:xfrm>
            <a:off x="2461973" y="2002148"/>
            <a:ext cx="540733" cy="540733"/>
          </a:xfrm>
          <a:prstGeom prst="ellipse">
            <a:avLst/>
          </a:prstGeom>
          <a:solidFill>
            <a:srgbClr val="ED28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6EAE"/>
              </a:solidFill>
            </a:endParaRPr>
          </a:p>
        </p:txBody>
      </p:sp>
      <p:sp>
        <p:nvSpPr>
          <p:cNvPr id="52" name="Oval 51"/>
          <p:cNvSpPr/>
          <p:nvPr userDrawn="1"/>
        </p:nvSpPr>
        <p:spPr>
          <a:xfrm>
            <a:off x="9138511" y="2007077"/>
            <a:ext cx="540733" cy="540733"/>
          </a:xfrm>
          <a:prstGeom prst="ellipse">
            <a:avLst/>
          </a:prstGeom>
          <a:solidFill>
            <a:srgbClr val="B523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6EAE"/>
              </a:solidFill>
            </a:endParaRPr>
          </a:p>
        </p:txBody>
      </p:sp>
      <p:sp>
        <p:nvSpPr>
          <p:cNvPr id="55" name="Oval 54"/>
          <p:cNvSpPr/>
          <p:nvPr userDrawn="1"/>
        </p:nvSpPr>
        <p:spPr>
          <a:xfrm>
            <a:off x="6902704" y="1069656"/>
            <a:ext cx="540733" cy="540733"/>
          </a:xfrm>
          <a:prstGeom prst="ellipse">
            <a:avLst/>
          </a:prstGeom>
          <a:solidFill>
            <a:srgbClr val="FFD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6EAE"/>
              </a:solidFill>
            </a:endParaRPr>
          </a:p>
        </p:txBody>
      </p:sp>
      <p:cxnSp>
        <p:nvCxnSpPr>
          <p:cNvPr id="57" name="Straight Connector 56"/>
          <p:cNvCxnSpPr/>
          <p:nvPr userDrawn="1"/>
        </p:nvCxnSpPr>
        <p:spPr>
          <a:xfrm flipH="1">
            <a:off x="1567467" y="1413509"/>
            <a:ext cx="18323" cy="2237942"/>
          </a:xfrm>
          <a:prstGeom prst="line">
            <a:avLst/>
          </a:prstGeom>
          <a:ln w="19050">
            <a:solidFill>
              <a:srgbClr val="95D6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userDrawn="1"/>
        </p:nvCxnSpPr>
        <p:spPr>
          <a:xfrm flipH="1">
            <a:off x="7139157" y="1590372"/>
            <a:ext cx="16937" cy="2068373"/>
          </a:xfrm>
          <a:prstGeom prst="line">
            <a:avLst/>
          </a:prstGeom>
          <a:ln w="19050">
            <a:solidFill>
              <a:srgbClr val="FFD700"/>
            </a:solidFill>
          </a:ln>
        </p:spPr>
        <p:style>
          <a:lnRef idx="1">
            <a:schemeClr val="accent1"/>
          </a:lnRef>
          <a:fillRef idx="0">
            <a:schemeClr val="accent1"/>
          </a:fillRef>
          <a:effectRef idx="0">
            <a:schemeClr val="accent1"/>
          </a:effectRef>
          <a:fontRef idx="minor">
            <a:schemeClr val="tx1"/>
          </a:fontRef>
        </p:style>
      </p:cxnSp>
      <p:sp>
        <p:nvSpPr>
          <p:cNvPr id="60" name="Terminator 59"/>
          <p:cNvSpPr/>
          <p:nvPr/>
        </p:nvSpPr>
        <p:spPr>
          <a:xfrm rot="10800000">
            <a:off x="-8490" y="3651451"/>
            <a:ext cx="12200489" cy="2115992"/>
          </a:xfrm>
          <a:prstGeom prst="flowChartTerminator">
            <a:avLst/>
          </a:prstGeom>
          <a:solidFill>
            <a:srgbClr val="085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rot="10800000">
            <a:off x="0" y="4766258"/>
            <a:ext cx="12192000" cy="2091741"/>
          </a:xfrm>
          <a:prstGeom prst="rect">
            <a:avLst/>
          </a:prstGeom>
          <a:solidFill>
            <a:srgbClr val="085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62"/>
          <p:cNvPicPr>
            <a:picLocks noChangeAspect="1"/>
          </p:cNvPicPr>
          <p:nvPr userDrawn="1"/>
        </p:nvPicPr>
        <p:blipFill rotWithShape="1">
          <a:blip r:embed="rId2">
            <a:alphaModFix amt="7000"/>
            <a:extLst>
              <a:ext uri="{28A0092B-C50C-407E-A947-70E740481C1C}">
                <a14:useLocalDpi xmlns:a14="http://schemas.microsoft.com/office/drawing/2010/main" xmlns="" val="0"/>
              </a:ext>
            </a:extLst>
          </a:blip>
          <a:srcRect b="26629"/>
          <a:stretch/>
        </p:blipFill>
        <p:spPr>
          <a:xfrm rot="5400000">
            <a:off x="-287971" y="3684246"/>
            <a:ext cx="3452287" cy="2880379"/>
          </a:xfrm>
          <a:prstGeom prst="rect">
            <a:avLst/>
          </a:prstGeom>
        </p:spPr>
      </p:pic>
      <p:sp>
        <p:nvSpPr>
          <p:cNvPr id="64" name="Text Placeholder 74"/>
          <p:cNvSpPr>
            <a:spLocks noGrp="1"/>
          </p:cNvSpPr>
          <p:nvPr userDrawn="1">
            <p:ph type="body" sz="quarter" idx="20" hasCustomPrompt="1"/>
          </p:nvPr>
        </p:nvSpPr>
        <p:spPr>
          <a:xfrm>
            <a:off x="-2017" y="4660249"/>
            <a:ext cx="12194016"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sp>
        <p:nvSpPr>
          <p:cNvPr id="65" name="Text Placeholder 2"/>
          <p:cNvSpPr>
            <a:spLocks noGrp="1"/>
          </p:cNvSpPr>
          <p:nvPr>
            <p:ph type="body" sz="quarter" idx="15" hasCustomPrompt="1"/>
          </p:nvPr>
        </p:nvSpPr>
        <p:spPr>
          <a:xfrm>
            <a:off x="1880515" y="994977"/>
            <a:ext cx="2203695" cy="805706"/>
          </a:xfrm>
        </p:spPr>
        <p:txBody>
          <a:bodyPr anchor="t">
            <a:normAutofit/>
          </a:bodyPr>
          <a:lstStyle>
            <a:lvl1pPr marL="0" indent="0">
              <a:buNone/>
              <a:defRPr sz="1600">
                <a:solidFill>
                  <a:srgbClr val="085156"/>
                </a:solidFill>
              </a:defRPr>
            </a:lvl1pPr>
          </a:lstStyle>
          <a:p>
            <a:pPr lvl="0"/>
            <a:r>
              <a:rPr lang="en-US" dirty="0"/>
              <a:t>Text 1</a:t>
            </a:r>
          </a:p>
        </p:txBody>
      </p:sp>
      <p:sp>
        <p:nvSpPr>
          <p:cNvPr id="66" name="Text Placeholder 2"/>
          <p:cNvSpPr>
            <a:spLocks noGrp="1"/>
          </p:cNvSpPr>
          <p:nvPr>
            <p:ph type="body" sz="quarter" idx="21" hasCustomPrompt="1"/>
          </p:nvPr>
        </p:nvSpPr>
        <p:spPr>
          <a:xfrm>
            <a:off x="3088066" y="2113977"/>
            <a:ext cx="1897058" cy="805706"/>
          </a:xfrm>
        </p:spPr>
        <p:txBody>
          <a:bodyPr anchor="t">
            <a:normAutofit/>
          </a:bodyPr>
          <a:lstStyle>
            <a:lvl1pPr marL="0" indent="0">
              <a:buNone/>
              <a:defRPr sz="1600">
                <a:solidFill>
                  <a:srgbClr val="085156"/>
                </a:solidFill>
              </a:defRPr>
            </a:lvl1pPr>
          </a:lstStyle>
          <a:p>
            <a:pPr lvl="0"/>
            <a:r>
              <a:rPr lang="en-US" dirty="0"/>
              <a:t>Text 1</a:t>
            </a:r>
          </a:p>
        </p:txBody>
      </p:sp>
      <p:sp>
        <p:nvSpPr>
          <p:cNvPr id="67" name="Text Placeholder 2"/>
          <p:cNvSpPr>
            <a:spLocks noGrp="1"/>
          </p:cNvSpPr>
          <p:nvPr>
            <p:ph type="body" sz="quarter" idx="22" hasCustomPrompt="1"/>
          </p:nvPr>
        </p:nvSpPr>
        <p:spPr>
          <a:xfrm>
            <a:off x="5437922" y="524308"/>
            <a:ext cx="2486878" cy="458231"/>
          </a:xfrm>
        </p:spPr>
        <p:txBody>
          <a:bodyPr anchor="t">
            <a:normAutofit/>
          </a:bodyPr>
          <a:lstStyle>
            <a:lvl1pPr marL="0" indent="0">
              <a:buNone/>
              <a:defRPr sz="1600">
                <a:solidFill>
                  <a:srgbClr val="085156"/>
                </a:solidFill>
              </a:defRPr>
            </a:lvl1pPr>
          </a:lstStyle>
          <a:p>
            <a:pPr lvl="0"/>
            <a:r>
              <a:rPr lang="en-US" dirty="0"/>
              <a:t>Text 1</a:t>
            </a:r>
          </a:p>
        </p:txBody>
      </p:sp>
      <p:sp>
        <p:nvSpPr>
          <p:cNvPr id="68" name="Text Placeholder 2"/>
          <p:cNvSpPr>
            <a:spLocks noGrp="1"/>
          </p:cNvSpPr>
          <p:nvPr>
            <p:ph type="body" sz="quarter" idx="23" hasCustomPrompt="1"/>
          </p:nvPr>
        </p:nvSpPr>
        <p:spPr>
          <a:xfrm>
            <a:off x="7478569" y="1134634"/>
            <a:ext cx="2203695" cy="805706"/>
          </a:xfrm>
        </p:spPr>
        <p:txBody>
          <a:bodyPr anchor="t">
            <a:normAutofit/>
          </a:bodyPr>
          <a:lstStyle>
            <a:lvl1pPr marL="0" indent="0">
              <a:buNone/>
              <a:defRPr sz="1600">
                <a:solidFill>
                  <a:srgbClr val="085156"/>
                </a:solidFill>
              </a:defRPr>
            </a:lvl1pPr>
          </a:lstStyle>
          <a:p>
            <a:pPr lvl="0"/>
            <a:r>
              <a:rPr lang="en-US" dirty="0"/>
              <a:t>Text 1</a:t>
            </a:r>
          </a:p>
        </p:txBody>
      </p:sp>
      <p:sp>
        <p:nvSpPr>
          <p:cNvPr id="69" name="Text Placeholder 2"/>
          <p:cNvSpPr>
            <a:spLocks noGrp="1"/>
          </p:cNvSpPr>
          <p:nvPr>
            <p:ph type="body" sz="quarter" idx="24" hasCustomPrompt="1"/>
          </p:nvPr>
        </p:nvSpPr>
        <p:spPr>
          <a:xfrm>
            <a:off x="9755193" y="2129627"/>
            <a:ext cx="2203695" cy="805706"/>
          </a:xfrm>
        </p:spPr>
        <p:txBody>
          <a:bodyPr anchor="t">
            <a:normAutofit/>
          </a:bodyPr>
          <a:lstStyle>
            <a:lvl1pPr marL="0" indent="0">
              <a:buNone/>
              <a:defRPr sz="1600">
                <a:solidFill>
                  <a:srgbClr val="085156"/>
                </a:solidFill>
              </a:defRPr>
            </a:lvl1pPr>
          </a:lstStyle>
          <a:p>
            <a:pPr lvl="0"/>
            <a:r>
              <a:rPr lang="en-US" dirty="0"/>
              <a:t>Text 1</a:t>
            </a:r>
          </a:p>
        </p:txBody>
      </p:sp>
    </p:spTree>
    <p:extLst>
      <p:ext uri="{BB962C8B-B14F-4D97-AF65-F5344CB8AC3E}">
        <p14:creationId xmlns:p14="http://schemas.microsoft.com/office/powerpoint/2010/main" xmlns="" val="13304775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Welcome Slide">
    <p:spTree>
      <p:nvGrpSpPr>
        <p:cNvPr id="1" name=""/>
        <p:cNvGrpSpPr/>
        <p:nvPr/>
      </p:nvGrpSpPr>
      <p:grpSpPr>
        <a:xfrm>
          <a:off x="0" y="0"/>
          <a:ext cx="0" cy="0"/>
          <a:chOff x="0" y="0"/>
          <a:chExt cx="0" cy="0"/>
        </a:xfrm>
      </p:grpSpPr>
      <p:sp>
        <p:nvSpPr>
          <p:cNvPr id="17" name="テキスト プレースホルダー 36"/>
          <p:cNvSpPr txBox="1">
            <a:spLocks/>
          </p:cNvSpPr>
          <p:nvPr userDrawn="1"/>
        </p:nvSpPr>
        <p:spPr bwMode="auto">
          <a:xfrm>
            <a:off x="520505" y="6357538"/>
            <a:ext cx="11042038" cy="410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15F5D"/>
                </a:solidFill>
                <a:latin typeface="Calibri" charset="0"/>
              </a:rPr>
              <a:t>GENERATION DATA </a:t>
            </a:r>
            <a:r>
              <a:rPr lang="en-US" altLang="ja-JP" sz="1100" b="1" dirty="0">
                <a:solidFill>
                  <a:srgbClr val="F15A2A"/>
                </a:solidFill>
                <a:latin typeface="Calibri" charset="0"/>
              </a:rPr>
              <a:t>|</a:t>
            </a:r>
            <a:r>
              <a:rPr lang="en-US" altLang="ja-JP" sz="1100" dirty="0">
                <a:solidFill>
                  <a:srgbClr val="615F5D"/>
                </a:solidFill>
                <a:latin typeface="Calibri" charset="0"/>
              </a:rPr>
              <a:t> USING DATA FOR PROFIT</a:t>
            </a:r>
            <a:endParaRPr kumimoji="1" lang="ja-JP" altLang="en-US" sz="1100" dirty="0">
              <a:solidFill>
                <a:srgbClr val="615F5D"/>
              </a:solidFill>
              <a:latin typeface="Calibri" charset="0"/>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ES_tradn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p:cNvSpPr>
            <a:spLocks noGrp="1"/>
          </p:cNvSpPr>
          <p:nvPr>
            <p:ph type="dt" sz="half" idx="10"/>
          </p:nvPr>
        </p:nvSpPr>
        <p:spPr/>
        <p:txBody>
          <a:bodyPr/>
          <a:lstStyle/>
          <a:p>
            <a:fld id="{675E7944-4B5C-D14B-859E-8A9BD5B6ECB8}" type="datetimeFigureOut">
              <a:rPr lang="es-ES_tradnl" smtClean="0"/>
              <a:pPr/>
              <a:t>19/02/2020</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C6320902-B4CB-E147-B3D9-06704B4860A3}" type="slidenum">
              <a:rPr lang="es-ES_tradnl" smtClean="0"/>
              <a:pPr/>
              <a:t>‹#›</a:t>
            </a:fld>
            <a:endParaRPr lang="es-ES_tradnl"/>
          </a:p>
        </p:txBody>
      </p:sp>
    </p:spTree>
    <p:extLst>
      <p:ext uri="{BB962C8B-B14F-4D97-AF65-F5344CB8AC3E}">
        <p14:creationId xmlns:p14="http://schemas.microsoft.com/office/powerpoint/2010/main" xmlns="" val="922707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Font Siz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721003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7" name="Rectangle 6"/>
          <p:cNvSpPr/>
          <p:nvPr userDrawn="1"/>
        </p:nvSpPr>
        <p:spPr>
          <a:xfrm>
            <a:off x="0" y="-1"/>
            <a:ext cx="12192000" cy="6858001"/>
          </a:xfrm>
          <a:prstGeom prst="rect">
            <a:avLst/>
          </a:prstGeom>
          <a:solidFill>
            <a:srgbClr val="F15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586901" y="491138"/>
            <a:ext cx="4250142" cy="4893647"/>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GENERATION DATA</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0" lvl="0" indent="0" algn="l" rtl="0">
              <a:spcBef>
                <a:spcPts val="0"/>
              </a:spcBef>
              <a:spcAft>
                <a:spcPts val="0"/>
              </a:spcAft>
              <a:buClr>
                <a:schemeClr val="dk1"/>
              </a:buClr>
              <a:buSzPts val="1100"/>
              <a:buFont typeface="Arial"/>
              <a:buNone/>
            </a:pPr>
            <a:endParaRPr lang="en" sz="3600" dirty="0">
              <a:solidFill>
                <a:schemeClr val="bg1"/>
              </a:solidFill>
              <a:latin typeface="+mn-lt"/>
              <a:ea typeface="Quattrocento Sans"/>
              <a:cs typeface="Quattrocento Sans"/>
              <a:sym typeface="Quattrocento Sans"/>
            </a:endParaRPr>
          </a:p>
          <a:p>
            <a:pPr marL="0" lvl="0" indent="0" algn="l" rtl="0">
              <a:spcBef>
                <a:spcPts val="0"/>
              </a:spcBef>
              <a:spcAft>
                <a:spcPts val="0"/>
              </a:spcAft>
              <a:buFont typeface="Arial" charset="0"/>
              <a:buNone/>
            </a:pPr>
            <a:r>
              <a:rPr lang="en" sz="2400" dirty="0">
                <a:solidFill>
                  <a:schemeClr val="bg1"/>
                </a:solidFill>
                <a:latin typeface="+mn-lt"/>
                <a:ea typeface="Quattrocento Sans"/>
                <a:cs typeface="Quattrocento Sans"/>
                <a:sym typeface="Quattrocento Sans"/>
              </a:rPr>
              <a:t>Isn’t that nice? :)</a:t>
            </a:r>
          </a:p>
        </p:txBody>
      </p:sp>
      <p:sp>
        <p:nvSpPr>
          <p:cNvPr id="4" name="Rectangle 3"/>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5" name="Straight Connector 4"/>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14" name="Freeform 13"/>
          <p:cNvSpPr/>
          <p:nvPr userDrawn="1"/>
        </p:nvSpPr>
        <p:spPr>
          <a:xfrm>
            <a:off x="-1" y="3300870"/>
            <a:ext cx="6101397" cy="801792"/>
          </a:xfrm>
          <a:custGeom>
            <a:avLst/>
            <a:gdLst>
              <a:gd name="connsiteX0" fmla="*/ 0 w 6101397"/>
              <a:gd name="connsiteY0" fmla="*/ 0 h 801792"/>
              <a:gd name="connsiteX1" fmla="*/ 5656335 w 6101397"/>
              <a:gd name="connsiteY1" fmla="*/ 0 h 801792"/>
              <a:gd name="connsiteX2" fmla="*/ 5656335 w 6101397"/>
              <a:gd name="connsiteY2" fmla="*/ 4452 h 801792"/>
              <a:gd name="connsiteX3" fmla="*/ 5700501 w 6101397"/>
              <a:gd name="connsiteY3" fmla="*/ 0 h 801792"/>
              <a:gd name="connsiteX4" fmla="*/ 6101397 w 6101397"/>
              <a:gd name="connsiteY4" fmla="*/ 400896 h 801792"/>
              <a:gd name="connsiteX5" fmla="*/ 5700501 w 6101397"/>
              <a:gd name="connsiteY5" fmla="*/ 801792 h 801792"/>
              <a:gd name="connsiteX6" fmla="*/ 5656335 w 6101397"/>
              <a:gd name="connsiteY6" fmla="*/ 797340 h 801792"/>
              <a:gd name="connsiteX7" fmla="*/ 5656335 w 6101397"/>
              <a:gd name="connsiteY7" fmla="*/ 801792 h 801792"/>
              <a:gd name="connsiteX8" fmla="*/ 0 w 6101397"/>
              <a:gd name="connsiteY8" fmla="*/ 801792 h 80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1397" h="801792">
                <a:moveTo>
                  <a:pt x="0" y="0"/>
                </a:moveTo>
                <a:lnTo>
                  <a:pt x="5656335" y="0"/>
                </a:lnTo>
                <a:lnTo>
                  <a:pt x="5656335" y="4452"/>
                </a:lnTo>
                <a:lnTo>
                  <a:pt x="5700501" y="0"/>
                </a:lnTo>
                <a:cubicBezTo>
                  <a:pt x="5921910" y="0"/>
                  <a:pt x="6101397" y="179487"/>
                  <a:pt x="6101397" y="400896"/>
                </a:cubicBezTo>
                <a:cubicBezTo>
                  <a:pt x="6101397" y="622305"/>
                  <a:pt x="5921910" y="801792"/>
                  <a:pt x="5700501" y="801792"/>
                </a:cubicBezTo>
                <a:lnTo>
                  <a:pt x="5656335" y="797340"/>
                </a:lnTo>
                <a:lnTo>
                  <a:pt x="5656335" y="801792"/>
                </a:lnTo>
                <a:lnTo>
                  <a:pt x="0" y="801792"/>
                </a:lnTo>
                <a:close/>
              </a:path>
            </a:pathLst>
          </a:custGeom>
          <a:solidFill>
            <a:srgbClr val="ED28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4202314" y="8511768"/>
            <a:ext cx="2057602" cy="496138"/>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1352570" y="172794"/>
            <a:ext cx="3695657" cy="2897895"/>
          </a:xfrm>
          <a:prstGeom prst="rect">
            <a:avLst/>
          </a:prstGeom>
        </p:spPr>
      </p:pic>
      <p:pic>
        <p:nvPicPr>
          <p:cNvPr id="7" name="Picture 6"/>
          <p:cNvPicPr>
            <a:picLocks noChangeAspect="1"/>
          </p:cNvPicPr>
          <p:nvPr userDrawn="1"/>
        </p:nvPicPr>
        <p:blipFill rotWithShape="1">
          <a:blip r:embed="rId4">
            <a:extLst>
              <a:ext uri="{28A0092B-C50C-407E-A947-70E740481C1C}">
                <a14:useLocalDpi xmlns:a14="http://schemas.microsoft.com/office/drawing/2010/main" xmlns="" val="0"/>
              </a:ext>
            </a:extLst>
          </a:blip>
          <a:srcRect r="23540"/>
          <a:stretch/>
        </p:blipFill>
        <p:spPr>
          <a:xfrm>
            <a:off x="7715551" y="234242"/>
            <a:ext cx="4476449" cy="5149398"/>
          </a:xfrm>
          <a:prstGeom prst="rect">
            <a:avLst/>
          </a:prstGeom>
        </p:spPr>
      </p:pic>
      <p:sp>
        <p:nvSpPr>
          <p:cNvPr id="9" name="Footer Placeholder 6"/>
          <p:cNvSpPr txBox="1">
            <a:spLocks noGrp="1"/>
          </p:cNvSpPr>
          <p:nvPr userDrawn="1"/>
        </p:nvSpPr>
        <p:spPr bwMode="auto">
          <a:xfrm>
            <a:off x="8292344" y="6130983"/>
            <a:ext cx="2267705" cy="323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spcBef>
                <a:spcPct val="0"/>
              </a:spcBef>
              <a:buFontTx/>
              <a:buNone/>
            </a:pPr>
            <a:r>
              <a:rPr lang="en-IE" altLang="en-US" sz="1000" dirty="0">
                <a:solidFill>
                  <a:srgbClr val="1A1918"/>
                </a:solidFill>
                <a:latin typeface="Calibri" charset="0"/>
              </a:rPr>
              <a:t> This programme has been funded with support from the European Commission </a:t>
            </a:r>
          </a:p>
        </p:txBody>
      </p:sp>
      <p:pic>
        <p:nvPicPr>
          <p:cNvPr id="10" name="Picture 9"/>
          <p:cNvPicPr>
            <a:picLocks noChangeAspect="1" noChangeArrowheads="1"/>
          </p:cNvPicPr>
          <p:nvPr userDrawn="1"/>
        </p:nvPicPr>
        <p:blipFill>
          <a:blip r:embed="rId5">
            <a:extLst>
              <a:ext uri="{28A0092B-C50C-407E-A947-70E740481C1C}">
                <a14:useLocalDpi xmlns:a14="http://schemas.microsoft.com/office/drawing/2010/main" xmlns="" val="0"/>
              </a:ext>
            </a:extLst>
          </a:blip>
          <a:srcRect/>
          <a:stretch>
            <a:fillRect/>
          </a:stretch>
        </p:blipFill>
        <p:spPr bwMode="auto">
          <a:xfrm>
            <a:off x="10555116" y="6084199"/>
            <a:ext cx="1497183" cy="4254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 Placeholder 11"/>
          <p:cNvSpPr>
            <a:spLocks noGrp="1"/>
          </p:cNvSpPr>
          <p:nvPr>
            <p:ph type="body" sz="quarter" idx="10" hasCustomPrompt="1"/>
          </p:nvPr>
        </p:nvSpPr>
        <p:spPr>
          <a:xfrm>
            <a:off x="494470" y="3286539"/>
            <a:ext cx="5071444" cy="821635"/>
          </a:xfrm>
        </p:spPr>
        <p:txBody>
          <a:bodyPr anchor="ctr">
            <a:normAutofit/>
          </a:bodyPr>
          <a:lstStyle>
            <a:lvl1pPr marL="0" indent="0">
              <a:buNone/>
              <a:defRPr sz="3600">
                <a:solidFill>
                  <a:schemeClr val="bg1"/>
                </a:solidFill>
              </a:defRPr>
            </a:lvl1pPr>
          </a:lstStyle>
          <a:p>
            <a:pPr lvl="0"/>
            <a:r>
              <a:rPr lang="en-US" dirty="0"/>
              <a:t>Title</a:t>
            </a:r>
          </a:p>
        </p:txBody>
      </p:sp>
      <p:sp>
        <p:nvSpPr>
          <p:cNvPr id="15" name="Picture Placeholder 14"/>
          <p:cNvSpPr>
            <a:spLocks noGrp="1"/>
          </p:cNvSpPr>
          <p:nvPr>
            <p:ph type="pic" sz="quarter" idx="11"/>
          </p:nvPr>
        </p:nvSpPr>
        <p:spPr>
          <a:xfrm>
            <a:off x="0" y="3630613"/>
            <a:ext cx="12192000" cy="3227387"/>
          </a:xfrm>
          <a:custGeom>
            <a:avLst/>
            <a:gdLst>
              <a:gd name="connsiteX0" fmla="*/ 12138005 w 12192000"/>
              <a:gd name="connsiteY0" fmla="*/ 1280552 h 3227387"/>
              <a:gd name="connsiteX1" fmla="*/ 11901384 w 12192000"/>
              <a:gd name="connsiteY1" fmla="*/ 1517173 h 3227387"/>
              <a:gd name="connsiteX2" fmla="*/ 12138005 w 12192000"/>
              <a:gd name="connsiteY2" fmla="*/ 1753794 h 3227387"/>
              <a:gd name="connsiteX3" fmla="*/ 12185692 w 12192000"/>
              <a:gd name="connsiteY3" fmla="*/ 1748987 h 3227387"/>
              <a:gd name="connsiteX4" fmla="*/ 12191998 w 12192000"/>
              <a:gd name="connsiteY4" fmla="*/ 1747030 h 3227387"/>
              <a:gd name="connsiteX5" fmla="*/ 12191998 w 12192000"/>
              <a:gd name="connsiteY5" fmla="*/ 1287317 h 3227387"/>
              <a:gd name="connsiteX6" fmla="*/ 12185692 w 12192000"/>
              <a:gd name="connsiteY6" fmla="*/ 1285360 h 3227387"/>
              <a:gd name="connsiteX7" fmla="*/ 12138005 w 12192000"/>
              <a:gd name="connsiteY7" fmla="*/ 1280552 h 3227387"/>
              <a:gd name="connsiteX8" fmla="*/ 9983536 w 12192000"/>
              <a:gd name="connsiteY8" fmla="*/ 1280552 h 3227387"/>
              <a:gd name="connsiteX9" fmla="*/ 9746915 w 12192000"/>
              <a:gd name="connsiteY9" fmla="*/ 1517173 h 3227387"/>
              <a:gd name="connsiteX10" fmla="*/ 9983536 w 12192000"/>
              <a:gd name="connsiteY10" fmla="*/ 1753794 h 3227387"/>
              <a:gd name="connsiteX11" fmla="*/ 9985206 w 12192000"/>
              <a:gd name="connsiteY11" fmla="*/ 1753626 h 3227387"/>
              <a:gd name="connsiteX12" fmla="*/ 9985206 w 12192000"/>
              <a:gd name="connsiteY12" fmla="*/ 1753793 h 3227387"/>
              <a:gd name="connsiteX13" fmla="*/ 11483472 w 12192000"/>
              <a:gd name="connsiteY13" fmla="*/ 1753793 h 3227387"/>
              <a:gd name="connsiteX14" fmla="*/ 11483472 w 12192000"/>
              <a:gd name="connsiteY14" fmla="*/ 1753626 h 3227387"/>
              <a:gd name="connsiteX15" fmla="*/ 11485143 w 12192000"/>
              <a:gd name="connsiteY15" fmla="*/ 1753794 h 3227387"/>
              <a:gd name="connsiteX16" fmla="*/ 11721764 w 12192000"/>
              <a:gd name="connsiteY16" fmla="*/ 1517173 h 3227387"/>
              <a:gd name="connsiteX17" fmla="*/ 11485143 w 12192000"/>
              <a:gd name="connsiteY17" fmla="*/ 1280552 h 3227387"/>
              <a:gd name="connsiteX18" fmla="*/ 11483472 w 12192000"/>
              <a:gd name="connsiteY18" fmla="*/ 1280721 h 3227387"/>
              <a:gd name="connsiteX19" fmla="*/ 11483472 w 12192000"/>
              <a:gd name="connsiteY19" fmla="*/ 1280552 h 3227387"/>
              <a:gd name="connsiteX20" fmla="*/ 9985206 w 12192000"/>
              <a:gd name="connsiteY20" fmla="*/ 1280552 h 3227387"/>
              <a:gd name="connsiteX21" fmla="*/ 9985206 w 12192000"/>
              <a:gd name="connsiteY21" fmla="*/ 1280721 h 3227387"/>
              <a:gd name="connsiteX22" fmla="*/ 11842734 w 12192000"/>
              <a:gd name="connsiteY22" fmla="*/ 340817 h 3227387"/>
              <a:gd name="connsiteX23" fmla="*/ 11606113 w 12192000"/>
              <a:gd name="connsiteY23" fmla="*/ 577438 h 3227387"/>
              <a:gd name="connsiteX24" fmla="*/ 11842734 w 12192000"/>
              <a:gd name="connsiteY24" fmla="*/ 814059 h 3227387"/>
              <a:gd name="connsiteX25" fmla="*/ 11844404 w 12192000"/>
              <a:gd name="connsiteY25" fmla="*/ 813891 h 3227387"/>
              <a:gd name="connsiteX26" fmla="*/ 11844404 w 12192000"/>
              <a:gd name="connsiteY26" fmla="*/ 814058 h 3227387"/>
              <a:gd name="connsiteX27" fmla="*/ 12191997 w 12192000"/>
              <a:gd name="connsiteY27" fmla="*/ 814058 h 3227387"/>
              <a:gd name="connsiteX28" fmla="*/ 12191997 w 12192000"/>
              <a:gd name="connsiteY28" fmla="*/ 340817 h 3227387"/>
              <a:gd name="connsiteX29" fmla="*/ 11844404 w 12192000"/>
              <a:gd name="connsiteY29" fmla="*/ 340817 h 3227387"/>
              <a:gd name="connsiteX30" fmla="*/ 11844404 w 12192000"/>
              <a:gd name="connsiteY30" fmla="*/ 340985 h 3227387"/>
              <a:gd name="connsiteX31" fmla="*/ 10732668 w 12192000"/>
              <a:gd name="connsiteY31" fmla="*/ 340817 h 3227387"/>
              <a:gd name="connsiteX32" fmla="*/ 10496047 w 12192000"/>
              <a:gd name="connsiteY32" fmla="*/ 577438 h 3227387"/>
              <a:gd name="connsiteX33" fmla="*/ 10732668 w 12192000"/>
              <a:gd name="connsiteY33" fmla="*/ 814059 h 3227387"/>
              <a:gd name="connsiteX34" fmla="*/ 10734338 w 12192000"/>
              <a:gd name="connsiteY34" fmla="*/ 813891 h 3227387"/>
              <a:gd name="connsiteX35" fmla="*/ 10734338 w 12192000"/>
              <a:gd name="connsiteY35" fmla="*/ 814058 h 3227387"/>
              <a:gd name="connsiteX36" fmla="*/ 11197590 w 12192000"/>
              <a:gd name="connsiteY36" fmla="*/ 814058 h 3227387"/>
              <a:gd name="connsiteX37" fmla="*/ 11197600 w 12192000"/>
              <a:gd name="connsiteY37" fmla="*/ 814059 h 3227387"/>
              <a:gd name="connsiteX38" fmla="*/ 11197610 w 12192000"/>
              <a:gd name="connsiteY38" fmla="*/ 814058 h 3227387"/>
              <a:gd name="connsiteX39" fmla="*/ 11207579 w 12192000"/>
              <a:gd name="connsiteY39" fmla="*/ 814058 h 3227387"/>
              <a:gd name="connsiteX40" fmla="*/ 11207579 w 12192000"/>
              <a:gd name="connsiteY40" fmla="*/ 813053 h 3227387"/>
              <a:gd name="connsiteX41" fmla="*/ 11245287 w 12192000"/>
              <a:gd name="connsiteY41" fmla="*/ 809252 h 3227387"/>
              <a:gd name="connsiteX42" fmla="*/ 11434221 w 12192000"/>
              <a:gd name="connsiteY42" fmla="*/ 577438 h 3227387"/>
              <a:gd name="connsiteX43" fmla="*/ 11245287 w 12192000"/>
              <a:gd name="connsiteY43" fmla="*/ 345624 h 3227387"/>
              <a:gd name="connsiteX44" fmla="*/ 11207579 w 12192000"/>
              <a:gd name="connsiteY44" fmla="*/ 341823 h 3227387"/>
              <a:gd name="connsiteX45" fmla="*/ 11207579 w 12192000"/>
              <a:gd name="connsiteY45" fmla="*/ 340817 h 3227387"/>
              <a:gd name="connsiteX46" fmla="*/ 11197600 w 12192000"/>
              <a:gd name="connsiteY46" fmla="*/ 340817 h 3227387"/>
              <a:gd name="connsiteX47" fmla="*/ 10734338 w 12192000"/>
              <a:gd name="connsiteY47" fmla="*/ 340817 h 3227387"/>
              <a:gd name="connsiteX48" fmla="*/ 10734338 w 12192000"/>
              <a:gd name="connsiteY48" fmla="*/ 340985 h 3227387"/>
              <a:gd name="connsiteX49" fmla="*/ 8841093 w 12192000"/>
              <a:gd name="connsiteY49" fmla="*/ 338497 h 3227387"/>
              <a:gd name="connsiteX50" fmla="*/ 8604472 w 12192000"/>
              <a:gd name="connsiteY50" fmla="*/ 575118 h 3227387"/>
              <a:gd name="connsiteX51" fmla="*/ 8841093 w 12192000"/>
              <a:gd name="connsiteY51" fmla="*/ 811739 h 3227387"/>
              <a:gd name="connsiteX52" fmla="*/ 8842763 w 12192000"/>
              <a:gd name="connsiteY52" fmla="*/ 811571 h 3227387"/>
              <a:gd name="connsiteX53" fmla="*/ 8842763 w 12192000"/>
              <a:gd name="connsiteY53" fmla="*/ 811738 h 3227387"/>
              <a:gd name="connsiteX54" fmla="*/ 10090296 w 12192000"/>
              <a:gd name="connsiteY54" fmla="*/ 811738 h 3227387"/>
              <a:gd name="connsiteX55" fmla="*/ 10090296 w 12192000"/>
              <a:gd name="connsiteY55" fmla="*/ 811483 h 3227387"/>
              <a:gd name="connsiteX56" fmla="*/ 10092838 w 12192000"/>
              <a:gd name="connsiteY56" fmla="*/ 811739 h 3227387"/>
              <a:gd name="connsiteX57" fmla="*/ 10329459 w 12192000"/>
              <a:gd name="connsiteY57" fmla="*/ 575118 h 3227387"/>
              <a:gd name="connsiteX58" fmla="*/ 10092838 w 12192000"/>
              <a:gd name="connsiteY58" fmla="*/ 338497 h 3227387"/>
              <a:gd name="connsiteX59" fmla="*/ 10090296 w 12192000"/>
              <a:gd name="connsiteY59" fmla="*/ 338753 h 3227387"/>
              <a:gd name="connsiteX60" fmla="*/ 10090296 w 12192000"/>
              <a:gd name="connsiteY60" fmla="*/ 338497 h 3227387"/>
              <a:gd name="connsiteX61" fmla="*/ 8842763 w 12192000"/>
              <a:gd name="connsiteY61" fmla="*/ 338497 h 3227387"/>
              <a:gd name="connsiteX62" fmla="*/ 8842763 w 12192000"/>
              <a:gd name="connsiteY62" fmla="*/ 338665 h 3227387"/>
              <a:gd name="connsiteX63" fmla="*/ 6087030 w 12192000"/>
              <a:gd name="connsiteY63" fmla="*/ 0 h 3227387"/>
              <a:gd name="connsiteX64" fmla="*/ 12192000 w 12192000"/>
              <a:gd name="connsiteY64" fmla="*/ 0 h 3227387"/>
              <a:gd name="connsiteX65" fmla="*/ 12192000 w 12192000"/>
              <a:gd name="connsiteY65" fmla="*/ 2337581 h 3227387"/>
              <a:gd name="connsiteX66" fmla="*/ 7888406 w 12192000"/>
              <a:gd name="connsiteY66" fmla="*/ 2337581 h 3227387"/>
              <a:gd name="connsiteX67" fmla="*/ 7888406 w 12192000"/>
              <a:gd name="connsiteY67" fmla="*/ 2951731 h 3227387"/>
              <a:gd name="connsiteX68" fmla="*/ 12192000 w 12192000"/>
              <a:gd name="connsiteY68" fmla="*/ 2951731 h 3227387"/>
              <a:gd name="connsiteX69" fmla="*/ 12192000 w 12192000"/>
              <a:gd name="connsiteY69" fmla="*/ 3227387 h 3227387"/>
              <a:gd name="connsiteX70" fmla="*/ 0 w 12192000"/>
              <a:gd name="connsiteY70" fmla="*/ 3227387 h 3227387"/>
              <a:gd name="connsiteX71" fmla="*/ 0 w 12192000"/>
              <a:gd name="connsiteY71" fmla="*/ 472049 h 3227387"/>
              <a:gd name="connsiteX72" fmla="*/ 5656335 w 12192000"/>
              <a:gd name="connsiteY72" fmla="*/ 472049 h 3227387"/>
              <a:gd name="connsiteX73" fmla="*/ 5656335 w 12192000"/>
              <a:gd name="connsiteY73" fmla="*/ 467597 h 3227387"/>
              <a:gd name="connsiteX74" fmla="*/ 5700499 w 12192000"/>
              <a:gd name="connsiteY74" fmla="*/ 472049 h 3227387"/>
              <a:gd name="connsiteX75" fmla="*/ 6101395 w 12192000"/>
              <a:gd name="connsiteY75" fmla="*/ 71153 h 322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2192000" h="3227387">
                <a:moveTo>
                  <a:pt x="12138005" y="1280552"/>
                </a:moveTo>
                <a:cubicBezTo>
                  <a:pt x="12007323" y="1280552"/>
                  <a:pt x="11901384" y="1386491"/>
                  <a:pt x="11901384" y="1517173"/>
                </a:cubicBezTo>
                <a:cubicBezTo>
                  <a:pt x="11901384" y="1647855"/>
                  <a:pt x="12007323" y="1753794"/>
                  <a:pt x="12138005" y="1753794"/>
                </a:cubicBezTo>
                <a:cubicBezTo>
                  <a:pt x="12154340" y="1753794"/>
                  <a:pt x="12170289" y="1752139"/>
                  <a:pt x="12185692" y="1748987"/>
                </a:cubicBezTo>
                <a:lnTo>
                  <a:pt x="12191998" y="1747030"/>
                </a:lnTo>
                <a:lnTo>
                  <a:pt x="12191998" y="1287317"/>
                </a:lnTo>
                <a:lnTo>
                  <a:pt x="12185692" y="1285360"/>
                </a:lnTo>
                <a:cubicBezTo>
                  <a:pt x="12170289" y="1282208"/>
                  <a:pt x="12154340" y="1280552"/>
                  <a:pt x="12138005" y="1280552"/>
                </a:cubicBezTo>
                <a:close/>
                <a:moveTo>
                  <a:pt x="9983536" y="1280552"/>
                </a:moveTo>
                <a:cubicBezTo>
                  <a:pt x="9852854" y="1280552"/>
                  <a:pt x="9746915" y="1386491"/>
                  <a:pt x="9746915" y="1517173"/>
                </a:cubicBezTo>
                <a:cubicBezTo>
                  <a:pt x="9746915" y="1647855"/>
                  <a:pt x="9852854" y="1753794"/>
                  <a:pt x="9983536" y="1753794"/>
                </a:cubicBezTo>
                <a:lnTo>
                  <a:pt x="9985206" y="1753626"/>
                </a:lnTo>
                <a:lnTo>
                  <a:pt x="9985206" y="1753793"/>
                </a:lnTo>
                <a:lnTo>
                  <a:pt x="11483472" y="1753793"/>
                </a:lnTo>
                <a:lnTo>
                  <a:pt x="11483472" y="1753626"/>
                </a:lnTo>
                <a:lnTo>
                  <a:pt x="11485143" y="1753794"/>
                </a:lnTo>
                <a:cubicBezTo>
                  <a:pt x="11615825" y="1753794"/>
                  <a:pt x="11721764" y="1647855"/>
                  <a:pt x="11721764" y="1517173"/>
                </a:cubicBezTo>
                <a:cubicBezTo>
                  <a:pt x="11721764" y="1386491"/>
                  <a:pt x="11615825" y="1280552"/>
                  <a:pt x="11485143" y="1280552"/>
                </a:cubicBezTo>
                <a:lnTo>
                  <a:pt x="11483472" y="1280721"/>
                </a:lnTo>
                <a:lnTo>
                  <a:pt x="11483472" y="1280552"/>
                </a:lnTo>
                <a:lnTo>
                  <a:pt x="9985206" y="1280552"/>
                </a:lnTo>
                <a:lnTo>
                  <a:pt x="9985206" y="1280721"/>
                </a:lnTo>
                <a:close/>
                <a:moveTo>
                  <a:pt x="11842734" y="340817"/>
                </a:moveTo>
                <a:cubicBezTo>
                  <a:pt x="11712052" y="340817"/>
                  <a:pt x="11606113" y="446756"/>
                  <a:pt x="11606113" y="577438"/>
                </a:cubicBezTo>
                <a:cubicBezTo>
                  <a:pt x="11606113" y="708120"/>
                  <a:pt x="11712052" y="814059"/>
                  <a:pt x="11842734" y="814059"/>
                </a:cubicBezTo>
                <a:lnTo>
                  <a:pt x="11844404" y="813891"/>
                </a:lnTo>
                <a:lnTo>
                  <a:pt x="11844404" y="814058"/>
                </a:lnTo>
                <a:lnTo>
                  <a:pt x="12191997" y="814058"/>
                </a:lnTo>
                <a:lnTo>
                  <a:pt x="12191997" y="340817"/>
                </a:lnTo>
                <a:lnTo>
                  <a:pt x="11844404" y="340817"/>
                </a:lnTo>
                <a:lnTo>
                  <a:pt x="11844404" y="340985"/>
                </a:lnTo>
                <a:close/>
                <a:moveTo>
                  <a:pt x="10732668" y="340817"/>
                </a:moveTo>
                <a:cubicBezTo>
                  <a:pt x="10601986" y="340817"/>
                  <a:pt x="10496047" y="446756"/>
                  <a:pt x="10496047" y="577438"/>
                </a:cubicBezTo>
                <a:cubicBezTo>
                  <a:pt x="10496047" y="708120"/>
                  <a:pt x="10601986" y="814059"/>
                  <a:pt x="10732668" y="814059"/>
                </a:cubicBezTo>
                <a:lnTo>
                  <a:pt x="10734338" y="813891"/>
                </a:lnTo>
                <a:lnTo>
                  <a:pt x="10734338" y="814058"/>
                </a:lnTo>
                <a:lnTo>
                  <a:pt x="11197590" y="814058"/>
                </a:lnTo>
                <a:lnTo>
                  <a:pt x="11197600" y="814059"/>
                </a:lnTo>
                <a:lnTo>
                  <a:pt x="11197610" y="814058"/>
                </a:lnTo>
                <a:lnTo>
                  <a:pt x="11207579" y="814058"/>
                </a:lnTo>
                <a:lnTo>
                  <a:pt x="11207579" y="813053"/>
                </a:lnTo>
                <a:lnTo>
                  <a:pt x="11245287" y="809252"/>
                </a:lnTo>
                <a:cubicBezTo>
                  <a:pt x="11353111" y="787188"/>
                  <a:pt x="11434221" y="691785"/>
                  <a:pt x="11434221" y="577438"/>
                </a:cubicBezTo>
                <a:cubicBezTo>
                  <a:pt x="11434221" y="463091"/>
                  <a:pt x="11353111" y="367688"/>
                  <a:pt x="11245287" y="345624"/>
                </a:cubicBezTo>
                <a:lnTo>
                  <a:pt x="11207579" y="341823"/>
                </a:lnTo>
                <a:lnTo>
                  <a:pt x="11207579" y="340817"/>
                </a:lnTo>
                <a:lnTo>
                  <a:pt x="11197600" y="340817"/>
                </a:lnTo>
                <a:lnTo>
                  <a:pt x="10734338" y="340817"/>
                </a:lnTo>
                <a:lnTo>
                  <a:pt x="10734338" y="340985"/>
                </a:lnTo>
                <a:close/>
                <a:moveTo>
                  <a:pt x="8841093" y="338497"/>
                </a:moveTo>
                <a:cubicBezTo>
                  <a:pt x="8710411" y="338497"/>
                  <a:pt x="8604472" y="444436"/>
                  <a:pt x="8604472" y="575118"/>
                </a:cubicBezTo>
                <a:cubicBezTo>
                  <a:pt x="8604472" y="705800"/>
                  <a:pt x="8710411" y="811739"/>
                  <a:pt x="8841093" y="811739"/>
                </a:cubicBezTo>
                <a:lnTo>
                  <a:pt x="8842763" y="811571"/>
                </a:lnTo>
                <a:lnTo>
                  <a:pt x="8842763" y="811738"/>
                </a:lnTo>
                <a:lnTo>
                  <a:pt x="10090296" y="811738"/>
                </a:lnTo>
                <a:lnTo>
                  <a:pt x="10090296" y="811483"/>
                </a:lnTo>
                <a:lnTo>
                  <a:pt x="10092838" y="811739"/>
                </a:lnTo>
                <a:cubicBezTo>
                  <a:pt x="10223520" y="811739"/>
                  <a:pt x="10329459" y="705800"/>
                  <a:pt x="10329459" y="575118"/>
                </a:cubicBezTo>
                <a:cubicBezTo>
                  <a:pt x="10329459" y="444436"/>
                  <a:pt x="10223520" y="338497"/>
                  <a:pt x="10092838" y="338497"/>
                </a:cubicBezTo>
                <a:lnTo>
                  <a:pt x="10090296" y="338753"/>
                </a:lnTo>
                <a:lnTo>
                  <a:pt x="10090296" y="338497"/>
                </a:lnTo>
                <a:lnTo>
                  <a:pt x="8842763" y="338497"/>
                </a:lnTo>
                <a:lnTo>
                  <a:pt x="8842763" y="338665"/>
                </a:lnTo>
                <a:close/>
                <a:moveTo>
                  <a:pt x="6087030" y="0"/>
                </a:moveTo>
                <a:lnTo>
                  <a:pt x="12192000" y="0"/>
                </a:lnTo>
                <a:lnTo>
                  <a:pt x="12192000" y="2337581"/>
                </a:lnTo>
                <a:lnTo>
                  <a:pt x="7888406" y="2337581"/>
                </a:lnTo>
                <a:lnTo>
                  <a:pt x="7888406" y="2951731"/>
                </a:lnTo>
                <a:lnTo>
                  <a:pt x="12192000" y="2951731"/>
                </a:lnTo>
                <a:lnTo>
                  <a:pt x="12192000" y="3227387"/>
                </a:lnTo>
                <a:lnTo>
                  <a:pt x="0" y="3227387"/>
                </a:lnTo>
                <a:lnTo>
                  <a:pt x="0" y="472049"/>
                </a:lnTo>
                <a:lnTo>
                  <a:pt x="5656335" y="472049"/>
                </a:lnTo>
                <a:lnTo>
                  <a:pt x="5656335" y="467597"/>
                </a:lnTo>
                <a:lnTo>
                  <a:pt x="5700499" y="472049"/>
                </a:lnTo>
                <a:cubicBezTo>
                  <a:pt x="5921909" y="472049"/>
                  <a:pt x="6101395" y="292562"/>
                  <a:pt x="6101395" y="71153"/>
                </a:cubicBezTo>
                <a:close/>
              </a:path>
            </a:pathLst>
          </a:custGeom>
          <a:noFill/>
        </p:spPr>
        <p:txBody>
          <a:bodyPr wrap="square">
            <a:noAutofit/>
          </a:bodyPr>
          <a:lstStyle>
            <a:lvl1pPr>
              <a:defRPr>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p:txBody>
      </p:sp>
    </p:spTree>
    <p:extLst>
      <p:ext uri="{BB962C8B-B14F-4D97-AF65-F5344CB8AC3E}">
        <p14:creationId xmlns:p14="http://schemas.microsoft.com/office/powerpoint/2010/main" xmlns="" val="633338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4202314" y="8511768"/>
            <a:ext cx="2057602" cy="496138"/>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1352570" y="172794"/>
            <a:ext cx="3695657" cy="2897895"/>
          </a:xfrm>
          <a:prstGeom prst="rect">
            <a:avLst/>
          </a:prstGeom>
        </p:spPr>
      </p:pic>
      <p:pic>
        <p:nvPicPr>
          <p:cNvPr id="7" name="Picture 6"/>
          <p:cNvPicPr>
            <a:picLocks noChangeAspect="1"/>
          </p:cNvPicPr>
          <p:nvPr userDrawn="1"/>
        </p:nvPicPr>
        <p:blipFill rotWithShape="1">
          <a:blip r:embed="rId4">
            <a:extLst>
              <a:ext uri="{28A0092B-C50C-407E-A947-70E740481C1C}">
                <a14:useLocalDpi xmlns:a14="http://schemas.microsoft.com/office/drawing/2010/main" xmlns="" val="0"/>
              </a:ext>
            </a:extLst>
          </a:blip>
          <a:srcRect r="23540"/>
          <a:stretch/>
        </p:blipFill>
        <p:spPr>
          <a:xfrm>
            <a:off x="7715551" y="234242"/>
            <a:ext cx="4476449" cy="5149398"/>
          </a:xfrm>
          <a:prstGeom prst="rect">
            <a:avLst/>
          </a:prstGeom>
        </p:spPr>
      </p:pic>
      <p:sp>
        <p:nvSpPr>
          <p:cNvPr id="9" name="Footer Placeholder 6"/>
          <p:cNvSpPr txBox="1">
            <a:spLocks noGrp="1"/>
          </p:cNvSpPr>
          <p:nvPr userDrawn="1"/>
        </p:nvSpPr>
        <p:spPr bwMode="auto">
          <a:xfrm>
            <a:off x="8292344" y="6130983"/>
            <a:ext cx="2267705" cy="323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spcBef>
                <a:spcPct val="0"/>
              </a:spcBef>
              <a:buFontTx/>
              <a:buNone/>
            </a:pPr>
            <a:r>
              <a:rPr lang="en-IE" altLang="en-US" sz="1000" dirty="0">
                <a:solidFill>
                  <a:srgbClr val="1A1918"/>
                </a:solidFill>
                <a:latin typeface="Calibri" charset="0"/>
              </a:rPr>
              <a:t> This programme has been funded with support from the European Commission </a:t>
            </a:r>
          </a:p>
        </p:txBody>
      </p:sp>
      <p:pic>
        <p:nvPicPr>
          <p:cNvPr id="10" name="Picture 9"/>
          <p:cNvPicPr>
            <a:picLocks noChangeAspect="1" noChangeArrowheads="1"/>
          </p:cNvPicPr>
          <p:nvPr userDrawn="1"/>
        </p:nvPicPr>
        <p:blipFill>
          <a:blip r:embed="rId5">
            <a:extLst>
              <a:ext uri="{28A0092B-C50C-407E-A947-70E740481C1C}">
                <a14:useLocalDpi xmlns:a14="http://schemas.microsoft.com/office/drawing/2010/main" xmlns="" val="0"/>
              </a:ext>
            </a:extLst>
          </a:blip>
          <a:srcRect/>
          <a:stretch>
            <a:fillRect/>
          </a:stretch>
        </p:blipFill>
        <p:spPr bwMode="auto">
          <a:xfrm>
            <a:off x="10555116" y="6084199"/>
            <a:ext cx="1497183" cy="4254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tro.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085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63826" y="6052320"/>
            <a:ext cx="6692348" cy="400110"/>
          </a:xfrm>
          <a:prstGeom prst="rect">
            <a:avLst/>
          </a:prstGeom>
        </p:spPr>
        <p:txBody>
          <a:bodyPr wrap="square">
            <a:spAutoFit/>
          </a:bodyPr>
          <a:lstStyle/>
          <a:p>
            <a:pPr algn="just">
              <a:spcBef>
                <a:spcPct val="0"/>
              </a:spcBef>
              <a:buFontTx/>
              <a:buNone/>
            </a:pPr>
            <a:r>
              <a:rPr lang="en-GB" altLang="x-none" sz="1000" dirty="0">
                <a:solidFill>
                  <a:schemeClr val="bg1"/>
                </a:solidFill>
              </a:rPr>
              <a:t>This publication reflects the views only of the authors, and the Education, </a:t>
            </a:r>
            <a:r>
              <a:rPr lang="en-GB" altLang="x-none" sz="1000" dirty="0" err="1">
                <a:solidFill>
                  <a:schemeClr val="bg1"/>
                </a:solidFill>
              </a:rPr>
              <a:t>Audiovisual</a:t>
            </a:r>
            <a:r>
              <a:rPr lang="en-GB" altLang="x-none" sz="1000" dirty="0">
                <a:solidFill>
                  <a:schemeClr val="bg1"/>
                </a:solidFill>
              </a:rPr>
              <a:t> and Culture Executive Agency and the European Commission cannot be held responsible for any use which may be made of the information contained therein."  </a:t>
            </a:r>
            <a:endParaRPr lang="en-IE" altLang="en-US" sz="1000" dirty="0">
              <a:solidFill>
                <a:schemeClr val="bg1"/>
              </a:solidFill>
            </a:endParaRPr>
          </a:p>
        </p:txBody>
      </p:sp>
      <p:pic>
        <p:nvPicPr>
          <p:cNvPr id="10" name="Picture 9"/>
          <p:cNvPicPr>
            <a:picLocks noChangeAspect="1"/>
          </p:cNvPicPr>
          <p:nvPr userDrawn="1"/>
        </p:nvPicPr>
        <p:blipFill rotWithShape="1">
          <a:blip r:embed="rId2">
            <a:alphaModFix amt="14000"/>
            <a:extLst>
              <a:ext uri="{28A0092B-C50C-407E-A947-70E740481C1C}">
                <a14:useLocalDpi xmlns:a14="http://schemas.microsoft.com/office/drawing/2010/main" xmlns="" val="0"/>
              </a:ext>
            </a:extLst>
          </a:blip>
          <a:srcRect b="26629"/>
          <a:stretch/>
        </p:blipFill>
        <p:spPr>
          <a:xfrm rot="16200000">
            <a:off x="7600639" y="1861068"/>
            <a:ext cx="5006012" cy="4176712"/>
          </a:xfrm>
          <a:prstGeom prst="rect">
            <a:avLst/>
          </a:prstGeom>
        </p:spPr>
      </p:pic>
      <p:sp>
        <p:nvSpPr>
          <p:cNvPr id="12" name="Text Placeholder 11"/>
          <p:cNvSpPr>
            <a:spLocks noGrp="1"/>
          </p:cNvSpPr>
          <p:nvPr>
            <p:ph type="body" sz="quarter" idx="10" hasCustomPrompt="1"/>
          </p:nvPr>
        </p:nvSpPr>
        <p:spPr>
          <a:xfrm>
            <a:off x="576136" y="391665"/>
            <a:ext cx="5199824" cy="3224991"/>
          </a:xfrm>
        </p:spPr>
        <p:txBody>
          <a:bodyPr>
            <a:normAutofit/>
          </a:bodyPr>
          <a:lstStyle>
            <a:lvl1pPr marL="0" indent="0">
              <a:buNone/>
              <a:defRPr sz="5400">
                <a:solidFill>
                  <a:schemeClr val="bg1"/>
                </a:solidFill>
              </a:defRPr>
            </a:lvl1pPr>
          </a:lstStyle>
          <a:p>
            <a:pPr lvl="0"/>
            <a:r>
              <a:rPr lang="en-US" dirty="0"/>
              <a:t>INTRO.</a:t>
            </a:r>
          </a:p>
        </p:txBody>
      </p:sp>
    </p:spTree>
    <p:extLst>
      <p:ext uri="{BB962C8B-B14F-4D97-AF65-F5344CB8AC3E}">
        <p14:creationId xmlns:p14="http://schemas.microsoft.com/office/powerpoint/2010/main" xmlns="" val="2066195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grpSp>
        <p:nvGrpSpPr>
          <p:cNvPr id="7" name="Group 6"/>
          <p:cNvGrpSpPr/>
          <p:nvPr userDrawn="1"/>
        </p:nvGrpSpPr>
        <p:grpSpPr>
          <a:xfrm>
            <a:off x="-767146" y="0"/>
            <a:ext cx="6326288" cy="6868911"/>
            <a:chOff x="-767146" y="0"/>
            <a:chExt cx="6326288" cy="6868911"/>
          </a:xfrm>
          <a:solidFill>
            <a:srgbClr val="085156"/>
          </a:solidFill>
        </p:grpSpPr>
        <p:sp>
          <p:nvSpPr>
            <p:cNvPr id="8" name="Chord 7"/>
            <p:cNvSpPr/>
            <p:nvPr/>
          </p:nvSpPr>
          <p:spPr>
            <a:xfrm rot="10800000" flipV="1">
              <a:off x="-767146" y="0"/>
              <a:ext cx="6326288" cy="6868910"/>
            </a:xfrm>
            <a:prstGeom prst="chord">
              <a:avLst>
                <a:gd name="adj1" fmla="val 4706426"/>
                <a:gd name="adj2" fmla="val 16893791"/>
              </a:avLst>
            </a:prstGeom>
            <a:grpFill/>
            <a:ln>
              <a:noFill/>
            </a:ln>
            <a:effectLst>
              <a:innerShdw blurRad="165100" dir="426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flipH="1">
              <a:off x="-2" y="0"/>
              <a:ext cx="2279177" cy="6868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Chord 9"/>
          <p:cNvSpPr/>
          <p:nvPr userDrawn="1"/>
        </p:nvSpPr>
        <p:spPr>
          <a:xfrm rot="10800000" flipV="1">
            <a:off x="-2302769" y="-266677"/>
            <a:ext cx="7290178" cy="7534873"/>
          </a:xfrm>
          <a:prstGeom prst="chord">
            <a:avLst>
              <a:gd name="adj1" fmla="val 3169960"/>
              <a:gd name="adj2" fmla="val 1841191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userDrawn="1"/>
        </p:nvSpPr>
        <p:spPr>
          <a:xfrm flipH="1">
            <a:off x="4855003" y="3936428"/>
            <a:ext cx="264812" cy="264812"/>
          </a:xfrm>
          <a:prstGeom prst="ellipse">
            <a:avLst/>
          </a:prstGeom>
          <a:solidFill>
            <a:srgbClr val="FFD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userDrawn="1"/>
        </p:nvSpPr>
        <p:spPr>
          <a:xfrm flipH="1">
            <a:off x="4775509" y="1007134"/>
            <a:ext cx="264812" cy="264812"/>
          </a:xfrm>
          <a:prstGeom prst="ellipse">
            <a:avLst/>
          </a:prstGeom>
          <a:solidFill>
            <a:srgbClr val="95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userDrawn="1"/>
        </p:nvSpPr>
        <p:spPr>
          <a:xfrm flipH="1">
            <a:off x="4650426" y="1953470"/>
            <a:ext cx="264812" cy="264812"/>
          </a:xfrm>
          <a:prstGeom prst="ellipse">
            <a:avLst/>
          </a:prstGeom>
          <a:solidFill>
            <a:srgbClr val="F15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userDrawn="1"/>
        </p:nvSpPr>
        <p:spPr>
          <a:xfrm flipH="1">
            <a:off x="5384093" y="2866956"/>
            <a:ext cx="264812" cy="264812"/>
          </a:xfrm>
          <a:prstGeom prst="ellipse">
            <a:avLst/>
          </a:prstGeom>
          <a:solidFill>
            <a:srgbClr val="ED28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23"/>
          <p:cNvSpPr>
            <a:spLocks noChangeArrowheads="1"/>
          </p:cNvSpPr>
          <p:nvPr userDrawn="1"/>
        </p:nvSpPr>
        <p:spPr bwMode="auto">
          <a:xfrm>
            <a:off x="19647462" y="9452841"/>
            <a:ext cx="454025" cy="454025"/>
          </a:xfrm>
          <a:prstGeom prst="ellipse">
            <a:avLst/>
          </a:prstGeom>
          <a:solidFill>
            <a:srgbClr val="4FC5D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1A1918"/>
              </a:solidFill>
              <a:ea typeface="ＭＳ Ｐゴシック" charset="-128"/>
              <a:cs typeface="ＭＳ Ｐゴシック" charset="-128"/>
            </a:endParaRPr>
          </a:p>
        </p:txBody>
      </p:sp>
      <p:sp>
        <p:nvSpPr>
          <p:cNvPr id="16" name="Oval 24"/>
          <p:cNvSpPr>
            <a:spLocks noChangeArrowheads="1"/>
          </p:cNvSpPr>
          <p:nvPr userDrawn="1"/>
        </p:nvSpPr>
        <p:spPr bwMode="auto">
          <a:xfrm>
            <a:off x="19449024" y="10067203"/>
            <a:ext cx="719138" cy="720725"/>
          </a:xfrm>
          <a:prstGeom prst="ellipse">
            <a:avLst/>
          </a:prstGeom>
          <a:solidFill>
            <a:srgbClr val="7864A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1A1918"/>
              </a:solidFill>
              <a:ea typeface="ＭＳ Ｐゴシック" charset="-128"/>
              <a:cs typeface="ＭＳ Ｐゴシック" charset="-128"/>
            </a:endParaRPr>
          </a:p>
        </p:txBody>
      </p:sp>
      <p:sp>
        <p:nvSpPr>
          <p:cNvPr id="17" name="Oval 25"/>
          <p:cNvSpPr>
            <a:spLocks noChangeArrowheads="1"/>
          </p:cNvSpPr>
          <p:nvPr userDrawn="1"/>
        </p:nvSpPr>
        <p:spPr bwMode="auto">
          <a:xfrm>
            <a:off x="20284049" y="9448078"/>
            <a:ext cx="1060450" cy="1060450"/>
          </a:xfrm>
          <a:prstGeom prst="ellipse">
            <a:avLst/>
          </a:prstGeom>
          <a:solidFill>
            <a:srgbClr val="F16B6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1A1918"/>
              </a:solidFill>
              <a:ea typeface="ＭＳ Ｐゴシック" charset="-128"/>
              <a:cs typeface="ＭＳ Ｐゴシック" charset="-128"/>
            </a:endParaRPr>
          </a:p>
        </p:txBody>
      </p:sp>
      <p:sp>
        <p:nvSpPr>
          <p:cNvPr id="18" name="Oval 26"/>
          <p:cNvSpPr>
            <a:spLocks noChangeArrowheads="1"/>
          </p:cNvSpPr>
          <p:nvPr userDrawn="1"/>
        </p:nvSpPr>
        <p:spPr bwMode="auto">
          <a:xfrm>
            <a:off x="19799862" y="9605241"/>
            <a:ext cx="454025" cy="454025"/>
          </a:xfrm>
          <a:prstGeom prst="ellipse">
            <a:avLst/>
          </a:prstGeom>
          <a:solidFill>
            <a:srgbClr val="4FC5D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1A1918"/>
              </a:solidFill>
              <a:ea typeface="ＭＳ Ｐゴシック" charset="-128"/>
              <a:cs typeface="ＭＳ Ｐゴシック" charset="-128"/>
            </a:endParaRPr>
          </a:p>
        </p:txBody>
      </p:sp>
      <p:sp>
        <p:nvSpPr>
          <p:cNvPr id="19" name="Oval 27"/>
          <p:cNvSpPr>
            <a:spLocks noChangeArrowheads="1"/>
          </p:cNvSpPr>
          <p:nvPr userDrawn="1"/>
        </p:nvSpPr>
        <p:spPr bwMode="auto">
          <a:xfrm>
            <a:off x="19601424" y="10219603"/>
            <a:ext cx="719138" cy="720725"/>
          </a:xfrm>
          <a:prstGeom prst="ellipse">
            <a:avLst/>
          </a:prstGeom>
          <a:solidFill>
            <a:srgbClr val="7864A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1A1918"/>
              </a:solidFill>
              <a:ea typeface="ＭＳ Ｐゴシック" charset="-128"/>
              <a:cs typeface="ＭＳ Ｐゴシック" charset="-128"/>
            </a:endParaRPr>
          </a:p>
        </p:txBody>
      </p:sp>
      <p:sp>
        <p:nvSpPr>
          <p:cNvPr id="20" name="Oval 28"/>
          <p:cNvSpPr>
            <a:spLocks noChangeArrowheads="1"/>
          </p:cNvSpPr>
          <p:nvPr userDrawn="1"/>
        </p:nvSpPr>
        <p:spPr bwMode="auto">
          <a:xfrm>
            <a:off x="20436449" y="9600478"/>
            <a:ext cx="1060450" cy="1060450"/>
          </a:xfrm>
          <a:prstGeom prst="ellipse">
            <a:avLst/>
          </a:prstGeom>
          <a:solidFill>
            <a:srgbClr val="F16B6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1A1918"/>
              </a:solidFill>
              <a:ea typeface="ＭＳ Ｐゴシック" charset="-128"/>
              <a:cs typeface="ＭＳ Ｐゴシック" charset="-128"/>
            </a:endParaRPr>
          </a:p>
        </p:txBody>
      </p:sp>
      <p:sp>
        <p:nvSpPr>
          <p:cNvPr id="21" name="Oval 29"/>
          <p:cNvSpPr>
            <a:spLocks noChangeArrowheads="1"/>
          </p:cNvSpPr>
          <p:nvPr userDrawn="1"/>
        </p:nvSpPr>
        <p:spPr bwMode="auto">
          <a:xfrm>
            <a:off x="19952262" y="9757641"/>
            <a:ext cx="454025" cy="454025"/>
          </a:xfrm>
          <a:prstGeom prst="ellipse">
            <a:avLst/>
          </a:prstGeom>
          <a:solidFill>
            <a:srgbClr val="4FC5D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1A1918"/>
              </a:solidFill>
              <a:ea typeface="ＭＳ Ｐゴシック" charset="-128"/>
              <a:cs typeface="ＭＳ Ｐゴシック" charset="-128"/>
            </a:endParaRPr>
          </a:p>
        </p:txBody>
      </p:sp>
      <p:sp>
        <p:nvSpPr>
          <p:cNvPr id="22" name="Oval 30"/>
          <p:cNvSpPr>
            <a:spLocks noChangeArrowheads="1"/>
          </p:cNvSpPr>
          <p:nvPr userDrawn="1"/>
        </p:nvSpPr>
        <p:spPr bwMode="auto">
          <a:xfrm>
            <a:off x="19753824" y="10372003"/>
            <a:ext cx="719138" cy="720725"/>
          </a:xfrm>
          <a:prstGeom prst="ellipse">
            <a:avLst/>
          </a:prstGeom>
          <a:solidFill>
            <a:srgbClr val="7864A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1A1918"/>
              </a:solidFill>
              <a:ea typeface="ＭＳ Ｐゴシック" charset="-128"/>
              <a:cs typeface="ＭＳ Ｐゴシック" charset="-128"/>
            </a:endParaRPr>
          </a:p>
        </p:txBody>
      </p:sp>
      <p:sp>
        <p:nvSpPr>
          <p:cNvPr id="23" name="Oval 31"/>
          <p:cNvSpPr>
            <a:spLocks noChangeArrowheads="1"/>
          </p:cNvSpPr>
          <p:nvPr userDrawn="1"/>
        </p:nvSpPr>
        <p:spPr bwMode="auto">
          <a:xfrm>
            <a:off x="20588849" y="9752878"/>
            <a:ext cx="1060450" cy="1060450"/>
          </a:xfrm>
          <a:prstGeom prst="ellipse">
            <a:avLst/>
          </a:prstGeom>
          <a:solidFill>
            <a:srgbClr val="F16B6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1A1918"/>
              </a:solidFill>
              <a:ea typeface="ＭＳ Ｐゴシック" charset="-128"/>
              <a:cs typeface="ＭＳ Ｐゴシック" charset="-128"/>
            </a:endParaRPr>
          </a:p>
        </p:txBody>
      </p:sp>
      <p:sp>
        <p:nvSpPr>
          <p:cNvPr id="24" name="フッター プレースホルダー 1"/>
          <p:cNvSpPr>
            <a:spLocks noGrp="1"/>
          </p:cNvSpPr>
          <p:nvPr>
            <p:ph type="ftr" sz="quarter" idx="11"/>
          </p:nvPr>
        </p:nvSpPr>
        <p:spPr>
          <a:xfrm>
            <a:off x="13657824" y="9794153"/>
            <a:ext cx="5791200" cy="54768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US" altLang="ja-JP" sz="1400">
                <a:solidFill>
                  <a:srgbClr val="1A1918"/>
                </a:solidFill>
                <a:ea typeface="ＭＳ Ｐゴシック" charset="-128"/>
                <a:cs typeface="ＭＳ Ｐゴシック" charset="-128"/>
              </a:rPr>
              <a:t>The Power of PowerPoint | thepopp.com</a:t>
            </a:r>
            <a:endParaRPr lang="ja-JP" altLang="en-US" sz="1400">
              <a:solidFill>
                <a:srgbClr val="1A1918"/>
              </a:solidFill>
              <a:ea typeface="ＭＳ Ｐゴシック" charset="-128"/>
              <a:cs typeface="ＭＳ Ｐゴシック" charset="-128"/>
            </a:endParaRPr>
          </a:p>
        </p:txBody>
      </p:sp>
      <p:sp>
        <p:nvSpPr>
          <p:cNvPr id="25" name="Oval 23"/>
          <p:cNvSpPr>
            <a:spLocks noChangeArrowheads="1"/>
          </p:cNvSpPr>
          <p:nvPr userDrawn="1"/>
        </p:nvSpPr>
        <p:spPr bwMode="auto">
          <a:xfrm>
            <a:off x="19495062" y="9148041"/>
            <a:ext cx="454025" cy="454025"/>
          </a:xfrm>
          <a:prstGeom prst="ellipse">
            <a:avLst/>
          </a:prstGeom>
          <a:solidFill>
            <a:srgbClr val="4FC5D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26" name="Oval 24"/>
          <p:cNvSpPr>
            <a:spLocks noChangeArrowheads="1"/>
          </p:cNvSpPr>
          <p:nvPr userDrawn="1"/>
        </p:nvSpPr>
        <p:spPr bwMode="auto">
          <a:xfrm>
            <a:off x="19296624" y="9762403"/>
            <a:ext cx="719138" cy="720725"/>
          </a:xfrm>
          <a:prstGeom prst="ellipse">
            <a:avLst/>
          </a:prstGeom>
          <a:solidFill>
            <a:srgbClr val="7864A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27" name="Oval 25"/>
          <p:cNvSpPr>
            <a:spLocks noChangeArrowheads="1"/>
          </p:cNvSpPr>
          <p:nvPr userDrawn="1"/>
        </p:nvSpPr>
        <p:spPr bwMode="auto">
          <a:xfrm>
            <a:off x="20131649" y="9143278"/>
            <a:ext cx="1060450" cy="1060450"/>
          </a:xfrm>
          <a:prstGeom prst="ellipse">
            <a:avLst/>
          </a:prstGeom>
          <a:solidFill>
            <a:srgbClr val="F16B6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28" name="Oval 26"/>
          <p:cNvSpPr>
            <a:spLocks noChangeArrowheads="1"/>
          </p:cNvSpPr>
          <p:nvPr userDrawn="1"/>
        </p:nvSpPr>
        <p:spPr bwMode="auto">
          <a:xfrm>
            <a:off x="19647462" y="9300441"/>
            <a:ext cx="454025" cy="454025"/>
          </a:xfrm>
          <a:prstGeom prst="ellipse">
            <a:avLst/>
          </a:prstGeom>
          <a:solidFill>
            <a:srgbClr val="4FC5D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29" name="Oval 27"/>
          <p:cNvSpPr>
            <a:spLocks noChangeArrowheads="1"/>
          </p:cNvSpPr>
          <p:nvPr userDrawn="1"/>
        </p:nvSpPr>
        <p:spPr bwMode="auto">
          <a:xfrm>
            <a:off x="19449024" y="9914803"/>
            <a:ext cx="719138" cy="720725"/>
          </a:xfrm>
          <a:prstGeom prst="ellipse">
            <a:avLst/>
          </a:prstGeom>
          <a:solidFill>
            <a:srgbClr val="7864A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30" name="Oval 28"/>
          <p:cNvSpPr>
            <a:spLocks noChangeArrowheads="1"/>
          </p:cNvSpPr>
          <p:nvPr userDrawn="1"/>
        </p:nvSpPr>
        <p:spPr bwMode="auto">
          <a:xfrm>
            <a:off x="20284049" y="9295678"/>
            <a:ext cx="1060450" cy="1060450"/>
          </a:xfrm>
          <a:prstGeom prst="ellipse">
            <a:avLst/>
          </a:prstGeom>
          <a:solidFill>
            <a:srgbClr val="F16B6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31" name="Oval 29"/>
          <p:cNvSpPr>
            <a:spLocks noChangeArrowheads="1"/>
          </p:cNvSpPr>
          <p:nvPr userDrawn="1"/>
        </p:nvSpPr>
        <p:spPr bwMode="auto">
          <a:xfrm>
            <a:off x="19799862" y="9452841"/>
            <a:ext cx="454025" cy="454025"/>
          </a:xfrm>
          <a:prstGeom prst="ellipse">
            <a:avLst/>
          </a:prstGeom>
          <a:solidFill>
            <a:srgbClr val="4FC5D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32" name="Oval 30"/>
          <p:cNvSpPr>
            <a:spLocks noChangeArrowheads="1"/>
          </p:cNvSpPr>
          <p:nvPr userDrawn="1"/>
        </p:nvSpPr>
        <p:spPr bwMode="auto">
          <a:xfrm>
            <a:off x="19601424" y="10067203"/>
            <a:ext cx="719138" cy="720725"/>
          </a:xfrm>
          <a:prstGeom prst="ellipse">
            <a:avLst/>
          </a:prstGeom>
          <a:solidFill>
            <a:srgbClr val="7864A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33" name="Oval 31"/>
          <p:cNvSpPr>
            <a:spLocks noChangeArrowheads="1"/>
          </p:cNvSpPr>
          <p:nvPr userDrawn="1"/>
        </p:nvSpPr>
        <p:spPr bwMode="auto">
          <a:xfrm>
            <a:off x="20436449" y="9448078"/>
            <a:ext cx="1060450" cy="1060450"/>
          </a:xfrm>
          <a:prstGeom prst="ellipse">
            <a:avLst/>
          </a:prstGeom>
          <a:solidFill>
            <a:srgbClr val="F16B6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34" name="フッター プレースホルダー 1"/>
          <p:cNvSpPr txBox="1">
            <a:spLocks/>
          </p:cNvSpPr>
          <p:nvPr userDrawn="1"/>
        </p:nvSpPr>
        <p:spPr>
          <a:xfrm>
            <a:off x="13505424" y="9489353"/>
            <a:ext cx="5791200" cy="547688"/>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spcBef>
                <a:spcPct val="20000"/>
              </a:spcBef>
              <a:buChar char="•"/>
              <a:defRPr sz="3200" kern="1200">
                <a:solidFill>
                  <a:schemeClr val="tx1"/>
                </a:solidFill>
                <a:latin typeface="Lucida Grande" charset="0"/>
                <a:ea typeface="MS PGothic" charset="-128"/>
                <a:cs typeface="Geneva" charset="0"/>
              </a:defRPr>
            </a:lvl1pPr>
            <a:lvl2pPr marL="742950" indent="-285750" algn="l" defTabSz="914400" rtl="0" eaLnBrk="1" latinLnBrk="0" hangingPunct="1">
              <a:spcBef>
                <a:spcPct val="20000"/>
              </a:spcBef>
              <a:buChar char="–"/>
              <a:defRPr sz="2800" kern="1200">
                <a:solidFill>
                  <a:schemeClr val="tx1"/>
                </a:solidFill>
                <a:latin typeface="Lucida Grande" charset="0"/>
                <a:ea typeface="Geneva" charset="0"/>
                <a:cs typeface="Geneva" charset="0"/>
              </a:defRPr>
            </a:lvl2pPr>
            <a:lvl3pPr marL="1143000" indent="-228600" algn="l" defTabSz="914400" rtl="0" eaLnBrk="1" latinLnBrk="0" hangingPunct="1">
              <a:spcBef>
                <a:spcPct val="20000"/>
              </a:spcBef>
              <a:buChar char="•"/>
              <a:defRPr sz="2400" kern="1200">
                <a:solidFill>
                  <a:schemeClr val="tx1"/>
                </a:solidFill>
                <a:latin typeface="Lucida Grande" charset="0"/>
                <a:ea typeface="Geneva" charset="0"/>
                <a:cs typeface="Geneva" charset="0"/>
              </a:defRPr>
            </a:lvl3pPr>
            <a:lvl4pPr marL="1600200" indent="-228600" algn="l" defTabSz="914400" rtl="0" eaLnBrk="1" latinLnBrk="0" hangingPunct="1">
              <a:spcBef>
                <a:spcPct val="20000"/>
              </a:spcBef>
              <a:buChar char="–"/>
              <a:defRPr sz="2000" kern="1200">
                <a:solidFill>
                  <a:schemeClr val="tx1"/>
                </a:solidFill>
                <a:latin typeface="Lucida Grande" charset="0"/>
                <a:ea typeface="Geneva" charset="0"/>
                <a:cs typeface="Geneva" charset="0"/>
              </a:defRPr>
            </a:lvl4pPr>
            <a:lvl5pPr marL="2057400" indent="-228600" algn="l" defTabSz="914400" rtl="0" eaLnBrk="1" latinLnBrk="0" hangingPunct="1">
              <a:spcBef>
                <a:spcPct val="20000"/>
              </a:spcBef>
              <a:buChar char="»"/>
              <a:defRPr sz="2000" kern="1200">
                <a:solidFill>
                  <a:schemeClr val="tx1"/>
                </a:solidFill>
                <a:latin typeface="Lucida Grande" charset="0"/>
                <a:ea typeface="Geneva" charset="0"/>
                <a:cs typeface="Geneva"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Lucida Grande" charset="0"/>
                <a:ea typeface="Geneva" charset="0"/>
                <a:cs typeface="Geneva"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Lucida Grande" charset="0"/>
                <a:ea typeface="Geneva" charset="0"/>
                <a:cs typeface="Geneva"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Lucida Grande" charset="0"/>
                <a:ea typeface="Geneva" charset="0"/>
                <a:cs typeface="Geneva"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Lucida Grande" charset="0"/>
                <a:ea typeface="Geneva" charset="0"/>
                <a:cs typeface="Geneva" charset="0"/>
              </a:defRPr>
            </a:lvl9pPr>
          </a:lstStyle>
          <a:p>
            <a:pPr algn="l">
              <a:spcBef>
                <a:spcPct val="0"/>
              </a:spcBef>
              <a:buFontTx/>
              <a:buNone/>
            </a:pPr>
            <a:r>
              <a:rPr lang="en-US" altLang="ja-JP" sz="1400">
                <a:ea typeface="ＭＳ Ｐゴシック" charset="-128"/>
                <a:cs typeface="ＭＳ Ｐゴシック" charset="-128"/>
              </a:rPr>
              <a:t>The Power of PowerPoint | thepopp.com</a:t>
            </a:r>
            <a:endParaRPr lang="ja-JP" altLang="en-US" sz="1400">
              <a:ea typeface="ＭＳ Ｐゴシック" charset="-128"/>
              <a:cs typeface="ＭＳ Ｐゴシック" charset="-128"/>
            </a:endParaRPr>
          </a:p>
        </p:txBody>
      </p:sp>
      <p:sp>
        <p:nvSpPr>
          <p:cNvPr id="37" name="Oval 36"/>
          <p:cNvSpPr>
            <a:spLocks noChangeArrowheads="1"/>
          </p:cNvSpPr>
          <p:nvPr userDrawn="1"/>
        </p:nvSpPr>
        <p:spPr bwMode="auto">
          <a:xfrm>
            <a:off x="18955814" y="9173441"/>
            <a:ext cx="454025" cy="454025"/>
          </a:xfrm>
          <a:prstGeom prst="ellipse">
            <a:avLst/>
          </a:prstGeom>
          <a:solidFill>
            <a:srgbClr val="4FC5D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38" name="Oval 37"/>
          <p:cNvSpPr>
            <a:spLocks noChangeArrowheads="1"/>
          </p:cNvSpPr>
          <p:nvPr userDrawn="1"/>
        </p:nvSpPr>
        <p:spPr bwMode="auto">
          <a:xfrm>
            <a:off x="18757376" y="9787803"/>
            <a:ext cx="719138" cy="720725"/>
          </a:xfrm>
          <a:prstGeom prst="ellipse">
            <a:avLst/>
          </a:prstGeom>
          <a:solidFill>
            <a:srgbClr val="7864A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39" name="Oval 38"/>
          <p:cNvSpPr>
            <a:spLocks noChangeArrowheads="1"/>
          </p:cNvSpPr>
          <p:nvPr userDrawn="1"/>
        </p:nvSpPr>
        <p:spPr bwMode="auto">
          <a:xfrm>
            <a:off x="19592401" y="9168678"/>
            <a:ext cx="1060450" cy="1060450"/>
          </a:xfrm>
          <a:prstGeom prst="ellipse">
            <a:avLst/>
          </a:prstGeom>
          <a:solidFill>
            <a:srgbClr val="F16B6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40" name="Oval 39"/>
          <p:cNvSpPr>
            <a:spLocks noChangeArrowheads="1"/>
          </p:cNvSpPr>
          <p:nvPr userDrawn="1"/>
        </p:nvSpPr>
        <p:spPr bwMode="auto">
          <a:xfrm>
            <a:off x="19108214" y="9325841"/>
            <a:ext cx="454025" cy="454025"/>
          </a:xfrm>
          <a:prstGeom prst="ellipse">
            <a:avLst/>
          </a:prstGeom>
          <a:solidFill>
            <a:srgbClr val="4FC5D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41" name="Oval 40"/>
          <p:cNvSpPr>
            <a:spLocks noChangeArrowheads="1"/>
          </p:cNvSpPr>
          <p:nvPr userDrawn="1"/>
        </p:nvSpPr>
        <p:spPr bwMode="auto">
          <a:xfrm>
            <a:off x="18909776" y="9940203"/>
            <a:ext cx="719138" cy="720725"/>
          </a:xfrm>
          <a:prstGeom prst="ellipse">
            <a:avLst/>
          </a:prstGeom>
          <a:solidFill>
            <a:srgbClr val="7864A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42" name="Oval 41"/>
          <p:cNvSpPr>
            <a:spLocks noChangeArrowheads="1"/>
          </p:cNvSpPr>
          <p:nvPr userDrawn="1"/>
        </p:nvSpPr>
        <p:spPr bwMode="auto">
          <a:xfrm>
            <a:off x="19744801" y="9321078"/>
            <a:ext cx="1060450" cy="1060450"/>
          </a:xfrm>
          <a:prstGeom prst="ellipse">
            <a:avLst/>
          </a:prstGeom>
          <a:solidFill>
            <a:srgbClr val="F16B6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43" name="Oval 42"/>
          <p:cNvSpPr>
            <a:spLocks noChangeArrowheads="1"/>
          </p:cNvSpPr>
          <p:nvPr userDrawn="1"/>
        </p:nvSpPr>
        <p:spPr bwMode="auto">
          <a:xfrm>
            <a:off x="19260614" y="9478241"/>
            <a:ext cx="454025" cy="454025"/>
          </a:xfrm>
          <a:prstGeom prst="ellipse">
            <a:avLst/>
          </a:prstGeom>
          <a:solidFill>
            <a:srgbClr val="4FC5D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44" name="Oval 43"/>
          <p:cNvSpPr>
            <a:spLocks noChangeArrowheads="1"/>
          </p:cNvSpPr>
          <p:nvPr userDrawn="1"/>
        </p:nvSpPr>
        <p:spPr bwMode="auto">
          <a:xfrm>
            <a:off x="19062176" y="10092603"/>
            <a:ext cx="719138" cy="720725"/>
          </a:xfrm>
          <a:prstGeom prst="ellipse">
            <a:avLst/>
          </a:prstGeom>
          <a:solidFill>
            <a:srgbClr val="7864A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45" name="Oval 44"/>
          <p:cNvSpPr>
            <a:spLocks noChangeArrowheads="1"/>
          </p:cNvSpPr>
          <p:nvPr userDrawn="1"/>
        </p:nvSpPr>
        <p:spPr bwMode="auto">
          <a:xfrm>
            <a:off x="19897201" y="9473478"/>
            <a:ext cx="1060450" cy="1060450"/>
          </a:xfrm>
          <a:prstGeom prst="ellipse">
            <a:avLst/>
          </a:prstGeom>
          <a:solidFill>
            <a:srgbClr val="F16B6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46" name="フッター プレースホルダー 1"/>
          <p:cNvSpPr txBox="1">
            <a:spLocks/>
          </p:cNvSpPr>
          <p:nvPr userDrawn="1"/>
        </p:nvSpPr>
        <p:spPr>
          <a:xfrm>
            <a:off x="12966176" y="9514753"/>
            <a:ext cx="5791200" cy="547688"/>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spcBef>
                <a:spcPct val="20000"/>
              </a:spcBef>
              <a:buChar char="•"/>
              <a:defRPr sz="3200" kern="1200">
                <a:solidFill>
                  <a:schemeClr val="tx1"/>
                </a:solidFill>
                <a:latin typeface="Lucida Grande" charset="0"/>
                <a:ea typeface="MS PGothic" charset="-128"/>
                <a:cs typeface="Geneva" charset="0"/>
              </a:defRPr>
            </a:lvl1pPr>
            <a:lvl2pPr marL="742950" indent="-285750" algn="l" defTabSz="914400" rtl="0" eaLnBrk="1" latinLnBrk="0" hangingPunct="1">
              <a:spcBef>
                <a:spcPct val="20000"/>
              </a:spcBef>
              <a:buChar char="–"/>
              <a:defRPr sz="2800" kern="1200">
                <a:solidFill>
                  <a:schemeClr val="tx1"/>
                </a:solidFill>
                <a:latin typeface="Lucida Grande" charset="0"/>
                <a:ea typeface="Geneva" charset="0"/>
                <a:cs typeface="Geneva" charset="0"/>
              </a:defRPr>
            </a:lvl2pPr>
            <a:lvl3pPr marL="1143000" indent="-228600" algn="l" defTabSz="914400" rtl="0" eaLnBrk="1" latinLnBrk="0" hangingPunct="1">
              <a:spcBef>
                <a:spcPct val="20000"/>
              </a:spcBef>
              <a:buChar char="•"/>
              <a:defRPr sz="2400" kern="1200">
                <a:solidFill>
                  <a:schemeClr val="tx1"/>
                </a:solidFill>
                <a:latin typeface="Lucida Grande" charset="0"/>
                <a:ea typeface="Geneva" charset="0"/>
                <a:cs typeface="Geneva" charset="0"/>
              </a:defRPr>
            </a:lvl3pPr>
            <a:lvl4pPr marL="1600200" indent="-228600" algn="l" defTabSz="914400" rtl="0" eaLnBrk="1" latinLnBrk="0" hangingPunct="1">
              <a:spcBef>
                <a:spcPct val="20000"/>
              </a:spcBef>
              <a:buChar char="–"/>
              <a:defRPr sz="2000" kern="1200">
                <a:solidFill>
                  <a:schemeClr val="tx1"/>
                </a:solidFill>
                <a:latin typeface="Lucida Grande" charset="0"/>
                <a:ea typeface="Geneva" charset="0"/>
                <a:cs typeface="Geneva" charset="0"/>
              </a:defRPr>
            </a:lvl4pPr>
            <a:lvl5pPr marL="2057400" indent="-228600" algn="l" defTabSz="914400" rtl="0" eaLnBrk="1" latinLnBrk="0" hangingPunct="1">
              <a:spcBef>
                <a:spcPct val="20000"/>
              </a:spcBef>
              <a:buChar char="»"/>
              <a:defRPr sz="2000" kern="1200">
                <a:solidFill>
                  <a:schemeClr val="tx1"/>
                </a:solidFill>
                <a:latin typeface="Lucida Grande" charset="0"/>
                <a:ea typeface="Geneva" charset="0"/>
                <a:cs typeface="Geneva"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Lucida Grande" charset="0"/>
                <a:ea typeface="Geneva" charset="0"/>
                <a:cs typeface="Geneva"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Lucida Grande" charset="0"/>
                <a:ea typeface="Geneva" charset="0"/>
                <a:cs typeface="Geneva"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Lucida Grande" charset="0"/>
                <a:ea typeface="Geneva" charset="0"/>
                <a:cs typeface="Geneva"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Lucida Grande" charset="0"/>
                <a:ea typeface="Geneva" charset="0"/>
                <a:cs typeface="Geneva" charset="0"/>
              </a:defRPr>
            </a:lvl9pPr>
          </a:lstStyle>
          <a:p>
            <a:pPr algn="l">
              <a:spcBef>
                <a:spcPct val="0"/>
              </a:spcBef>
              <a:buFontTx/>
              <a:buNone/>
            </a:pPr>
            <a:r>
              <a:rPr lang="en-US" altLang="ja-JP" sz="1400">
                <a:ea typeface="ＭＳ Ｐゴシック" charset="-128"/>
                <a:cs typeface="ＭＳ Ｐゴシック" charset="-128"/>
              </a:rPr>
              <a:t>The Power of PowerPoint | thepopp.com</a:t>
            </a:r>
            <a:endParaRPr lang="ja-JP" altLang="en-US" sz="1400">
              <a:ea typeface="ＭＳ Ｐゴシック" charset="-128"/>
              <a:cs typeface="ＭＳ Ｐゴシック" charset="-128"/>
            </a:endParaRPr>
          </a:p>
        </p:txBody>
      </p:sp>
      <p:sp>
        <p:nvSpPr>
          <p:cNvPr id="47" name="Oval 1"/>
          <p:cNvSpPr>
            <a:spLocks noChangeArrowheads="1"/>
          </p:cNvSpPr>
          <p:nvPr userDrawn="1"/>
        </p:nvSpPr>
        <p:spPr bwMode="auto">
          <a:xfrm>
            <a:off x="6751114" y="805728"/>
            <a:ext cx="527050" cy="525463"/>
          </a:xfrm>
          <a:prstGeom prst="ellipse">
            <a:avLst/>
          </a:prstGeom>
          <a:solidFill>
            <a:srgbClr val="95D600"/>
          </a:solidFill>
          <a:ln>
            <a:noFill/>
          </a:ln>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r>
              <a:rPr lang="en-US" altLang="x-none" sz="2400">
                <a:solidFill>
                  <a:schemeClr val="bg1"/>
                </a:solidFill>
                <a:latin typeface="Calibri" charset="0"/>
              </a:rPr>
              <a:t>1</a:t>
            </a:r>
          </a:p>
        </p:txBody>
      </p:sp>
      <p:sp>
        <p:nvSpPr>
          <p:cNvPr id="50" name="Oval 42"/>
          <p:cNvSpPr>
            <a:spLocks noChangeArrowheads="1"/>
          </p:cNvSpPr>
          <p:nvPr userDrawn="1"/>
        </p:nvSpPr>
        <p:spPr bwMode="auto">
          <a:xfrm>
            <a:off x="6760639" y="1807441"/>
            <a:ext cx="525462" cy="527050"/>
          </a:xfrm>
          <a:prstGeom prst="ellipse">
            <a:avLst/>
          </a:prstGeom>
          <a:solidFill>
            <a:srgbClr val="F15A2A"/>
          </a:solidFill>
          <a:ln>
            <a:noFill/>
          </a:ln>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r>
              <a:rPr lang="en-US" altLang="x-none" sz="2400">
                <a:solidFill>
                  <a:schemeClr val="bg1"/>
                </a:solidFill>
                <a:latin typeface="Calibri" charset="0"/>
              </a:rPr>
              <a:t>2</a:t>
            </a:r>
          </a:p>
        </p:txBody>
      </p:sp>
      <p:sp>
        <p:nvSpPr>
          <p:cNvPr id="53" name="Oval 48"/>
          <p:cNvSpPr>
            <a:spLocks noChangeArrowheads="1"/>
          </p:cNvSpPr>
          <p:nvPr userDrawn="1"/>
        </p:nvSpPr>
        <p:spPr bwMode="auto">
          <a:xfrm>
            <a:off x="6768576" y="2750416"/>
            <a:ext cx="527050" cy="527050"/>
          </a:xfrm>
          <a:prstGeom prst="ellipse">
            <a:avLst/>
          </a:prstGeom>
          <a:solidFill>
            <a:srgbClr val="ED2891"/>
          </a:solidFill>
          <a:ln>
            <a:noFill/>
          </a:ln>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r>
              <a:rPr lang="en-US" altLang="x-none" sz="2400">
                <a:solidFill>
                  <a:schemeClr val="bg1"/>
                </a:solidFill>
                <a:latin typeface="Calibri" charset="0"/>
              </a:rPr>
              <a:t>3</a:t>
            </a:r>
          </a:p>
        </p:txBody>
      </p:sp>
      <p:sp>
        <p:nvSpPr>
          <p:cNvPr id="56" name="Oval 51"/>
          <p:cNvSpPr>
            <a:spLocks noChangeArrowheads="1"/>
          </p:cNvSpPr>
          <p:nvPr userDrawn="1"/>
        </p:nvSpPr>
        <p:spPr bwMode="auto">
          <a:xfrm>
            <a:off x="6778101" y="3806103"/>
            <a:ext cx="525463" cy="525463"/>
          </a:xfrm>
          <a:prstGeom prst="ellipse">
            <a:avLst/>
          </a:prstGeom>
          <a:solidFill>
            <a:srgbClr val="FFD700"/>
          </a:solidFill>
          <a:ln>
            <a:noFill/>
          </a:ln>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r>
              <a:rPr lang="en-US" altLang="x-none" sz="2400">
                <a:solidFill>
                  <a:schemeClr val="bg1"/>
                </a:solidFill>
                <a:latin typeface="Calibri" charset="0"/>
              </a:rPr>
              <a:t>4</a:t>
            </a:r>
          </a:p>
        </p:txBody>
      </p:sp>
      <p:cxnSp>
        <p:nvCxnSpPr>
          <p:cNvPr id="57" name="Straight Connector 56"/>
          <p:cNvCxnSpPr/>
          <p:nvPr userDrawn="1"/>
        </p:nvCxnSpPr>
        <p:spPr>
          <a:xfrm flipH="1">
            <a:off x="4825298" y="1098497"/>
            <a:ext cx="1925816" cy="0"/>
          </a:xfrm>
          <a:prstGeom prst="line">
            <a:avLst/>
          </a:prstGeom>
          <a:ln>
            <a:solidFill>
              <a:srgbClr val="95D6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userDrawn="1"/>
        </p:nvCxnSpPr>
        <p:spPr>
          <a:xfrm flipH="1">
            <a:off x="4773948" y="2077162"/>
            <a:ext cx="1977166" cy="0"/>
          </a:xfrm>
          <a:prstGeom prst="line">
            <a:avLst/>
          </a:prstGeom>
          <a:ln>
            <a:solidFill>
              <a:srgbClr val="F15A2A"/>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userDrawn="1"/>
        </p:nvCxnSpPr>
        <p:spPr>
          <a:xfrm flipH="1">
            <a:off x="5491256" y="3030311"/>
            <a:ext cx="1260000" cy="0"/>
          </a:xfrm>
          <a:prstGeom prst="line">
            <a:avLst/>
          </a:prstGeom>
          <a:ln>
            <a:solidFill>
              <a:srgbClr val="ED289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userDrawn="1"/>
        </p:nvCxnSpPr>
        <p:spPr>
          <a:xfrm flipH="1">
            <a:off x="4940413" y="4068835"/>
            <a:ext cx="1837688" cy="20331"/>
          </a:xfrm>
          <a:prstGeom prst="line">
            <a:avLst/>
          </a:prstGeom>
          <a:ln>
            <a:solidFill>
              <a:srgbClr val="FFD700"/>
            </a:solidFill>
          </a:ln>
        </p:spPr>
        <p:style>
          <a:lnRef idx="1">
            <a:schemeClr val="accent1"/>
          </a:lnRef>
          <a:fillRef idx="0">
            <a:schemeClr val="accent1"/>
          </a:fillRef>
          <a:effectRef idx="0">
            <a:schemeClr val="accent1"/>
          </a:effectRef>
          <a:fontRef idx="minor">
            <a:schemeClr val="tx1"/>
          </a:fontRef>
        </p:style>
      </p:cxnSp>
      <p:sp>
        <p:nvSpPr>
          <p:cNvPr id="61" name="Rectangle 60"/>
          <p:cNvSpPr/>
          <p:nvPr userDrawn="1"/>
        </p:nvSpPr>
        <p:spPr>
          <a:xfrm>
            <a:off x="6778101" y="5799190"/>
            <a:ext cx="4904940" cy="553998"/>
          </a:xfrm>
          <a:prstGeom prst="rect">
            <a:avLst/>
          </a:prstGeom>
        </p:spPr>
        <p:txBody>
          <a:bodyPr wrap="square">
            <a:spAutoFit/>
          </a:bodyPr>
          <a:lstStyle/>
          <a:p>
            <a:pPr algn="just" fontAlgn="base"/>
            <a:r>
              <a:rPr lang="en-US" sz="1000" b="0" i="0" dirty="0">
                <a:solidFill>
                  <a:srgbClr val="085156"/>
                </a:solidFill>
                <a:effectLst/>
                <a:latin typeface="+mj-lt"/>
              </a:rPr>
              <a:t>This </a:t>
            </a:r>
            <a:r>
              <a:rPr lang="en-US" sz="1000" b="0" i="0" dirty="0" err="1">
                <a:solidFill>
                  <a:srgbClr val="085156"/>
                </a:solidFill>
                <a:effectLst/>
                <a:latin typeface="+mj-lt"/>
              </a:rPr>
              <a:t>programme</a:t>
            </a:r>
            <a:r>
              <a:rPr lang="en-US" sz="1000" b="0" i="0" dirty="0">
                <a:solidFill>
                  <a:srgbClr val="085156"/>
                </a:solidFill>
                <a:effectLst/>
                <a:latin typeface="+mj-lt"/>
              </a:rPr>
              <a:t> has been funded with support from the European Commission. The author is solely responsible for this publication (communication) and the Commission accepts no responsibility for any  use that may be made of the information contained therein.</a:t>
            </a:r>
          </a:p>
        </p:txBody>
      </p:sp>
      <p:pic>
        <p:nvPicPr>
          <p:cNvPr id="62" name="Picture 61"/>
          <p:cNvPicPr>
            <a:picLocks noChangeAspect="1"/>
          </p:cNvPicPr>
          <p:nvPr userDrawn="1"/>
        </p:nvPicPr>
        <p:blipFill rotWithShape="1">
          <a:blip r:embed="rId2">
            <a:alphaModFix amt="7000"/>
            <a:extLst>
              <a:ext uri="{28A0092B-C50C-407E-A947-70E740481C1C}">
                <a14:useLocalDpi xmlns:a14="http://schemas.microsoft.com/office/drawing/2010/main" xmlns="" val="0"/>
              </a:ext>
            </a:extLst>
          </a:blip>
          <a:srcRect b="26629"/>
          <a:stretch/>
        </p:blipFill>
        <p:spPr>
          <a:xfrm rot="5400000">
            <a:off x="-287971" y="3684246"/>
            <a:ext cx="3452287" cy="2880379"/>
          </a:xfrm>
          <a:prstGeom prst="rect">
            <a:avLst/>
          </a:prstGeom>
        </p:spPr>
      </p:pic>
      <p:sp>
        <p:nvSpPr>
          <p:cNvPr id="69" name="Text Placeholder 63"/>
          <p:cNvSpPr>
            <a:spLocks noGrp="1"/>
          </p:cNvSpPr>
          <p:nvPr>
            <p:ph type="body" sz="quarter" idx="14" hasCustomPrompt="1"/>
          </p:nvPr>
        </p:nvSpPr>
        <p:spPr>
          <a:xfrm>
            <a:off x="7313089" y="1741033"/>
            <a:ext cx="1357836" cy="380063"/>
          </a:xfrm>
        </p:spPr>
        <p:txBody>
          <a:bodyPr/>
          <a:lstStyle>
            <a:lvl1pPr marL="0" indent="0">
              <a:buNone/>
              <a:defRPr>
                <a:solidFill>
                  <a:srgbClr val="085156"/>
                </a:solidFill>
              </a:defRPr>
            </a:lvl1pPr>
            <a:lvl2pPr marL="457200" indent="0">
              <a:buNone/>
              <a:defRPr>
                <a:solidFill>
                  <a:srgbClr val="085156"/>
                </a:solidFill>
              </a:defRPr>
            </a:lvl2pPr>
            <a:lvl3pPr marL="914400" indent="0">
              <a:buNone/>
              <a:defRPr>
                <a:solidFill>
                  <a:srgbClr val="085156"/>
                </a:solidFill>
              </a:defRPr>
            </a:lvl3pPr>
            <a:lvl4pPr marL="1371600" indent="0">
              <a:buNone/>
              <a:defRPr>
                <a:solidFill>
                  <a:srgbClr val="085156"/>
                </a:solidFill>
              </a:defRPr>
            </a:lvl4pPr>
            <a:lvl5pPr marL="1828800" indent="0">
              <a:buNone/>
              <a:defRPr>
                <a:solidFill>
                  <a:srgbClr val="085156"/>
                </a:solidFill>
              </a:defRPr>
            </a:lvl5pPr>
          </a:lstStyle>
          <a:p>
            <a:pPr lvl="0"/>
            <a:r>
              <a:rPr lang="en-US" dirty="0"/>
              <a:t>Title</a:t>
            </a:r>
          </a:p>
        </p:txBody>
      </p:sp>
      <p:sp>
        <p:nvSpPr>
          <p:cNvPr id="70" name="Text Placeholder 63"/>
          <p:cNvSpPr>
            <a:spLocks noGrp="1"/>
          </p:cNvSpPr>
          <p:nvPr>
            <p:ph type="body" sz="quarter" idx="15" hasCustomPrompt="1"/>
          </p:nvPr>
        </p:nvSpPr>
        <p:spPr>
          <a:xfrm>
            <a:off x="7313088" y="2119264"/>
            <a:ext cx="2886253" cy="219034"/>
          </a:xfrm>
        </p:spPr>
        <p:txBody>
          <a:bodyPr>
            <a:normAutofit/>
          </a:bodyPr>
          <a:lstStyle>
            <a:lvl1pPr marL="0" indent="0">
              <a:buNone/>
              <a:defRPr sz="1300" i="1" baseline="0">
                <a:solidFill>
                  <a:srgbClr val="085156"/>
                </a:solidFill>
              </a:defRPr>
            </a:lvl1pPr>
            <a:lvl2pPr marL="457200" indent="0">
              <a:buNone/>
              <a:defRPr>
                <a:solidFill>
                  <a:srgbClr val="085156"/>
                </a:solidFill>
              </a:defRPr>
            </a:lvl2pPr>
            <a:lvl3pPr marL="914400" indent="0">
              <a:buNone/>
              <a:defRPr>
                <a:solidFill>
                  <a:srgbClr val="085156"/>
                </a:solidFill>
              </a:defRPr>
            </a:lvl3pPr>
            <a:lvl4pPr marL="1371600" indent="0">
              <a:buNone/>
              <a:defRPr>
                <a:solidFill>
                  <a:srgbClr val="085156"/>
                </a:solidFill>
              </a:defRPr>
            </a:lvl4pPr>
            <a:lvl5pPr marL="1828800" indent="0">
              <a:buNone/>
              <a:defRPr>
                <a:solidFill>
                  <a:srgbClr val="085156"/>
                </a:solidFill>
              </a:defRPr>
            </a:lvl5pPr>
          </a:lstStyle>
          <a:p>
            <a:pPr lvl="0"/>
            <a:r>
              <a:rPr lang="en-US" dirty="0"/>
              <a:t>Sub Title</a:t>
            </a:r>
          </a:p>
        </p:txBody>
      </p:sp>
      <p:sp>
        <p:nvSpPr>
          <p:cNvPr id="74" name="Text Placeholder 63"/>
          <p:cNvSpPr>
            <a:spLocks noGrp="1"/>
          </p:cNvSpPr>
          <p:nvPr>
            <p:ph type="body" sz="quarter" idx="16" hasCustomPrompt="1"/>
          </p:nvPr>
        </p:nvSpPr>
        <p:spPr>
          <a:xfrm>
            <a:off x="7310080" y="739320"/>
            <a:ext cx="1357836" cy="380063"/>
          </a:xfrm>
        </p:spPr>
        <p:txBody>
          <a:bodyPr/>
          <a:lstStyle>
            <a:lvl1pPr marL="0" indent="0">
              <a:buNone/>
              <a:defRPr>
                <a:solidFill>
                  <a:srgbClr val="085156"/>
                </a:solidFill>
              </a:defRPr>
            </a:lvl1pPr>
            <a:lvl2pPr marL="457200" indent="0">
              <a:buNone/>
              <a:defRPr>
                <a:solidFill>
                  <a:srgbClr val="085156"/>
                </a:solidFill>
              </a:defRPr>
            </a:lvl2pPr>
            <a:lvl3pPr marL="914400" indent="0">
              <a:buNone/>
              <a:defRPr>
                <a:solidFill>
                  <a:srgbClr val="085156"/>
                </a:solidFill>
              </a:defRPr>
            </a:lvl3pPr>
            <a:lvl4pPr marL="1371600" indent="0">
              <a:buNone/>
              <a:defRPr>
                <a:solidFill>
                  <a:srgbClr val="085156"/>
                </a:solidFill>
              </a:defRPr>
            </a:lvl4pPr>
            <a:lvl5pPr marL="1828800" indent="0">
              <a:buNone/>
              <a:defRPr>
                <a:solidFill>
                  <a:srgbClr val="085156"/>
                </a:solidFill>
              </a:defRPr>
            </a:lvl5pPr>
          </a:lstStyle>
          <a:p>
            <a:pPr lvl="0"/>
            <a:r>
              <a:rPr lang="en-US" dirty="0"/>
              <a:t>Title</a:t>
            </a:r>
          </a:p>
        </p:txBody>
      </p:sp>
      <p:sp>
        <p:nvSpPr>
          <p:cNvPr id="75" name="Text Placeholder 63"/>
          <p:cNvSpPr>
            <a:spLocks noGrp="1"/>
          </p:cNvSpPr>
          <p:nvPr>
            <p:ph type="body" sz="quarter" idx="17" hasCustomPrompt="1"/>
          </p:nvPr>
        </p:nvSpPr>
        <p:spPr>
          <a:xfrm>
            <a:off x="7310079" y="1117551"/>
            <a:ext cx="2886253" cy="219034"/>
          </a:xfrm>
        </p:spPr>
        <p:txBody>
          <a:bodyPr>
            <a:normAutofit/>
          </a:bodyPr>
          <a:lstStyle>
            <a:lvl1pPr marL="0" indent="0">
              <a:buNone/>
              <a:defRPr sz="1300" i="1" baseline="0">
                <a:solidFill>
                  <a:srgbClr val="085156"/>
                </a:solidFill>
              </a:defRPr>
            </a:lvl1pPr>
            <a:lvl2pPr marL="457200" indent="0">
              <a:buNone/>
              <a:defRPr>
                <a:solidFill>
                  <a:srgbClr val="085156"/>
                </a:solidFill>
              </a:defRPr>
            </a:lvl2pPr>
            <a:lvl3pPr marL="914400" indent="0">
              <a:buNone/>
              <a:defRPr>
                <a:solidFill>
                  <a:srgbClr val="085156"/>
                </a:solidFill>
              </a:defRPr>
            </a:lvl3pPr>
            <a:lvl4pPr marL="1371600" indent="0">
              <a:buNone/>
              <a:defRPr>
                <a:solidFill>
                  <a:srgbClr val="085156"/>
                </a:solidFill>
              </a:defRPr>
            </a:lvl4pPr>
            <a:lvl5pPr marL="1828800" indent="0">
              <a:buNone/>
              <a:defRPr>
                <a:solidFill>
                  <a:srgbClr val="085156"/>
                </a:solidFill>
              </a:defRPr>
            </a:lvl5pPr>
          </a:lstStyle>
          <a:p>
            <a:pPr lvl="0"/>
            <a:r>
              <a:rPr lang="en-US" dirty="0"/>
              <a:t>Sub Title</a:t>
            </a:r>
          </a:p>
        </p:txBody>
      </p:sp>
      <p:sp>
        <p:nvSpPr>
          <p:cNvPr id="79" name="Text Placeholder 63"/>
          <p:cNvSpPr>
            <a:spLocks noGrp="1"/>
          </p:cNvSpPr>
          <p:nvPr>
            <p:ph type="body" sz="quarter" idx="18" hasCustomPrompt="1"/>
          </p:nvPr>
        </p:nvSpPr>
        <p:spPr>
          <a:xfrm>
            <a:off x="7322037" y="3743135"/>
            <a:ext cx="1357836" cy="380063"/>
          </a:xfrm>
        </p:spPr>
        <p:txBody>
          <a:bodyPr/>
          <a:lstStyle>
            <a:lvl1pPr marL="0" indent="0">
              <a:buNone/>
              <a:defRPr>
                <a:solidFill>
                  <a:srgbClr val="085156"/>
                </a:solidFill>
              </a:defRPr>
            </a:lvl1pPr>
            <a:lvl2pPr marL="457200" indent="0">
              <a:buNone/>
              <a:defRPr>
                <a:solidFill>
                  <a:srgbClr val="085156"/>
                </a:solidFill>
              </a:defRPr>
            </a:lvl2pPr>
            <a:lvl3pPr marL="914400" indent="0">
              <a:buNone/>
              <a:defRPr>
                <a:solidFill>
                  <a:srgbClr val="085156"/>
                </a:solidFill>
              </a:defRPr>
            </a:lvl3pPr>
            <a:lvl4pPr marL="1371600" indent="0">
              <a:buNone/>
              <a:defRPr>
                <a:solidFill>
                  <a:srgbClr val="085156"/>
                </a:solidFill>
              </a:defRPr>
            </a:lvl4pPr>
            <a:lvl5pPr marL="1828800" indent="0">
              <a:buNone/>
              <a:defRPr>
                <a:solidFill>
                  <a:srgbClr val="085156"/>
                </a:solidFill>
              </a:defRPr>
            </a:lvl5pPr>
          </a:lstStyle>
          <a:p>
            <a:pPr lvl="0"/>
            <a:r>
              <a:rPr lang="en-US" dirty="0"/>
              <a:t>Title</a:t>
            </a:r>
          </a:p>
        </p:txBody>
      </p:sp>
      <p:sp>
        <p:nvSpPr>
          <p:cNvPr id="80" name="Text Placeholder 63"/>
          <p:cNvSpPr>
            <a:spLocks noGrp="1"/>
          </p:cNvSpPr>
          <p:nvPr>
            <p:ph type="body" sz="quarter" idx="19" hasCustomPrompt="1"/>
          </p:nvPr>
        </p:nvSpPr>
        <p:spPr>
          <a:xfrm>
            <a:off x="7322036" y="4121366"/>
            <a:ext cx="2886253" cy="219034"/>
          </a:xfrm>
        </p:spPr>
        <p:txBody>
          <a:bodyPr>
            <a:normAutofit/>
          </a:bodyPr>
          <a:lstStyle>
            <a:lvl1pPr marL="0" indent="0">
              <a:buNone/>
              <a:defRPr sz="1300" i="1" baseline="0">
                <a:solidFill>
                  <a:srgbClr val="085156"/>
                </a:solidFill>
              </a:defRPr>
            </a:lvl1pPr>
            <a:lvl2pPr marL="457200" indent="0">
              <a:buNone/>
              <a:defRPr>
                <a:solidFill>
                  <a:srgbClr val="085156"/>
                </a:solidFill>
              </a:defRPr>
            </a:lvl2pPr>
            <a:lvl3pPr marL="914400" indent="0">
              <a:buNone/>
              <a:defRPr>
                <a:solidFill>
                  <a:srgbClr val="085156"/>
                </a:solidFill>
              </a:defRPr>
            </a:lvl3pPr>
            <a:lvl4pPr marL="1371600" indent="0">
              <a:buNone/>
              <a:defRPr>
                <a:solidFill>
                  <a:srgbClr val="085156"/>
                </a:solidFill>
              </a:defRPr>
            </a:lvl4pPr>
            <a:lvl5pPr marL="1828800" indent="0">
              <a:buNone/>
              <a:defRPr>
                <a:solidFill>
                  <a:srgbClr val="085156"/>
                </a:solidFill>
              </a:defRPr>
            </a:lvl5pPr>
          </a:lstStyle>
          <a:p>
            <a:pPr lvl="0"/>
            <a:r>
              <a:rPr lang="en-US" dirty="0"/>
              <a:t>Sub Title</a:t>
            </a:r>
          </a:p>
        </p:txBody>
      </p:sp>
      <p:sp>
        <p:nvSpPr>
          <p:cNvPr id="83" name="Text Placeholder 63"/>
          <p:cNvSpPr>
            <a:spLocks noGrp="1"/>
          </p:cNvSpPr>
          <p:nvPr>
            <p:ph type="body" sz="quarter" idx="20" hasCustomPrompt="1"/>
          </p:nvPr>
        </p:nvSpPr>
        <p:spPr>
          <a:xfrm>
            <a:off x="7313501" y="2681483"/>
            <a:ext cx="1357836" cy="380063"/>
          </a:xfrm>
        </p:spPr>
        <p:txBody>
          <a:bodyPr/>
          <a:lstStyle>
            <a:lvl1pPr marL="0" indent="0">
              <a:buNone/>
              <a:defRPr>
                <a:solidFill>
                  <a:srgbClr val="085156"/>
                </a:solidFill>
              </a:defRPr>
            </a:lvl1pPr>
            <a:lvl2pPr marL="457200" indent="0">
              <a:buNone/>
              <a:defRPr>
                <a:solidFill>
                  <a:srgbClr val="085156"/>
                </a:solidFill>
              </a:defRPr>
            </a:lvl2pPr>
            <a:lvl3pPr marL="914400" indent="0">
              <a:buNone/>
              <a:defRPr>
                <a:solidFill>
                  <a:srgbClr val="085156"/>
                </a:solidFill>
              </a:defRPr>
            </a:lvl3pPr>
            <a:lvl4pPr marL="1371600" indent="0">
              <a:buNone/>
              <a:defRPr>
                <a:solidFill>
                  <a:srgbClr val="085156"/>
                </a:solidFill>
              </a:defRPr>
            </a:lvl4pPr>
            <a:lvl5pPr marL="1828800" indent="0">
              <a:buNone/>
              <a:defRPr>
                <a:solidFill>
                  <a:srgbClr val="085156"/>
                </a:solidFill>
              </a:defRPr>
            </a:lvl5pPr>
          </a:lstStyle>
          <a:p>
            <a:pPr lvl="0"/>
            <a:r>
              <a:rPr lang="en-US" dirty="0"/>
              <a:t>Title</a:t>
            </a:r>
          </a:p>
        </p:txBody>
      </p:sp>
      <p:sp>
        <p:nvSpPr>
          <p:cNvPr id="84" name="Text Placeholder 63"/>
          <p:cNvSpPr>
            <a:spLocks noGrp="1"/>
          </p:cNvSpPr>
          <p:nvPr>
            <p:ph type="body" sz="quarter" idx="21" hasCustomPrompt="1"/>
          </p:nvPr>
        </p:nvSpPr>
        <p:spPr>
          <a:xfrm>
            <a:off x="7313500" y="3059714"/>
            <a:ext cx="2886253" cy="219034"/>
          </a:xfrm>
        </p:spPr>
        <p:txBody>
          <a:bodyPr>
            <a:normAutofit/>
          </a:bodyPr>
          <a:lstStyle>
            <a:lvl1pPr marL="0" indent="0">
              <a:buNone/>
              <a:defRPr sz="1300" i="1" baseline="0">
                <a:solidFill>
                  <a:srgbClr val="085156"/>
                </a:solidFill>
              </a:defRPr>
            </a:lvl1pPr>
            <a:lvl2pPr marL="457200" indent="0">
              <a:buNone/>
              <a:defRPr>
                <a:solidFill>
                  <a:srgbClr val="085156"/>
                </a:solidFill>
              </a:defRPr>
            </a:lvl2pPr>
            <a:lvl3pPr marL="914400" indent="0">
              <a:buNone/>
              <a:defRPr>
                <a:solidFill>
                  <a:srgbClr val="085156"/>
                </a:solidFill>
              </a:defRPr>
            </a:lvl3pPr>
            <a:lvl4pPr marL="1371600" indent="0">
              <a:buNone/>
              <a:defRPr>
                <a:solidFill>
                  <a:srgbClr val="085156"/>
                </a:solidFill>
              </a:defRPr>
            </a:lvl4pPr>
            <a:lvl5pPr marL="1828800" indent="0">
              <a:buNone/>
              <a:defRPr>
                <a:solidFill>
                  <a:srgbClr val="085156"/>
                </a:solidFill>
              </a:defRPr>
            </a:lvl5pPr>
          </a:lstStyle>
          <a:p>
            <a:pPr lvl="0"/>
            <a:r>
              <a:rPr lang="en-US" dirty="0"/>
              <a:t>Sub Title</a:t>
            </a:r>
          </a:p>
        </p:txBody>
      </p:sp>
    </p:spTree>
    <p:extLst>
      <p:ext uri="{BB962C8B-B14F-4D97-AF65-F5344CB8AC3E}">
        <p14:creationId xmlns:p14="http://schemas.microsoft.com/office/powerpoint/2010/main" xmlns="" val="1732658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grpSp>
        <p:nvGrpSpPr>
          <p:cNvPr id="7" name="Group 6"/>
          <p:cNvGrpSpPr/>
          <p:nvPr userDrawn="1"/>
        </p:nvGrpSpPr>
        <p:grpSpPr>
          <a:xfrm>
            <a:off x="-767146" y="0"/>
            <a:ext cx="6326288" cy="6868911"/>
            <a:chOff x="-767146" y="0"/>
            <a:chExt cx="6326288" cy="6868911"/>
          </a:xfrm>
          <a:solidFill>
            <a:srgbClr val="085156"/>
          </a:solidFill>
        </p:grpSpPr>
        <p:sp>
          <p:nvSpPr>
            <p:cNvPr id="8" name="Chord 7"/>
            <p:cNvSpPr/>
            <p:nvPr/>
          </p:nvSpPr>
          <p:spPr>
            <a:xfrm rot="10800000" flipV="1">
              <a:off x="-767146" y="0"/>
              <a:ext cx="6326288" cy="6868910"/>
            </a:xfrm>
            <a:prstGeom prst="chord">
              <a:avLst>
                <a:gd name="adj1" fmla="val 4706426"/>
                <a:gd name="adj2" fmla="val 16893791"/>
              </a:avLst>
            </a:prstGeom>
            <a:grpFill/>
            <a:ln>
              <a:noFill/>
            </a:ln>
            <a:effectLst>
              <a:innerShdw blurRad="165100" dir="426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flipH="1">
              <a:off x="-2" y="0"/>
              <a:ext cx="2279177" cy="6868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Chord 9"/>
          <p:cNvSpPr/>
          <p:nvPr userDrawn="1"/>
        </p:nvSpPr>
        <p:spPr>
          <a:xfrm rot="10800000" flipV="1">
            <a:off x="-2302769" y="-266677"/>
            <a:ext cx="7290178" cy="7534873"/>
          </a:xfrm>
          <a:prstGeom prst="chord">
            <a:avLst>
              <a:gd name="adj1" fmla="val 3169960"/>
              <a:gd name="adj2" fmla="val 1841191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23"/>
          <p:cNvSpPr>
            <a:spLocks noChangeArrowheads="1"/>
          </p:cNvSpPr>
          <p:nvPr userDrawn="1"/>
        </p:nvSpPr>
        <p:spPr bwMode="auto">
          <a:xfrm>
            <a:off x="19647462" y="9452841"/>
            <a:ext cx="454025" cy="454025"/>
          </a:xfrm>
          <a:prstGeom prst="ellipse">
            <a:avLst/>
          </a:prstGeom>
          <a:solidFill>
            <a:srgbClr val="4FC5D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1A1918"/>
              </a:solidFill>
              <a:ea typeface="ＭＳ Ｐゴシック" charset="-128"/>
              <a:cs typeface="ＭＳ Ｐゴシック" charset="-128"/>
            </a:endParaRPr>
          </a:p>
        </p:txBody>
      </p:sp>
      <p:sp>
        <p:nvSpPr>
          <p:cNvPr id="16" name="Oval 24"/>
          <p:cNvSpPr>
            <a:spLocks noChangeArrowheads="1"/>
          </p:cNvSpPr>
          <p:nvPr userDrawn="1"/>
        </p:nvSpPr>
        <p:spPr bwMode="auto">
          <a:xfrm>
            <a:off x="19449024" y="10067203"/>
            <a:ext cx="719138" cy="720725"/>
          </a:xfrm>
          <a:prstGeom prst="ellipse">
            <a:avLst/>
          </a:prstGeom>
          <a:solidFill>
            <a:srgbClr val="7864A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1A1918"/>
              </a:solidFill>
              <a:ea typeface="ＭＳ Ｐゴシック" charset="-128"/>
              <a:cs typeface="ＭＳ Ｐゴシック" charset="-128"/>
            </a:endParaRPr>
          </a:p>
        </p:txBody>
      </p:sp>
      <p:sp>
        <p:nvSpPr>
          <p:cNvPr id="17" name="Oval 25"/>
          <p:cNvSpPr>
            <a:spLocks noChangeArrowheads="1"/>
          </p:cNvSpPr>
          <p:nvPr userDrawn="1"/>
        </p:nvSpPr>
        <p:spPr bwMode="auto">
          <a:xfrm>
            <a:off x="20284049" y="9448078"/>
            <a:ext cx="1060450" cy="1060450"/>
          </a:xfrm>
          <a:prstGeom prst="ellipse">
            <a:avLst/>
          </a:prstGeom>
          <a:solidFill>
            <a:srgbClr val="F16B6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1A1918"/>
              </a:solidFill>
              <a:ea typeface="ＭＳ Ｐゴシック" charset="-128"/>
              <a:cs typeface="ＭＳ Ｐゴシック" charset="-128"/>
            </a:endParaRPr>
          </a:p>
        </p:txBody>
      </p:sp>
      <p:sp>
        <p:nvSpPr>
          <p:cNvPr id="18" name="Oval 26"/>
          <p:cNvSpPr>
            <a:spLocks noChangeArrowheads="1"/>
          </p:cNvSpPr>
          <p:nvPr userDrawn="1"/>
        </p:nvSpPr>
        <p:spPr bwMode="auto">
          <a:xfrm>
            <a:off x="19799862" y="9605241"/>
            <a:ext cx="454025" cy="454025"/>
          </a:xfrm>
          <a:prstGeom prst="ellipse">
            <a:avLst/>
          </a:prstGeom>
          <a:solidFill>
            <a:srgbClr val="4FC5D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1A1918"/>
              </a:solidFill>
              <a:ea typeface="ＭＳ Ｐゴシック" charset="-128"/>
              <a:cs typeface="ＭＳ Ｐゴシック" charset="-128"/>
            </a:endParaRPr>
          </a:p>
        </p:txBody>
      </p:sp>
      <p:sp>
        <p:nvSpPr>
          <p:cNvPr id="19" name="Oval 27"/>
          <p:cNvSpPr>
            <a:spLocks noChangeArrowheads="1"/>
          </p:cNvSpPr>
          <p:nvPr userDrawn="1"/>
        </p:nvSpPr>
        <p:spPr bwMode="auto">
          <a:xfrm>
            <a:off x="19601424" y="10219603"/>
            <a:ext cx="719138" cy="720725"/>
          </a:xfrm>
          <a:prstGeom prst="ellipse">
            <a:avLst/>
          </a:prstGeom>
          <a:solidFill>
            <a:srgbClr val="7864A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1A1918"/>
              </a:solidFill>
              <a:ea typeface="ＭＳ Ｐゴシック" charset="-128"/>
              <a:cs typeface="ＭＳ Ｐゴシック" charset="-128"/>
            </a:endParaRPr>
          </a:p>
        </p:txBody>
      </p:sp>
      <p:sp>
        <p:nvSpPr>
          <p:cNvPr id="20" name="Oval 28"/>
          <p:cNvSpPr>
            <a:spLocks noChangeArrowheads="1"/>
          </p:cNvSpPr>
          <p:nvPr userDrawn="1"/>
        </p:nvSpPr>
        <p:spPr bwMode="auto">
          <a:xfrm>
            <a:off x="20436449" y="9600478"/>
            <a:ext cx="1060450" cy="1060450"/>
          </a:xfrm>
          <a:prstGeom prst="ellipse">
            <a:avLst/>
          </a:prstGeom>
          <a:solidFill>
            <a:srgbClr val="F16B6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1A1918"/>
              </a:solidFill>
              <a:ea typeface="ＭＳ Ｐゴシック" charset="-128"/>
              <a:cs typeface="ＭＳ Ｐゴシック" charset="-128"/>
            </a:endParaRPr>
          </a:p>
        </p:txBody>
      </p:sp>
      <p:sp>
        <p:nvSpPr>
          <p:cNvPr id="21" name="Oval 29"/>
          <p:cNvSpPr>
            <a:spLocks noChangeArrowheads="1"/>
          </p:cNvSpPr>
          <p:nvPr userDrawn="1"/>
        </p:nvSpPr>
        <p:spPr bwMode="auto">
          <a:xfrm>
            <a:off x="19952262" y="9757641"/>
            <a:ext cx="454025" cy="454025"/>
          </a:xfrm>
          <a:prstGeom prst="ellipse">
            <a:avLst/>
          </a:prstGeom>
          <a:solidFill>
            <a:srgbClr val="4FC5D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1A1918"/>
              </a:solidFill>
              <a:ea typeface="ＭＳ Ｐゴシック" charset="-128"/>
              <a:cs typeface="ＭＳ Ｐゴシック" charset="-128"/>
            </a:endParaRPr>
          </a:p>
        </p:txBody>
      </p:sp>
      <p:sp>
        <p:nvSpPr>
          <p:cNvPr id="22" name="Oval 30"/>
          <p:cNvSpPr>
            <a:spLocks noChangeArrowheads="1"/>
          </p:cNvSpPr>
          <p:nvPr userDrawn="1"/>
        </p:nvSpPr>
        <p:spPr bwMode="auto">
          <a:xfrm>
            <a:off x="19753824" y="10372003"/>
            <a:ext cx="719138" cy="720725"/>
          </a:xfrm>
          <a:prstGeom prst="ellipse">
            <a:avLst/>
          </a:prstGeom>
          <a:solidFill>
            <a:srgbClr val="7864A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1A1918"/>
              </a:solidFill>
              <a:ea typeface="ＭＳ Ｐゴシック" charset="-128"/>
              <a:cs typeface="ＭＳ Ｐゴシック" charset="-128"/>
            </a:endParaRPr>
          </a:p>
        </p:txBody>
      </p:sp>
      <p:sp>
        <p:nvSpPr>
          <p:cNvPr id="23" name="Oval 31"/>
          <p:cNvSpPr>
            <a:spLocks noChangeArrowheads="1"/>
          </p:cNvSpPr>
          <p:nvPr userDrawn="1"/>
        </p:nvSpPr>
        <p:spPr bwMode="auto">
          <a:xfrm>
            <a:off x="20588849" y="9752878"/>
            <a:ext cx="1060450" cy="1060450"/>
          </a:xfrm>
          <a:prstGeom prst="ellipse">
            <a:avLst/>
          </a:prstGeom>
          <a:solidFill>
            <a:srgbClr val="F16B6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1A1918"/>
              </a:solidFill>
              <a:ea typeface="ＭＳ Ｐゴシック" charset="-128"/>
              <a:cs typeface="ＭＳ Ｐゴシック" charset="-128"/>
            </a:endParaRPr>
          </a:p>
        </p:txBody>
      </p:sp>
      <p:sp>
        <p:nvSpPr>
          <p:cNvPr id="24" name="フッター プレースホルダー 1"/>
          <p:cNvSpPr>
            <a:spLocks noGrp="1"/>
          </p:cNvSpPr>
          <p:nvPr>
            <p:ph type="ftr" sz="quarter" idx="11"/>
          </p:nvPr>
        </p:nvSpPr>
        <p:spPr>
          <a:xfrm>
            <a:off x="13657824" y="9794153"/>
            <a:ext cx="5791200" cy="54768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US" altLang="ja-JP" sz="1400">
                <a:solidFill>
                  <a:srgbClr val="1A1918"/>
                </a:solidFill>
                <a:ea typeface="ＭＳ Ｐゴシック" charset="-128"/>
                <a:cs typeface="ＭＳ Ｐゴシック" charset="-128"/>
              </a:rPr>
              <a:t>The Power of PowerPoint | thepopp.com</a:t>
            </a:r>
            <a:endParaRPr lang="ja-JP" altLang="en-US" sz="1400">
              <a:solidFill>
                <a:srgbClr val="1A1918"/>
              </a:solidFill>
              <a:ea typeface="ＭＳ Ｐゴシック" charset="-128"/>
              <a:cs typeface="ＭＳ Ｐゴシック" charset="-128"/>
            </a:endParaRPr>
          </a:p>
        </p:txBody>
      </p:sp>
      <p:sp>
        <p:nvSpPr>
          <p:cNvPr id="25" name="Oval 23"/>
          <p:cNvSpPr>
            <a:spLocks noChangeArrowheads="1"/>
          </p:cNvSpPr>
          <p:nvPr userDrawn="1"/>
        </p:nvSpPr>
        <p:spPr bwMode="auto">
          <a:xfrm>
            <a:off x="19495062" y="9148041"/>
            <a:ext cx="454025" cy="454025"/>
          </a:xfrm>
          <a:prstGeom prst="ellipse">
            <a:avLst/>
          </a:prstGeom>
          <a:solidFill>
            <a:srgbClr val="4FC5D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26" name="Oval 24"/>
          <p:cNvSpPr>
            <a:spLocks noChangeArrowheads="1"/>
          </p:cNvSpPr>
          <p:nvPr userDrawn="1"/>
        </p:nvSpPr>
        <p:spPr bwMode="auto">
          <a:xfrm>
            <a:off x="19296624" y="9762403"/>
            <a:ext cx="719138" cy="720725"/>
          </a:xfrm>
          <a:prstGeom prst="ellipse">
            <a:avLst/>
          </a:prstGeom>
          <a:solidFill>
            <a:srgbClr val="7864A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27" name="Oval 25"/>
          <p:cNvSpPr>
            <a:spLocks noChangeArrowheads="1"/>
          </p:cNvSpPr>
          <p:nvPr userDrawn="1"/>
        </p:nvSpPr>
        <p:spPr bwMode="auto">
          <a:xfrm>
            <a:off x="20131649" y="9143278"/>
            <a:ext cx="1060450" cy="1060450"/>
          </a:xfrm>
          <a:prstGeom prst="ellipse">
            <a:avLst/>
          </a:prstGeom>
          <a:solidFill>
            <a:srgbClr val="F16B6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28" name="Oval 26"/>
          <p:cNvSpPr>
            <a:spLocks noChangeArrowheads="1"/>
          </p:cNvSpPr>
          <p:nvPr userDrawn="1"/>
        </p:nvSpPr>
        <p:spPr bwMode="auto">
          <a:xfrm>
            <a:off x="19647462" y="9300441"/>
            <a:ext cx="454025" cy="454025"/>
          </a:xfrm>
          <a:prstGeom prst="ellipse">
            <a:avLst/>
          </a:prstGeom>
          <a:solidFill>
            <a:srgbClr val="4FC5D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29" name="Oval 27"/>
          <p:cNvSpPr>
            <a:spLocks noChangeArrowheads="1"/>
          </p:cNvSpPr>
          <p:nvPr userDrawn="1"/>
        </p:nvSpPr>
        <p:spPr bwMode="auto">
          <a:xfrm>
            <a:off x="19449024" y="9914803"/>
            <a:ext cx="719138" cy="720725"/>
          </a:xfrm>
          <a:prstGeom prst="ellipse">
            <a:avLst/>
          </a:prstGeom>
          <a:solidFill>
            <a:srgbClr val="7864A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30" name="Oval 28"/>
          <p:cNvSpPr>
            <a:spLocks noChangeArrowheads="1"/>
          </p:cNvSpPr>
          <p:nvPr userDrawn="1"/>
        </p:nvSpPr>
        <p:spPr bwMode="auto">
          <a:xfrm>
            <a:off x="20284049" y="9295678"/>
            <a:ext cx="1060450" cy="1060450"/>
          </a:xfrm>
          <a:prstGeom prst="ellipse">
            <a:avLst/>
          </a:prstGeom>
          <a:solidFill>
            <a:srgbClr val="F16B6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31" name="Oval 29"/>
          <p:cNvSpPr>
            <a:spLocks noChangeArrowheads="1"/>
          </p:cNvSpPr>
          <p:nvPr userDrawn="1"/>
        </p:nvSpPr>
        <p:spPr bwMode="auto">
          <a:xfrm>
            <a:off x="19799862" y="9452841"/>
            <a:ext cx="454025" cy="454025"/>
          </a:xfrm>
          <a:prstGeom prst="ellipse">
            <a:avLst/>
          </a:prstGeom>
          <a:solidFill>
            <a:srgbClr val="4FC5D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32" name="Oval 30"/>
          <p:cNvSpPr>
            <a:spLocks noChangeArrowheads="1"/>
          </p:cNvSpPr>
          <p:nvPr userDrawn="1"/>
        </p:nvSpPr>
        <p:spPr bwMode="auto">
          <a:xfrm>
            <a:off x="19601424" y="10067203"/>
            <a:ext cx="719138" cy="720725"/>
          </a:xfrm>
          <a:prstGeom prst="ellipse">
            <a:avLst/>
          </a:prstGeom>
          <a:solidFill>
            <a:srgbClr val="7864A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33" name="Oval 31"/>
          <p:cNvSpPr>
            <a:spLocks noChangeArrowheads="1"/>
          </p:cNvSpPr>
          <p:nvPr userDrawn="1"/>
        </p:nvSpPr>
        <p:spPr bwMode="auto">
          <a:xfrm>
            <a:off x="20436449" y="9448078"/>
            <a:ext cx="1060450" cy="1060450"/>
          </a:xfrm>
          <a:prstGeom prst="ellipse">
            <a:avLst/>
          </a:prstGeom>
          <a:solidFill>
            <a:srgbClr val="F16B6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34" name="フッター プレースホルダー 1"/>
          <p:cNvSpPr txBox="1">
            <a:spLocks/>
          </p:cNvSpPr>
          <p:nvPr userDrawn="1"/>
        </p:nvSpPr>
        <p:spPr>
          <a:xfrm>
            <a:off x="13505424" y="9489353"/>
            <a:ext cx="5791200" cy="547688"/>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spcBef>
                <a:spcPct val="20000"/>
              </a:spcBef>
              <a:buChar char="•"/>
              <a:defRPr sz="3200" kern="1200">
                <a:solidFill>
                  <a:schemeClr val="tx1"/>
                </a:solidFill>
                <a:latin typeface="Lucida Grande" charset="0"/>
                <a:ea typeface="MS PGothic" charset="-128"/>
                <a:cs typeface="Geneva" charset="0"/>
              </a:defRPr>
            </a:lvl1pPr>
            <a:lvl2pPr marL="742950" indent="-285750" algn="l" defTabSz="914400" rtl="0" eaLnBrk="1" latinLnBrk="0" hangingPunct="1">
              <a:spcBef>
                <a:spcPct val="20000"/>
              </a:spcBef>
              <a:buChar char="–"/>
              <a:defRPr sz="2800" kern="1200">
                <a:solidFill>
                  <a:schemeClr val="tx1"/>
                </a:solidFill>
                <a:latin typeface="Lucida Grande" charset="0"/>
                <a:ea typeface="Geneva" charset="0"/>
                <a:cs typeface="Geneva" charset="0"/>
              </a:defRPr>
            </a:lvl2pPr>
            <a:lvl3pPr marL="1143000" indent="-228600" algn="l" defTabSz="914400" rtl="0" eaLnBrk="1" latinLnBrk="0" hangingPunct="1">
              <a:spcBef>
                <a:spcPct val="20000"/>
              </a:spcBef>
              <a:buChar char="•"/>
              <a:defRPr sz="2400" kern="1200">
                <a:solidFill>
                  <a:schemeClr val="tx1"/>
                </a:solidFill>
                <a:latin typeface="Lucida Grande" charset="0"/>
                <a:ea typeface="Geneva" charset="0"/>
                <a:cs typeface="Geneva" charset="0"/>
              </a:defRPr>
            </a:lvl3pPr>
            <a:lvl4pPr marL="1600200" indent="-228600" algn="l" defTabSz="914400" rtl="0" eaLnBrk="1" latinLnBrk="0" hangingPunct="1">
              <a:spcBef>
                <a:spcPct val="20000"/>
              </a:spcBef>
              <a:buChar char="–"/>
              <a:defRPr sz="2000" kern="1200">
                <a:solidFill>
                  <a:schemeClr val="tx1"/>
                </a:solidFill>
                <a:latin typeface="Lucida Grande" charset="0"/>
                <a:ea typeface="Geneva" charset="0"/>
                <a:cs typeface="Geneva" charset="0"/>
              </a:defRPr>
            </a:lvl4pPr>
            <a:lvl5pPr marL="2057400" indent="-228600" algn="l" defTabSz="914400" rtl="0" eaLnBrk="1" latinLnBrk="0" hangingPunct="1">
              <a:spcBef>
                <a:spcPct val="20000"/>
              </a:spcBef>
              <a:buChar char="»"/>
              <a:defRPr sz="2000" kern="1200">
                <a:solidFill>
                  <a:schemeClr val="tx1"/>
                </a:solidFill>
                <a:latin typeface="Lucida Grande" charset="0"/>
                <a:ea typeface="Geneva" charset="0"/>
                <a:cs typeface="Geneva"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Lucida Grande" charset="0"/>
                <a:ea typeface="Geneva" charset="0"/>
                <a:cs typeface="Geneva"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Lucida Grande" charset="0"/>
                <a:ea typeface="Geneva" charset="0"/>
                <a:cs typeface="Geneva"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Lucida Grande" charset="0"/>
                <a:ea typeface="Geneva" charset="0"/>
                <a:cs typeface="Geneva"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Lucida Grande" charset="0"/>
                <a:ea typeface="Geneva" charset="0"/>
                <a:cs typeface="Geneva" charset="0"/>
              </a:defRPr>
            </a:lvl9pPr>
          </a:lstStyle>
          <a:p>
            <a:pPr algn="l">
              <a:spcBef>
                <a:spcPct val="0"/>
              </a:spcBef>
              <a:buFontTx/>
              <a:buNone/>
            </a:pPr>
            <a:r>
              <a:rPr lang="en-US" altLang="ja-JP" sz="1400">
                <a:ea typeface="ＭＳ Ｐゴシック" charset="-128"/>
                <a:cs typeface="ＭＳ Ｐゴシック" charset="-128"/>
              </a:rPr>
              <a:t>The Power of PowerPoint | thepopp.com</a:t>
            </a:r>
            <a:endParaRPr lang="ja-JP" altLang="en-US" sz="1400">
              <a:ea typeface="ＭＳ Ｐゴシック" charset="-128"/>
              <a:cs typeface="ＭＳ Ｐゴシック" charset="-128"/>
            </a:endParaRPr>
          </a:p>
        </p:txBody>
      </p:sp>
      <p:sp>
        <p:nvSpPr>
          <p:cNvPr id="37" name="Oval 36"/>
          <p:cNvSpPr>
            <a:spLocks noChangeArrowheads="1"/>
          </p:cNvSpPr>
          <p:nvPr userDrawn="1"/>
        </p:nvSpPr>
        <p:spPr bwMode="auto">
          <a:xfrm>
            <a:off x="18955814" y="9173441"/>
            <a:ext cx="454025" cy="454025"/>
          </a:xfrm>
          <a:prstGeom prst="ellipse">
            <a:avLst/>
          </a:prstGeom>
          <a:solidFill>
            <a:srgbClr val="4FC5D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38" name="Oval 37"/>
          <p:cNvSpPr>
            <a:spLocks noChangeArrowheads="1"/>
          </p:cNvSpPr>
          <p:nvPr userDrawn="1"/>
        </p:nvSpPr>
        <p:spPr bwMode="auto">
          <a:xfrm>
            <a:off x="18757376" y="9787803"/>
            <a:ext cx="719138" cy="720725"/>
          </a:xfrm>
          <a:prstGeom prst="ellipse">
            <a:avLst/>
          </a:prstGeom>
          <a:solidFill>
            <a:srgbClr val="7864A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39" name="Oval 38"/>
          <p:cNvSpPr>
            <a:spLocks noChangeArrowheads="1"/>
          </p:cNvSpPr>
          <p:nvPr userDrawn="1"/>
        </p:nvSpPr>
        <p:spPr bwMode="auto">
          <a:xfrm>
            <a:off x="19592401" y="9168678"/>
            <a:ext cx="1060450" cy="1060450"/>
          </a:xfrm>
          <a:prstGeom prst="ellipse">
            <a:avLst/>
          </a:prstGeom>
          <a:solidFill>
            <a:srgbClr val="F16B6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40" name="Oval 39"/>
          <p:cNvSpPr>
            <a:spLocks noChangeArrowheads="1"/>
          </p:cNvSpPr>
          <p:nvPr userDrawn="1"/>
        </p:nvSpPr>
        <p:spPr bwMode="auto">
          <a:xfrm>
            <a:off x="19108214" y="9325841"/>
            <a:ext cx="454025" cy="454025"/>
          </a:xfrm>
          <a:prstGeom prst="ellipse">
            <a:avLst/>
          </a:prstGeom>
          <a:solidFill>
            <a:srgbClr val="4FC5D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41" name="Oval 40"/>
          <p:cNvSpPr>
            <a:spLocks noChangeArrowheads="1"/>
          </p:cNvSpPr>
          <p:nvPr userDrawn="1"/>
        </p:nvSpPr>
        <p:spPr bwMode="auto">
          <a:xfrm>
            <a:off x="18909776" y="9940203"/>
            <a:ext cx="719138" cy="720725"/>
          </a:xfrm>
          <a:prstGeom prst="ellipse">
            <a:avLst/>
          </a:prstGeom>
          <a:solidFill>
            <a:srgbClr val="7864A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42" name="Oval 41"/>
          <p:cNvSpPr>
            <a:spLocks noChangeArrowheads="1"/>
          </p:cNvSpPr>
          <p:nvPr userDrawn="1"/>
        </p:nvSpPr>
        <p:spPr bwMode="auto">
          <a:xfrm>
            <a:off x="19744801" y="9321078"/>
            <a:ext cx="1060450" cy="1060450"/>
          </a:xfrm>
          <a:prstGeom prst="ellipse">
            <a:avLst/>
          </a:prstGeom>
          <a:solidFill>
            <a:srgbClr val="F16B6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43" name="Oval 42"/>
          <p:cNvSpPr>
            <a:spLocks noChangeArrowheads="1"/>
          </p:cNvSpPr>
          <p:nvPr userDrawn="1"/>
        </p:nvSpPr>
        <p:spPr bwMode="auto">
          <a:xfrm>
            <a:off x="19260614" y="9478241"/>
            <a:ext cx="454025" cy="454025"/>
          </a:xfrm>
          <a:prstGeom prst="ellipse">
            <a:avLst/>
          </a:prstGeom>
          <a:solidFill>
            <a:srgbClr val="4FC5D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44" name="Oval 43"/>
          <p:cNvSpPr>
            <a:spLocks noChangeArrowheads="1"/>
          </p:cNvSpPr>
          <p:nvPr userDrawn="1"/>
        </p:nvSpPr>
        <p:spPr bwMode="auto">
          <a:xfrm>
            <a:off x="19062176" y="10092603"/>
            <a:ext cx="719138" cy="720725"/>
          </a:xfrm>
          <a:prstGeom prst="ellipse">
            <a:avLst/>
          </a:prstGeom>
          <a:solidFill>
            <a:srgbClr val="7864A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45" name="Oval 44"/>
          <p:cNvSpPr>
            <a:spLocks noChangeArrowheads="1"/>
          </p:cNvSpPr>
          <p:nvPr userDrawn="1"/>
        </p:nvSpPr>
        <p:spPr bwMode="auto">
          <a:xfrm>
            <a:off x="19897201" y="9473478"/>
            <a:ext cx="1060450" cy="1060450"/>
          </a:xfrm>
          <a:prstGeom prst="ellipse">
            <a:avLst/>
          </a:prstGeom>
          <a:solidFill>
            <a:srgbClr val="F16B6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46" name="フッター プレースホルダー 1"/>
          <p:cNvSpPr txBox="1">
            <a:spLocks/>
          </p:cNvSpPr>
          <p:nvPr userDrawn="1"/>
        </p:nvSpPr>
        <p:spPr>
          <a:xfrm>
            <a:off x="12966176" y="9514753"/>
            <a:ext cx="5791200" cy="547688"/>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spcBef>
                <a:spcPct val="20000"/>
              </a:spcBef>
              <a:buChar char="•"/>
              <a:defRPr sz="3200" kern="1200">
                <a:solidFill>
                  <a:schemeClr val="tx1"/>
                </a:solidFill>
                <a:latin typeface="Lucida Grande" charset="0"/>
                <a:ea typeface="MS PGothic" charset="-128"/>
                <a:cs typeface="Geneva" charset="0"/>
              </a:defRPr>
            </a:lvl1pPr>
            <a:lvl2pPr marL="742950" indent="-285750" algn="l" defTabSz="914400" rtl="0" eaLnBrk="1" latinLnBrk="0" hangingPunct="1">
              <a:spcBef>
                <a:spcPct val="20000"/>
              </a:spcBef>
              <a:buChar char="–"/>
              <a:defRPr sz="2800" kern="1200">
                <a:solidFill>
                  <a:schemeClr val="tx1"/>
                </a:solidFill>
                <a:latin typeface="Lucida Grande" charset="0"/>
                <a:ea typeface="Geneva" charset="0"/>
                <a:cs typeface="Geneva" charset="0"/>
              </a:defRPr>
            </a:lvl2pPr>
            <a:lvl3pPr marL="1143000" indent="-228600" algn="l" defTabSz="914400" rtl="0" eaLnBrk="1" latinLnBrk="0" hangingPunct="1">
              <a:spcBef>
                <a:spcPct val="20000"/>
              </a:spcBef>
              <a:buChar char="•"/>
              <a:defRPr sz="2400" kern="1200">
                <a:solidFill>
                  <a:schemeClr val="tx1"/>
                </a:solidFill>
                <a:latin typeface="Lucida Grande" charset="0"/>
                <a:ea typeface="Geneva" charset="0"/>
                <a:cs typeface="Geneva" charset="0"/>
              </a:defRPr>
            </a:lvl3pPr>
            <a:lvl4pPr marL="1600200" indent="-228600" algn="l" defTabSz="914400" rtl="0" eaLnBrk="1" latinLnBrk="0" hangingPunct="1">
              <a:spcBef>
                <a:spcPct val="20000"/>
              </a:spcBef>
              <a:buChar char="–"/>
              <a:defRPr sz="2000" kern="1200">
                <a:solidFill>
                  <a:schemeClr val="tx1"/>
                </a:solidFill>
                <a:latin typeface="Lucida Grande" charset="0"/>
                <a:ea typeface="Geneva" charset="0"/>
                <a:cs typeface="Geneva" charset="0"/>
              </a:defRPr>
            </a:lvl4pPr>
            <a:lvl5pPr marL="2057400" indent="-228600" algn="l" defTabSz="914400" rtl="0" eaLnBrk="1" latinLnBrk="0" hangingPunct="1">
              <a:spcBef>
                <a:spcPct val="20000"/>
              </a:spcBef>
              <a:buChar char="»"/>
              <a:defRPr sz="2000" kern="1200">
                <a:solidFill>
                  <a:schemeClr val="tx1"/>
                </a:solidFill>
                <a:latin typeface="Lucida Grande" charset="0"/>
                <a:ea typeface="Geneva" charset="0"/>
                <a:cs typeface="Geneva"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Lucida Grande" charset="0"/>
                <a:ea typeface="Geneva" charset="0"/>
                <a:cs typeface="Geneva"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Lucida Grande" charset="0"/>
                <a:ea typeface="Geneva" charset="0"/>
                <a:cs typeface="Geneva"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Lucida Grande" charset="0"/>
                <a:ea typeface="Geneva" charset="0"/>
                <a:cs typeface="Geneva"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Lucida Grande" charset="0"/>
                <a:ea typeface="Geneva" charset="0"/>
                <a:cs typeface="Geneva" charset="0"/>
              </a:defRPr>
            </a:lvl9pPr>
          </a:lstStyle>
          <a:p>
            <a:pPr algn="l">
              <a:spcBef>
                <a:spcPct val="0"/>
              </a:spcBef>
              <a:buFontTx/>
              <a:buNone/>
            </a:pPr>
            <a:r>
              <a:rPr lang="en-US" altLang="ja-JP" sz="1400">
                <a:ea typeface="ＭＳ Ｐゴシック" charset="-128"/>
                <a:cs typeface="ＭＳ Ｐゴシック" charset="-128"/>
              </a:rPr>
              <a:t>The Power of PowerPoint | thepopp.com</a:t>
            </a:r>
            <a:endParaRPr lang="ja-JP" altLang="en-US" sz="1400">
              <a:ea typeface="ＭＳ Ｐゴシック" charset="-128"/>
              <a:cs typeface="ＭＳ Ｐゴシック" charset="-128"/>
            </a:endParaRPr>
          </a:p>
        </p:txBody>
      </p:sp>
      <p:sp>
        <p:nvSpPr>
          <p:cNvPr id="61" name="Rectangle 60"/>
          <p:cNvSpPr/>
          <p:nvPr userDrawn="1"/>
        </p:nvSpPr>
        <p:spPr>
          <a:xfrm>
            <a:off x="6778101" y="5799190"/>
            <a:ext cx="4904940" cy="553998"/>
          </a:xfrm>
          <a:prstGeom prst="rect">
            <a:avLst/>
          </a:prstGeom>
        </p:spPr>
        <p:txBody>
          <a:bodyPr wrap="square">
            <a:spAutoFit/>
          </a:bodyPr>
          <a:lstStyle/>
          <a:p>
            <a:pPr algn="just" fontAlgn="base"/>
            <a:r>
              <a:rPr lang="en-US" sz="1000" b="0" i="0" dirty="0">
                <a:solidFill>
                  <a:srgbClr val="085156"/>
                </a:solidFill>
                <a:effectLst/>
                <a:latin typeface="+mj-lt"/>
              </a:rPr>
              <a:t>This </a:t>
            </a:r>
            <a:r>
              <a:rPr lang="en-US" sz="1000" b="0" i="0" dirty="0" err="1">
                <a:solidFill>
                  <a:srgbClr val="085156"/>
                </a:solidFill>
                <a:effectLst/>
                <a:latin typeface="+mj-lt"/>
              </a:rPr>
              <a:t>programme</a:t>
            </a:r>
            <a:r>
              <a:rPr lang="en-US" sz="1000" b="0" i="0" dirty="0">
                <a:solidFill>
                  <a:srgbClr val="085156"/>
                </a:solidFill>
                <a:effectLst/>
                <a:latin typeface="+mj-lt"/>
              </a:rPr>
              <a:t> has been funded with support from the European Commission. The author is solely responsible for this publication (communication) and the Commission accepts no responsibility for any  use that may be made of the information contained therein.</a:t>
            </a:r>
          </a:p>
        </p:txBody>
      </p:sp>
      <p:pic>
        <p:nvPicPr>
          <p:cNvPr id="62" name="Picture 61"/>
          <p:cNvPicPr>
            <a:picLocks noChangeAspect="1"/>
          </p:cNvPicPr>
          <p:nvPr userDrawn="1"/>
        </p:nvPicPr>
        <p:blipFill rotWithShape="1">
          <a:blip r:embed="rId2">
            <a:alphaModFix amt="7000"/>
            <a:extLst>
              <a:ext uri="{28A0092B-C50C-407E-A947-70E740481C1C}">
                <a14:useLocalDpi xmlns:a14="http://schemas.microsoft.com/office/drawing/2010/main" xmlns="" val="0"/>
              </a:ext>
            </a:extLst>
          </a:blip>
          <a:srcRect b="26629"/>
          <a:stretch/>
        </p:blipFill>
        <p:spPr>
          <a:xfrm rot="5400000">
            <a:off x="-287971" y="3684246"/>
            <a:ext cx="3452287" cy="2880379"/>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Icons with Title">
    <p:spTree>
      <p:nvGrpSpPr>
        <p:cNvPr id="1" name=""/>
        <p:cNvGrpSpPr/>
        <p:nvPr/>
      </p:nvGrpSpPr>
      <p:grpSpPr>
        <a:xfrm>
          <a:off x="0" y="0"/>
          <a:ext cx="0" cy="0"/>
          <a:chOff x="0" y="0"/>
          <a:chExt cx="0" cy="0"/>
        </a:xfrm>
      </p:grpSpPr>
      <p:grpSp>
        <p:nvGrpSpPr>
          <p:cNvPr id="7" name="Group 6"/>
          <p:cNvGrpSpPr/>
          <p:nvPr userDrawn="1"/>
        </p:nvGrpSpPr>
        <p:grpSpPr>
          <a:xfrm>
            <a:off x="0" y="16929"/>
            <a:ext cx="12192686" cy="2525893"/>
            <a:chOff x="0" y="-1416"/>
            <a:chExt cx="12192686" cy="2144184"/>
          </a:xfrm>
          <a:solidFill>
            <a:srgbClr val="085156"/>
          </a:solidFill>
        </p:grpSpPr>
        <p:sp>
          <p:nvSpPr>
            <p:cNvPr id="8" name="Terminator 7"/>
            <p:cNvSpPr/>
            <p:nvPr/>
          </p:nvSpPr>
          <p:spPr>
            <a:xfrm>
              <a:off x="686" y="26776"/>
              <a:ext cx="12192000" cy="2115992"/>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1416"/>
              <a:ext cx="12192000" cy="11973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Oval 23"/>
          <p:cNvSpPr>
            <a:spLocks noChangeArrowheads="1"/>
          </p:cNvSpPr>
          <p:nvPr userDrawn="1"/>
        </p:nvSpPr>
        <p:spPr bwMode="auto">
          <a:xfrm>
            <a:off x="16262195" y="7966708"/>
            <a:ext cx="452438" cy="454025"/>
          </a:xfrm>
          <a:prstGeom prst="ellipse">
            <a:avLst/>
          </a:prstGeom>
          <a:solidFill>
            <a:srgbClr val="4FC5D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11" name="Oval 24"/>
          <p:cNvSpPr>
            <a:spLocks noChangeArrowheads="1"/>
          </p:cNvSpPr>
          <p:nvPr userDrawn="1"/>
        </p:nvSpPr>
        <p:spPr bwMode="auto">
          <a:xfrm>
            <a:off x="16063758" y="8581070"/>
            <a:ext cx="719137" cy="720725"/>
          </a:xfrm>
          <a:prstGeom prst="ellipse">
            <a:avLst/>
          </a:prstGeom>
          <a:solidFill>
            <a:srgbClr val="7864A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12" name="Oval 25"/>
          <p:cNvSpPr>
            <a:spLocks noChangeArrowheads="1"/>
          </p:cNvSpPr>
          <p:nvPr userDrawn="1"/>
        </p:nvSpPr>
        <p:spPr bwMode="auto">
          <a:xfrm>
            <a:off x="16898783" y="7961945"/>
            <a:ext cx="1060450" cy="1058863"/>
          </a:xfrm>
          <a:prstGeom prst="ellipse">
            <a:avLst/>
          </a:prstGeom>
          <a:solidFill>
            <a:srgbClr val="F16B6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13" name="Oval 26"/>
          <p:cNvSpPr>
            <a:spLocks noChangeArrowheads="1"/>
          </p:cNvSpPr>
          <p:nvPr userDrawn="1"/>
        </p:nvSpPr>
        <p:spPr bwMode="auto">
          <a:xfrm>
            <a:off x="16414595" y="8119108"/>
            <a:ext cx="452438" cy="454025"/>
          </a:xfrm>
          <a:prstGeom prst="ellipse">
            <a:avLst/>
          </a:prstGeom>
          <a:solidFill>
            <a:srgbClr val="4FC5D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14" name="Oval 27"/>
          <p:cNvSpPr>
            <a:spLocks noChangeArrowheads="1"/>
          </p:cNvSpPr>
          <p:nvPr userDrawn="1"/>
        </p:nvSpPr>
        <p:spPr bwMode="auto">
          <a:xfrm>
            <a:off x="16216158" y="8733470"/>
            <a:ext cx="719137" cy="720725"/>
          </a:xfrm>
          <a:prstGeom prst="ellipse">
            <a:avLst/>
          </a:prstGeom>
          <a:solidFill>
            <a:srgbClr val="7864A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15" name="Oval 28"/>
          <p:cNvSpPr>
            <a:spLocks noChangeArrowheads="1"/>
          </p:cNvSpPr>
          <p:nvPr userDrawn="1"/>
        </p:nvSpPr>
        <p:spPr bwMode="auto">
          <a:xfrm>
            <a:off x="17051183" y="8114345"/>
            <a:ext cx="1060450" cy="1058863"/>
          </a:xfrm>
          <a:prstGeom prst="ellipse">
            <a:avLst/>
          </a:prstGeom>
          <a:solidFill>
            <a:srgbClr val="F16B6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16" name="Oval 29"/>
          <p:cNvSpPr>
            <a:spLocks noChangeArrowheads="1"/>
          </p:cNvSpPr>
          <p:nvPr userDrawn="1"/>
        </p:nvSpPr>
        <p:spPr bwMode="auto">
          <a:xfrm>
            <a:off x="16566995" y="8271508"/>
            <a:ext cx="452438" cy="454025"/>
          </a:xfrm>
          <a:prstGeom prst="ellipse">
            <a:avLst/>
          </a:prstGeom>
          <a:solidFill>
            <a:srgbClr val="4FC5D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17" name="Oval 30"/>
          <p:cNvSpPr>
            <a:spLocks noChangeArrowheads="1"/>
          </p:cNvSpPr>
          <p:nvPr userDrawn="1"/>
        </p:nvSpPr>
        <p:spPr bwMode="auto">
          <a:xfrm>
            <a:off x="16368558" y="8885870"/>
            <a:ext cx="719137" cy="720725"/>
          </a:xfrm>
          <a:prstGeom prst="ellipse">
            <a:avLst/>
          </a:prstGeom>
          <a:solidFill>
            <a:srgbClr val="7864A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18" name="Oval 31"/>
          <p:cNvSpPr>
            <a:spLocks noChangeArrowheads="1"/>
          </p:cNvSpPr>
          <p:nvPr userDrawn="1"/>
        </p:nvSpPr>
        <p:spPr bwMode="auto">
          <a:xfrm>
            <a:off x="17203583" y="8266745"/>
            <a:ext cx="1060450" cy="1058863"/>
          </a:xfrm>
          <a:prstGeom prst="ellipse">
            <a:avLst/>
          </a:prstGeom>
          <a:solidFill>
            <a:srgbClr val="F16B6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pic>
        <p:nvPicPr>
          <p:cNvPr id="20" name="図プレースホルダー 37"/>
          <p:cNvPicPr>
            <a:picLocks noChangeAspect="1"/>
          </p:cNvPicPr>
          <p:nvPr userDrawn="1"/>
        </p:nvPicPr>
        <p:blipFill>
          <a:blip r:embed="rId2">
            <a:extLst>
              <a:ext uri="{28A0092B-C50C-407E-A947-70E740481C1C}">
                <a14:useLocalDpi xmlns:a14="http://schemas.microsoft.com/office/drawing/2010/main" xmlns="" val="0"/>
              </a:ext>
            </a:extLst>
          </a:blip>
          <a:srcRect l="16211" r="16211"/>
          <a:stretch>
            <a:fillRect/>
          </a:stretch>
        </p:blipFill>
        <p:spPr bwMode="auto">
          <a:xfrm>
            <a:off x="13804745" y="3534408"/>
            <a:ext cx="863600" cy="865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34"/>
          <p:cNvPicPr>
            <a:picLocks noChangeAspect="1"/>
          </p:cNvPicPr>
          <p:nvPr userDrawn="1"/>
        </p:nvPicPr>
        <p:blipFill rotWithShape="1">
          <a:blip r:embed="rId3">
            <a:alphaModFix amt="7000"/>
            <a:extLst>
              <a:ext uri="{28A0092B-C50C-407E-A947-70E740481C1C}">
                <a14:useLocalDpi xmlns:a14="http://schemas.microsoft.com/office/drawing/2010/main" xmlns="" val="0"/>
              </a:ext>
            </a:extLst>
          </a:blip>
          <a:srcRect b="26629"/>
          <a:stretch/>
        </p:blipFill>
        <p:spPr>
          <a:xfrm rot="16200000">
            <a:off x="9666337" y="-250801"/>
            <a:ext cx="2762230" cy="2304637"/>
          </a:xfrm>
          <a:prstGeom prst="rect">
            <a:avLst/>
          </a:prstGeom>
        </p:spPr>
      </p:pic>
      <p:sp>
        <p:nvSpPr>
          <p:cNvPr id="44" name="Oval 41"/>
          <p:cNvSpPr>
            <a:spLocks noChangeArrowheads="1"/>
          </p:cNvSpPr>
          <p:nvPr userDrawn="1"/>
        </p:nvSpPr>
        <p:spPr bwMode="auto">
          <a:xfrm>
            <a:off x="1863747" y="2031864"/>
            <a:ext cx="1049910" cy="1049910"/>
          </a:xfrm>
          <a:prstGeom prst="ellipse">
            <a:avLst/>
          </a:prstGeom>
          <a:solidFill>
            <a:srgbClr val="95D600"/>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45" name="Text Placeholder 23"/>
          <p:cNvSpPr>
            <a:spLocks noGrp="1"/>
          </p:cNvSpPr>
          <p:nvPr>
            <p:ph type="body" sz="quarter" idx="13" hasCustomPrompt="1"/>
          </p:nvPr>
        </p:nvSpPr>
        <p:spPr>
          <a:xfrm>
            <a:off x="0" y="826647"/>
            <a:ext cx="12192000" cy="697353"/>
          </a:xfrm>
        </p:spPr>
        <p:txBody>
          <a:bodyPr>
            <a:normAutofit/>
          </a:bodyPr>
          <a:lstStyle>
            <a:lvl1pPr marL="0" indent="0" algn="ctr">
              <a:buNone/>
              <a:defRPr sz="3600">
                <a:solidFill>
                  <a:schemeClr val="bg1"/>
                </a:solidFill>
                <a:latin typeface="+mn-lt"/>
              </a:defRPr>
            </a:lvl1pPr>
          </a:lstStyle>
          <a:p>
            <a:pPr lvl="0"/>
            <a:r>
              <a:rPr lang="en-US" dirty="0"/>
              <a:t>TITLE</a:t>
            </a:r>
          </a:p>
        </p:txBody>
      </p:sp>
      <p:sp>
        <p:nvSpPr>
          <p:cNvPr id="46" name="Text Placeholder 23"/>
          <p:cNvSpPr>
            <a:spLocks noGrp="1"/>
          </p:cNvSpPr>
          <p:nvPr>
            <p:ph type="body" sz="quarter" idx="14" hasCustomPrompt="1"/>
          </p:nvPr>
        </p:nvSpPr>
        <p:spPr>
          <a:xfrm>
            <a:off x="684287" y="3236316"/>
            <a:ext cx="3408830" cy="1045795"/>
          </a:xfrm>
        </p:spPr>
        <p:txBody>
          <a:bodyPr anchor="ctr">
            <a:normAutofit/>
          </a:bodyPr>
          <a:lstStyle>
            <a:lvl1pPr marL="0" indent="0" algn="ctr">
              <a:buNone/>
              <a:defRPr sz="3000">
                <a:solidFill>
                  <a:srgbClr val="085156"/>
                </a:solidFill>
                <a:latin typeface="+mn-lt"/>
              </a:defRPr>
            </a:lvl1pPr>
          </a:lstStyle>
          <a:p>
            <a:pPr lvl="0"/>
            <a:r>
              <a:rPr lang="en-US" dirty="0"/>
              <a:t>Sub Title</a:t>
            </a:r>
          </a:p>
        </p:txBody>
      </p:sp>
      <p:sp>
        <p:nvSpPr>
          <p:cNvPr id="47" name="Text Placeholder 23"/>
          <p:cNvSpPr>
            <a:spLocks noGrp="1"/>
          </p:cNvSpPr>
          <p:nvPr>
            <p:ph type="body" sz="quarter" idx="15" hasCustomPrompt="1"/>
          </p:nvPr>
        </p:nvSpPr>
        <p:spPr>
          <a:xfrm>
            <a:off x="684287" y="4432247"/>
            <a:ext cx="3408830" cy="1412740"/>
          </a:xfrm>
        </p:spPr>
        <p:txBody>
          <a:bodyPr>
            <a:normAutofit/>
          </a:bodyPr>
          <a:lstStyle>
            <a:lvl1pPr marL="0" indent="0" algn="ctr">
              <a:buNone/>
              <a:defRPr sz="2400">
                <a:solidFill>
                  <a:srgbClr val="085156"/>
                </a:solidFill>
                <a:latin typeface="+mn-lt"/>
              </a:defRPr>
            </a:lvl1pPr>
          </a:lstStyle>
          <a:p>
            <a:pPr lvl="0"/>
            <a:r>
              <a:rPr lang="en-US" dirty="0"/>
              <a:t>Main Body Text</a:t>
            </a:r>
          </a:p>
        </p:txBody>
      </p:sp>
      <p:cxnSp>
        <p:nvCxnSpPr>
          <p:cNvPr id="48" name="Straight Connector 47"/>
          <p:cNvCxnSpPr/>
          <p:nvPr userDrawn="1"/>
        </p:nvCxnSpPr>
        <p:spPr>
          <a:xfrm flipH="1">
            <a:off x="555813" y="4342602"/>
            <a:ext cx="3591091" cy="0"/>
          </a:xfrm>
          <a:prstGeom prst="line">
            <a:avLst/>
          </a:prstGeom>
          <a:ln w="12700">
            <a:solidFill>
              <a:srgbClr val="95D600"/>
            </a:solidFill>
          </a:ln>
        </p:spPr>
        <p:style>
          <a:lnRef idx="1">
            <a:schemeClr val="accent1"/>
          </a:lnRef>
          <a:fillRef idx="0">
            <a:schemeClr val="accent1"/>
          </a:fillRef>
          <a:effectRef idx="0">
            <a:schemeClr val="accent1"/>
          </a:effectRef>
          <a:fontRef idx="minor">
            <a:schemeClr val="tx1"/>
          </a:fontRef>
        </p:style>
      </p:cxnSp>
      <p:sp>
        <p:nvSpPr>
          <p:cNvPr id="49" name="Oval 41"/>
          <p:cNvSpPr>
            <a:spLocks noChangeArrowheads="1"/>
          </p:cNvSpPr>
          <p:nvPr userDrawn="1"/>
        </p:nvSpPr>
        <p:spPr bwMode="auto">
          <a:xfrm>
            <a:off x="5691676" y="2031864"/>
            <a:ext cx="1049910" cy="1049910"/>
          </a:xfrm>
          <a:prstGeom prst="ellipse">
            <a:avLst/>
          </a:prstGeom>
          <a:solidFill>
            <a:srgbClr val="F15A2A"/>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50" name="Text Placeholder 23"/>
          <p:cNvSpPr>
            <a:spLocks noGrp="1"/>
          </p:cNvSpPr>
          <p:nvPr>
            <p:ph type="body" sz="quarter" idx="16" hasCustomPrompt="1"/>
          </p:nvPr>
        </p:nvSpPr>
        <p:spPr>
          <a:xfrm>
            <a:off x="4512216" y="3236316"/>
            <a:ext cx="3408830" cy="1045795"/>
          </a:xfrm>
        </p:spPr>
        <p:txBody>
          <a:bodyPr anchor="ctr">
            <a:normAutofit/>
          </a:bodyPr>
          <a:lstStyle>
            <a:lvl1pPr marL="0" indent="0" algn="ctr">
              <a:buNone/>
              <a:defRPr sz="3000">
                <a:solidFill>
                  <a:srgbClr val="085156"/>
                </a:solidFill>
                <a:latin typeface="+mn-lt"/>
              </a:defRPr>
            </a:lvl1pPr>
          </a:lstStyle>
          <a:p>
            <a:pPr lvl="0"/>
            <a:r>
              <a:rPr lang="en-US" dirty="0"/>
              <a:t>Sub Title</a:t>
            </a:r>
          </a:p>
        </p:txBody>
      </p:sp>
      <p:sp>
        <p:nvSpPr>
          <p:cNvPr id="51" name="Text Placeholder 23"/>
          <p:cNvSpPr>
            <a:spLocks noGrp="1"/>
          </p:cNvSpPr>
          <p:nvPr>
            <p:ph type="body" sz="quarter" idx="17" hasCustomPrompt="1"/>
          </p:nvPr>
        </p:nvSpPr>
        <p:spPr>
          <a:xfrm>
            <a:off x="4512216" y="4432247"/>
            <a:ext cx="3408830" cy="1412740"/>
          </a:xfrm>
        </p:spPr>
        <p:txBody>
          <a:bodyPr>
            <a:normAutofit/>
          </a:bodyPr>
          <a:lstStyle>
            <a:lvl1pPr marL="0" indent="0" algn="ctr">
              <a:buNone/>
              <a:defRPr sz="2400">
                <a:solidFill>
                  <a:srgbClr val="085156"/>
                </a:solidFill>
                <a:latin typeface="+mn-lt"/>
              </a:defRPr>
            </a:lvl1pPr>
          </a:lstStyle>
          <a:p>
            <a:pPr lvl="0"/>
            <a:r>
              <a:rPr lang="en-US" dirty="0"/>
              <a:t>Main Body Text</a:t>
            </a:r>
          </a:p>
        </p:txBody>
      </p:sp>
      <p:cxnSp>
        <p:nvCxnSpPr>
          <p:cNvPr id="52" name="Straight Connector 51"/>
          <p:cNvCxnSpPr/>
          <p:nvPr userDrawn="1"/>
        </p:nvCxnSpPr>
        <p:spPr>
          <a:xfrm flipH="1">
            <a:off x="4383742" y="4342602"/>
            <a:ext cx="3591091" cy="0"/>
          </a:xfrm>
          <a:prstGeom prst="line">
            <a:avLst/>
          </a:prstGeom>
          <a:ln w="12700">
            <a:solidFill>
              <a:srgbClr val="F15A2A"/>
            </a:solidFill>
          </a:ln>
        </p:spPr>
        <p:style>
          <a:lnRef idx="1">
            <a:schemeClr val="accent1"/>
          </a:lnRef>
          <a:fillRef idx="0">
            <a:schemeClr val="accent1"/>
          </a:fillRef>
          <a:effectRef idx="0">
            <a:schemeClr val="accent1"/>
          </a:effectRef>
          <a:fontRef idx="minor">
            <a:schemeClr val="tx1"/>
          </a:fontRef>
        </p:style>
      </p:cxnSp>
      <p:sp>
        <p:nvSpPr>
          <p:cNvPr id="53" name="Oval 41"/>
          <p:cNvSpPr>
            <a:spLocks noChangeArrowheads="1"/>
          </p:cNvSpPr>
          <p:nvPr userDrawn="1"/>
        </p:nvSpPr>
        <p:spPr bwMode="auto">
          <a:xfrm>
            <a:off x="9407546" y="2031864"/>
            <a:ext cx="1049910" cy="1049910"/>
          </a:xfrm>
          <a:prstGeom prst="ellipse">
            <a:avLst/>
          </a:prstGeom>
          <a:solidFill>
            <a:srgbClr val="ED2891"/>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54" name="Text Placeholder 23"/>
          <p:cNvSpPr>
            <a:spLocks noGrp="1"/>
          </p:cNvSpPr>
          <p:nvPr>
            <p:ph type="body" sz="quarter" idx="18" hasCustomPrompt="1"/>
          </p:nvPr>
        </p:nvSpPr>
        <p:spPr>
          <a:xfrm>
            <a:off x="8228086" y="3236316"/>
            <a:ext cx="3408830" cy="1045795"/>
          </a:xfrm>
        </p:spPr>
        <p:txBody>
          <a:bodyPr anchor="ctr">
            <a:normAutofit/>
          </a:bodyPr>
          <a:lstStyle>
            <a:lvl1pPr marL="0" indent="0" algn="ctr">
              <a:buNone/>
              <a:defRPr sz="3000">
                <a:solidFill>
                  <a:srgbClr val="085156"/>
                </a:solidFill>
                <a:latin typeface="+mn-lt"/>
              </a:defRPr>
            </a:lvl1pPr>
          </a:lstStyle>
          <a:p>
            <a:pPr lvl="0"/>
            <a:r>
              <a:rPr lang="en-US" dirty="0"/>
              <a:t>Sub Title</a:t>
            </a:r>
          </a:p>
        </p:txBody>
      </p:sp>
      <p:sp>
        <p:nvSpPr>
          <p:cNvPr id="55" name="Text Placeholder 23"/>
          <p:cNvSpPr>
            <a:spLocks noGrp="1"/>
          </p:cNvSpPr>
          <p:nvPr>
            <p:ph type="body" sz="quarter" idx="19" hasCustomPrompt="1"/>
          </p:nvPr>
        </p:nvSpPr>
        <p:spPr>
          <a:xfrm>
            <a:off x="8228086" y="4432247"/>
            <a:ext cx="3408830" cy="1412740"/>
          </a:xfrm>
        </p:spPr>
        <p:txBody>
          <a:bodyPr>
            <a:normAutofit/>
          </a:bodyPr>
          <a:lstStyle>
            <a:lvl1pPr marL="0" indent="0" algn="ctr">
              <a:buNone/>
              <a:defRPr sz="2400">
                <a:solidFill>
                  <a:srgbClr val="085156"/>
                </a:solidFill>
                <a:latin typeface="+mn-lt"/>
              </a:defRPr>
            </a:lvl1pPr>
          </a:lstStyle>
          <a:p>
            <a:pPr lvl="0"/>
            <a:r>
              <a:rPr lang="en-US" dirty="0"/>
              <a:t>Main Body Text</a:t>
            </a:r>
          </a:p>
        </p:txBody>
      </p:sp>
      <p:cxnSp>
        <p:nvCxnSpPr>
          <p:cNvPr id="56" name="Straight Connector 55"/>
          <p:cNvCxnSpPr/>
          <p:nvPr userDrawn="1"/>
        </p:nvCxnSpPr>
        <p:spPr>
          <a:xfrm flipH="1">
            <a:off x="8099612" y="4342602"/>
            <a:ext cx="3591091" cy="0"/>
          </a:xfrm>
          <a:prstGeom prst="line">
            <a:avLst/>
          </a:prstGeom>
          <a:ln w="12700">
            <a:solidFill>
              <a:srgbClr val="ED2891"/>
            </a:solidFill>
          </a:ln>
        </p:spPr>
        <p:style>
          <a:lnRef idx="1">
            <a:schemeClr val="accent1"/>
          </a:lnRef>
          <a:fillRef idx="0">
            <a:schemeClr val="accent1"/>
          </a:fillRef>
          <a:effectRef idx="0">
            <a:schemeClr val="accent1"/>
          </a:effectRef>
          <a:fontRef idx="minor">
            <a:schemeClr val="tx1"/>
          </a:fontRef>
        </p:style>
      </p:cxnSp>
      <p:sp>
        <p:nvSpPr>
          <p:cNvPr id="61" name="テキスト プレースホルダー 36"/>
          <p:cNvSpPr txBox="1">
            <a:spLocks/>
          </p:cNvSpPr>
          <p:nvPr userDrawn="1"/>
        </p:nvSpPr>
        <p:spPr bwMode="auto">
          <a:xfrm>
            <a:off x="658268" y="6328963"/>
            <a:ext cx="11042038" cy="410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085156"/>
                </a:solidFill>
                <a:latin typeface="Calibri" charset="0"/>
              </a:rPr>
              <a:t>GENERATION DATA </a:t>
            </a:r>
            <a:r>
              <a:rPr lang="en-US" altLang="ja-JP" sz="1100" b="1" dirty="0">
                <a:solidFill>
                  <a:srgbClr val="F15A2A"/>
                </a:solidFill>
                <a:latin typeface="Calibri" charset="0"/>
              </a:rPr>
              <a:t>|</a:t>
            </a:r>
            <a:r>
              <a:rPr lang="en-US" altLang="ja-JP" sz="1100" dirty="0">
                <a:solidFill>
                  <a:srgbClr val="615F5D"/>
                </a:solidFill>
                <a:latin typeface="Calibri" charset="0"/>
              </a:rPr>
              <a:t> </a:t>
            </a:r>
            <a:r>
              <a:rPr lang="en-US" altLang="ja-JP" sz="1100" dirty="0">
                <a:solidFill>
                  <a:srgbClr val="085156"/>
                </a:solidFill>
                <a:latin typeface="Calibri" charset="0"/>
              </a:rPr>
              <a:t>USING DATA FOR PROFIT</a:t>
            </a:r>
            <a:endParaRPr kumimoji="1" lang="ja-JP" altLang="en-US" sz="1100" dirty="0">
              <a:solidFill>
                <a:srgbClr val="085156"/>
              </a:solidFill>
              <a:latin typeface="Calibri" charset="0"/>
            </a:endParaRPr>
          </a:p>
        </p:txBody>
      </p:sp>
    </p:spTree>
    <p:extLst>
      <p:ext uri="{BB962C8B-B14F-4D97-AF65-F5344CB8AC3E}">
        <p14:creationId xmlns:p14="http://schemas.microsoft.com/office/powerpoint/2010/main" xmlns="" val="915173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674933-F2B1-8A48-B5FC-18445F691229}" type="datetimeFigureOut">
              <a:rPr lang="en-US" smtClean="0"/>
              <a:pPr/>
              <a:t>2/19/2020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3F4CC3-3726-6A40-B89F-F0B2541AE1A6}" type="slidenum">
              <a:rPr lang="en-US" smtClean="0"/>
              <a:pPr/>
              <a:t>‹#›</a:t>
            </a:fld>
            <a:endParaRPr lang="en-US"/>
          </a:p>
        </p:txBody>
      </p:sp>
    </p:spTree>
    <p:extLst>
      <p:ext uri="{BB962C8B-B14F-4D97-AF65-F5344CB8AC3E}">
        <p14:creationId xmlns:p14="http://schemas.microsoft.com/office/powerpoint/2010/main" xmlns="" val="76914611"/>
      </p:ext>
    </p:extLst>
  </p:cSld>
  <p:clrMap bg1="lt1" tx1="dk1" bg2="lt2" tx2="dk2" accent1="accent1" accent2="accent2" accent3="accent3" accent4="accent4" accent5="accent5" accent6="accent6" hlink="hlink" folHlink="folHlink"/>
  <p:sldLayoutIdLst>
    <p:sldLayoutId id="2147483674" r:id="rId1"/>
    <p:sldLayoutId id="2147483676" r:id="rId2"/>
    <p:sldLayoutId id="2147483678" r:id="rId3"/>
    <p:sldLayoutId id="2147483675" r:id="rId4"/>
    <p:sldLayoutId id="2147483682" r:id="rId5"/>
    <p:sldLayoutId id="2147483649" r:id="rId6"/>
    <p:sldLayoutId id="2147483650" r:id="rId7"/>
    <p:sldLayoutId id="2147483681" r:id="rId8"/>
    <p:sldLayoutId id="2147483651" r:id="rId9"/>
    <p:sldLayoutId id="2147483652" r:id="rId10"/>
    <p:sldLayoutId id="2147483684" r:id="rId11"/>
    <p:sldLayoutId id="2147483655" r:id="rId12"/>
    <p:sldLayoutId id="2147483683" r:id="rId13"/>
    <p:sldLayoutId id="2147483653" r:id="rId14"/>
    <p:sldLayoutId id="2147483679" r:id="rId15"/>
    <p:sldLayoutId id="2147483654" r:id="rId16"/>
    <p:sldLayoutId id="2147483657" r:id="rId17"/>
    <p:sldLayoutId id="2147483660" r:id="rId18"/>
    <p:sldLayoutId id="2147483661" r:id="rId19"/>
    <p:sldLayoutId id="2147483658" r:id="rId20"/>
    <p:sldLayoutId id="2147483680" r:id="rId21"/>
    <p:sldLayoutId id="2147483659" r:id="rId22"/>
    <p:sldLayoutId id="2147483656" r:id="rId23"/>
    <p:sldLayoutId id="2147483685" r:id="rId24"/>
    <p:sldLayoutId id="2147483686" r:id="rId25"/>
    <p:sldLayoutId id="2147483687"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5.xml"/><Relationship Id="rId4" Type="http://schemas.openxmlformats.org/officeDocument/2006/relationships/hyperlink" Target="https://www.semanticscholar.org/paper/ADOPTION-OF-SUPPLY-CHAIN-ANALYTICS-IN-SMEs/b876d51ef281ccfb073ffb85ffa9ac0cfa532c1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www.hadoop.apache.org/" TargetMode="External"/><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hyperlink" Target="http://www.spark.apache.org/" TargetMode="External"/><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hyperlink" Target="http://www.r-project.org/" TargetMode="External"/><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5.png"/><Relationship Id="rId1" Type="http://schemas.openxmlformats.org/officeDocument/2006/relationships/slideLayout" Target="../slideLayouts/slideLayout25.xml"/><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hyperlink" Target="https://www.techopedia.com/definition/6730/data-architecture" TargetMode="External"/><Relationship Id="rId2" Type="http://schemas.openxmlformats.org/officeDocument/2006/relationships/image" Target="../media/image5.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hyperlink" Target="https://www.kdd.org/exploration_files/V14-02-02-Lin.pdf" TargetMode="Externa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nvSpPr>
        <p:spPr>
          <a:xfrm>
            <a:off x="-1" y="3858807"/>
            <a:ext cx="6101397" cy="1424393"/>
          </a:xfrm>
          <a:custGeom>
            <a:avLst/>
            <a:gdLst>
              <a:gd name="connsiteX0" fmla="*/ 0 w 6101397"/>
              <a:gd name="connsiteY0" fmla="*/ 0 h 801792"/>
              <a:gd name="connsiteX1" fmla="*/ 5656335 w 6101397"/>
              <a:gd name="connsiteY1" fmla="*/ 0 h 801792"/>
              <a:gd name="connsiteX2" fmla="*/ 5656335 w 6101397"/>
              <a:gd name="connsiteY2" fmla="*/ 4452 h 801792"/>
              <a:gd name="connsiteX3" fmla="*/ 5700501 w 6101397"/>
              <a:gd name="connsiteY3" fmla="*/ 0 h 801792"/>
              <a:gd name="connsiteX4" fmla="*/ 6101397 w 6101397"/>
              <a:gd name="connsiteY4" fmla="*/ 400896 h 801792"/>
              <a:gd name="connsiteX5" fmla="*/ 5700501 w 6101397"/>
              <a:gd name="connsiteY5" fmla="*/ 801792 h 801792"/>
              <a:gd name="connsiteX6" fmla="*/ 5656335 w 6101397"/>
              <a:gd name="connsiteY6" fmla="*/ 797340 h 801792"/>
              <a:gd name="connsiteX7" fmla="*/ 5656335 w 6101397"/>
              <a:gd name="connsiteY7" fmla="*/ 801792 h 801792"/>
              <a:gd name="connsiteX8" fmla="*/ 0 w 6101397"/>
              <a:gd name="connsiteY8" fmla="*/ 801792 h 80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1397" h="801792">
                <a:moveTo>
                  <a:pt x="0" y="0"/>
                </a:moveTo>
                <a:lnTo>
                  <a:pt x="5656335" y="0"/>
                </a:lnTo>
                <a:lnTo>
                  <a:pt x="5656335" y="4452"/>
                </a:lnTo>
                <a:lnTo>
                  <a:pt x="5700501" y="0"/>
                </a:lnTo>
                <a:cubicBezTo>
                  <a:pt x="5921910" y="0"/>
                  <a:pt x="6101397" y="179487"/>
                  <a:pt x="6101397" y="400896"/>
                </a:cubicBezTo>
                <a:cubicBezTo>
                  <a:pt x="6101397" y="622305"/>
                  <a:pt x="5921910" y="801792"/>
                  <a:pt x="5700501" y="801792"/>
                </a:cubicBezTo>
                <a:lnTo>
                  <a:pt x="5656335" y="797340"/>
                </a:lnTo>
                <a:lnTo>
                  <a:pt x="5656335" y="801792"/>
                </a:lnTo>
                <a:lnTo>
                  <a:pt x="0" y="801792"/>
                </a:lnTo>
                <a:close/>
              </a:path>
            </a:pathLst>
          </a:custGeom>
          <a:solidFill>
            <a:srgbClr val="FFD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
          <p:cNvSpPr txBox="1">
            <a:spLocks/>
          </p:cNvSpPr>
          <p:nvPr/>
        </p:nvSpPr>
        <p:spPr>
          <a:xfrm>
            <a:off x="514974" y="3998291"/>
            <a:ext cx="5390525" cy="496214"/>
          </a:xfrm>
          <a:prstGeom prst="rect">
            <a:avLst/>
          </a:prstGeom>
          <a:solidFill>
            <a:srgbClr val="FFD700"/>
          </a:solidFill>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s-ES_tradnl" sz="4000" dirty="0" smtClean="0">
                <a:solidFill>
                  <a:schemeClr val="bg1"/>
                </a:solidFill>
              </a:rPr>
              <a:t>Modu</a:t>
            </a:r>
            <a:r>
              <a:rPr lang="pl-PL" sz="4000" dirty="0" smtClean="0">
                <a:solidFill>
                  <a:schemeClr val="bg1"/>
                </a:solidFill>
              </a:rPr>
              <a:t>ł</a:t>
            </a:r>
            <a:r>
              <a:rPr lang="es-ES_tradnl" sz="4000" dirty="0" smtClean="0">
                <a:solidFill>
                  <a:schemeClr val="bg1"/>
                </a:solidFill>
              </a:rPr>
              <a:t> </a:t>
            </a:r>
            <a:r>
              <a:rPr lang="es-ES_tradnl" sz="4000" dirty="0">
                <a:solidFill>
                  <a:schemeClr val="bg1"/>
                </a:solidFill>
              </a:rPr>
              <a:t>4:                                      </a:t>
            </a:r>
            <a:r>
              <a:rPr lang="pl-PL" sz="4000" dirty="0" smtClean="0">
                <a:solidFill>
                  <a:schemeClr val="bg1"/>
                </a:solidFill>
              </a:rPr>
              <a:t>Zasoby technologiczne</a:t>
            </a:r>
            <a:endParaRPr lang="es-ES_tradnl" sz="4000" dirty="0">
              <a:solidFill>
                <a:schemeClr val="bg1"/>
              </a:solidFill>
            </a:endParaRPr>
          </a:p>
        </p:txBody>
      </p:sp>
      <p:sp>
        <p:nvSpPr>
          <p:cNvPr id="4" name="Rectangle 3">
            <a:extLst>
              <a:ext uri="{FF2B5EF4-FFF2-40B4-BE49-F238E27FC236}">
                <a16:creationId xmlns:a16="http://schemas.microsoft.com/office/drawing/2014/main" xmlns="" id="{A5400121-CE14-4657-9D88-10F3334EB57C}"/>
              </a:ext>
            </a:extLst>
          </p:cNvPr>
          <p:cNvSpPr/>
          <p:nvPr/>
        </p:nvSpPr>
        <p:spPr>
          <a:xfrm>
            <a:off x="364313" y="5733534"/>
            <a:ext cx="5869940" cy="369332"/>
          </a:xfrm>
          <a:prstGeom prst="rect">
            <a:avLst/>
          </a:prstGeom>
        </p:spPr>
        <p:txBody>
          <a:bodyPr wrap="none">
            <a:spAutoFit/>
          </a:bodyPr>
          <a:lstStyle/>
          <a:p>
            <a:r>
              <a:rPr lang="pl-PL" b="1" dirty="0" smtClean="0">
                <a:solidFill>
                  <a:srgbClr val="085156"/>
                </a:solidFill>
              </a:rPr>
              <a:t>Realizuj ten moduł wspólnie z plikiem zawierającym notatki</a:t>
            </a:r>
            <a:endParaRPr lang="es-ES_tradnl" b="1" dirty="0" smtClean="0">
              <a:solidFill>
                <a:srgbClr val="085156"/>
              </a:solidFill>
            </a:endParaRPr>
          </a:p>
        </p:txBody>
      </p:sp>
    </p:spTree>
    <p:extLst>
      <p:ext uri="{BB962C8B-B14F-4D97-AF65-F5344CB8AC3E}">
        <p14:creationId xmlns:p14="http://schemas.microsoft.com/office/powerpoint/2010/main" xmlns="" val="1506311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9502" y="0"/>
            <a:ext cx="3302708" cy="6858004"/>
            <a:chOff x="2" y="-5"/>
            <a:chExt cx="4790545" cy="6858004"/>
          </a:xfrm>
          <a:solidFill>
            <a:srgbClr val="085156"/>
          </a:solidFill>
        </p:grpSpPr>
        <p:sp>
          <p:nvSpPr>
            <p:cNvPr id="3" name="Rectangle 2"/>
            <p:cNvSpPr/>
            <p:nvPr/>
          </p:nvSpPr>
          <p:spPr>
            <a:xfrm rot="16200000">
              <a:off x="-1562725" y="1562722"/>
              <a:ext cx="6858004" cy="3732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rminator 3"/>
            <p:cNvSpPr/>
            <p:nvPr/>
          </p:nvSpPr>
          <p:spPr>
            <a:xfrm rot="16200000">
              <a:off x="303549" y="2371001"/>
              <a:ext cx="6858003" cy="2115992"/>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21"/>
          <p:cNvSpPr>
            <a:spLocks noChangeArrowheads="1"/>
          </p:cNvSpPr>
          <p:nvPr/>
        </p:nvSpPr>
        <p:spPr bwMode="auto">
          <a:xfrm flipV="1">
            <a:off x="444305" y="2310010"/>
            <a:ext cx="2298895" cy="45719"/>
          </a:xfrm>
          <a:prstGeom prst="rect">
            <a:avLst/>
          </a:prstGeom>
          <a:solidFill>
            <a:schemeClr val="bg1"/>
          </a:solidFill>
          <a:ln>
            <a:noFill/>
          </a:ln>
        </p:spPr>
        <p:txBody>
          <a:bodyPr lIns="0"/>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414140"/>
              </a:solidFill>
              <a:ea typeface="ＭＳ Ｐゴシック" charset="-128"/>
              <a:cs typeface="ＭＳ Ｐゴシック" charset="-128"/>
            </a:endParaRPr>
          </a:p>
        </p:txBody>
      </p:sp>
      <p:sp>
        <p:nvSpPr>
          <p:cNvPr id="6" name="テキスト プレースホルダー 36"/>
          <p:cNvSpPr txBox="1">
            <a:spLocks/>
          </p:cNvSpPr>
          <p:nvPr/>
        </p:nvSpPr>
        <p:spPr bwMode="auto">
          <a:xfrm>
            <a:off x="520505" y="6357538"/>
            <a:ext cx="11042038" cy="410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15F5D"/>
                </a:solidFill>
                <a:latin typeface="Calibri" charset="0"/>
              </a:rPr>
              <a:t>GENERATION DATA </a:t>
            </a:r>
            <a:r>
              <a:rPr lang="en-US" altLang="ja-JP" sz="1100" b="1" dirty="0">
                <a:solidFill>
                  <a:srgbClr val="F15A2A"/>
                </a:solidFill>
                <a:latin typeface="Calibri" charset="0"/>
              </a:rPr>
              <a:t>|</a:t>
            </a:r>
            <a:r>
              <a:rPr lang="en-US" altLang="ja-JP" sz="1100" dirty="0">
                <a:solidFill>
                  <a:srgbClr val="615F5D"/>
                </a:solidFill>
                <a:latin typeface="Calibri" charset="0"/>
              </a:rPr>
              <a:t> USING DATA FOR PROFIT</a:t>
            </a:r>
            <a:endParaRPr kumimoji="1" lang="ja-JP" altLang="en-US" sz="1100" dirty="0">
              <a:solidFill>
                <a:srgbClr val="615F5D"/>
              </a:solidFill>
              <a:latin typeface="Calibri" charset="0"/>
            </a:endParaRPr>
          </a:p>
        </p:txBody>
      </p:sp>
      <p:sp>
        <p:nvSpPr>
          <p:cNvPr id="8" name="Text Placeholder 6"/>
          <p:cNvSpPr txBox="1">
            <a:spLocks/>
          </p:cNvSpPr>
          <p:nvPr/>
        </p:nvSpPr>
        <p:spPr>
          <a:xfrm>
            <a:off x="368152" y="2844735"/>
            <a:ext cx="2725656" cy="3642009"/>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11" name="TextBox 10"/>
          <p:cNvSpPr txBox="1"/>
          <p:nvPr/>
        </p:nvSpPr>
        <p:spPr>
          <a:xfrm>
            <a:off x="520505" y="533400"/>
            <a:ext cx="2497103" cy="1077218"/>
          </a:xfrm>
          <a:prstGeom prst="rect">
            <a:avLst/>
          </a:prstGeom>
          <a:noFill/>
        </p:spPr>
        <p:txBody>
          <a:bodyPr wrap="square" rtlCol="0">
            <a:spAutoFit/>
          </a:bodyPr>
          <a:lstStyle/>
          <a:p>
            <a:r>
              <a:rPr lang="pl-PL" sz="3200" dirty="0" smtClean="0">
                <a:solidFill>
                  <a:schemeClr val="bg1"/>
                </a:solidFill>
              </a:rPr>
              <a:t>Wykorzystaj w pełni CRM</a:t>
            </a:r>
            <a:endParaRPr lang="es-ES_tradnl" sz="3200" dirty="0">
              <a:solidFill>
                <a:schemeClr val="bg1"/>
              </a:solidFill>
            </a:endParaRPr>
          </a:p>
        </p:txBody>
      </p:sp>
      <p:sp>
        <p:nvSpPr>
          <p:cNvPr id="9" name="Rectangle 8"/>
          <p:cNvSpPr/>
          <p:nvPr/>
        </p:nvSpPr>
        <p:spPr>
          <a:xfrm>
            <a:off x="4699636" y="628234"/>
            <a:ext cx="7171138" cy="1200329"/>
          </a:xfrm>
          <a:prstGeom prst="rect">
            <a:avLst/>
          </a:prstGeom>
        </p:spPr>
        <p:txBody>
          <a:bodyPr wrap="square">
            <a:spAutoFit/>
          </a:bodyPr>
          <a:lstStyle/>
          <a:p>
            <a:r>
              <a:rPr lang="en-US" sz="2400" b="1" dirty="0" smtClean="0">
                <a:solidFill>
                  <a:srgbClr val="085156"/>
                </a:solidFill>
              </a:rPr>
              <a:t> </a:t>
            </a:r>
            <a:r>
              <a:rPr lang="pl-PL" sz="2400" b="1" dirty="0" smtClean="0">
                <a:solidFill>
                  <a:srgbClr val="085156"/>
                </a:solidFill>
              </a:rPr>
              <a:t>Spraw, aby oprogramowanie CRM było łatwe w użyciu. </a:t>
            </a:r>
            <a:r>
              <a:rPr lang="pl-PL" sz="2400" dirty="0" smtClean="0">
                <a:solidFill>
                  <a:srgbClr val="085156"/>
                </a:solidFill>
              </a:rPr>
              <a:t>Dowiedz się, czego tak naprawdę chce każdy dział od CRM i dostosuj go.</a:t>
            </a:r>
            <a:endParaRPr lang="en-US" sz="2400" dirty="0">
              <a:solidFill>
                <a:srgbClr val="085156"/>
              </a:solidFill>
            </a:endParaRPr>
          </a:p>
        </p:txBody>
      </p:sp>
      <p:sp>
        <p:nvSpPr>
          <p:cNvPr id="10" name="TextBox 9"/>
          <p:cNvSpPr txBox="1"/>
          <p:nvPr/>
        </p:nvSpPr>
        <p:spPr>
          <a:xfrm rot="16200000">
            <a:off x="2710390" y="954597"/>
            <a:ext cx="2310010" cy="923330"/>
          </a:xfrm>
          <a:prstGeom prst="rect">
            <a:avLst/>
          </a:prstGeom>
          <a:noFill/>
        </p:spPr>
        <p:txBody>
          <a:bodyPr wrap="square" rtlCol="0">
            <a:spAutoFit/>
          </a:bodyPr>
          <a:lstStyle/>
          <a:p>
            <a:pPr algn="r"/>
            <a:r>
              <a:rPr lang="pl-PL" dirty="0" smtClean="0">
                <a:solidFill>
                  <a:srgbClr val="085156"/>
                </a:solidFill>
              </a:rPr>
              <a:t>ZMAKSYMALIZUJ PRZECHWYTYWANIE DANYCH</a:t>
            </a:r>
            <a:endParaRPr lang="es-ES_tradnl" dirty="0">
              <a:solidFill>
                <a:srgbClr val="085156"/>
              </a:solidFill>
            </a:endParaRPr>
          </a:p>
        </p:txBody>
      </p:sp>
      <p:sp>
        <p:nvSpPr>
          <p:cNvPr id="31" name="TextBox 30"/>
          <p:cNvSpPr txBox="1"/>
          <p:nvPr/>
        </p:nvSpPr>
        <p:spPr>
          <a:xfrm rot="16200000">
            <a:off x="2927389" y="3275825"/>
            <a:ext cx="1968345" cy="1015663"/>
          </a:xfrm>
          <a:prstGeom prst="rect">
            <a:avLst/>
          </a:prstGeom>
          <a:noFill/>
        </p:spPr>
        <p:txBody>
          <a:bodyPr wrap="square" rtlCol="0">
            <a:spAutoFit/>
          </a:bodyPr>
          <a:lstStyle/>
          <a:p>
            <a:pPr algn="r"/>
            <a:r>
              <a:rPr lang="pl-PL" sz="2000" dirty="0" smtClean="0">
                <a:solidFill>
                  <a:srgbClr val="085156"/>
                </a:solidFill>
              </a:rPr>
              <a:t>ZAPEWNIJ WYSOKĄ JAKOŚĆ DANYCH</a:t>
            </a:r>
            <a:endParaRPr lang="es-ES_tradnl" sz="2000" dirty="0">
              <a:solidFill>
                <a:srgbClr val="085156"/>
              </a:solidFill>
            </a:endParaRPr>
          </a:p>
        </p:txBody>
      </p:sp>
      <p:sp>
        <p:nvSpPr>
          <p:cNvPr id="32" name="TextBox 31"/>
          <p:cNvSpPr txBox="1"/>
          <p:nvPr/>
        </p:nvSpPr>
        <p:spPr>
          <a:xfrm rot="16200000">
            <a:off x="3099616" y="5557408"/>
            <a:ext cx="1714007" cy="707886"/>
          </a:xfrm>
          <a:prstGeom prst="rect">
            <a:avLst/>
          </a:prstGeom>
          <a:noFill/>
        </p:spPr>
        <p:txBody>
          <a:bodyPr wrap="square" rtlCol="0">
            <a:spAutoFit/>
          </a:bodyPr>
          <a:lstStyle/>
          <a:p>
            <a:pPr algn="r"/>
            <a:r>
              <a:rPr lang="pl-PL" sz="2000" dirty="0" smtClean="0">
                <a:solidFill>
                  <a:srgbClr val="085156"/>
                </a:solidFill>
              </a:rPr>
              <a:t>ANALIZUJ DANE</a:t>
            </a:r>
            <a:endParaRPr lang="es-ES_tradnl" sz="2000" dirty="0">
              <a:solidFill>
                <a:srgbClr val="085156"/>
              </a:solidFill>
            </a:endParaRPr>
          </a:p>
        </p:txBody>
      </p:sp>
      <p:sp>
        <p:nvSpPr>
          <p:cNvPr id="7" name="Rectangle 6"/>
          <p:cNvSpPr/>
          <p:nvPr/>
        </p:nvSpPr>
        <p:spPr>
          <a:xfrm>
            <a:off x="4739447" y="2310010"/>
            <a:ext cx="7131327" cy="2677656"/>
          </a:xfrm>
          <a:prstGeom prst="rect">
            <a:avLst/>
          </a:prstGeom>
        </p:spPr>
        <p:txBody>
          <a:bodyPr wrap="square">
            <a:spAutoFit/>
          </a:bodyPr>
          <a:lstStyle/>
          <a:p>
            <a:r>
              <a:rPr lang="pl-PL" sz="2400" b="1" dirty="0" smtClean="0">
                <a:solidFill>
                  <a:srgbClr val="085156"/>
                </a:solidFill>
              </a:rPr>
              <a:t>Zintegruj jak najwięcej źródeł danych. </a:t>
            </a:r>
            <a:r>
              <a:rPr lang="pl-PL" sz="2400" dirty="0" smtClean="0">
                <a:solidFill>
                  <a:srgbClr val="085156"/>
                </a:solidFill>
              </a:rPr>
              <a:t>Zidentyfikuj inne systemy obsługi klienta, które można analizować, zwłaszcza media </a:t>
            </a:r>
            <a:r>
              <a:rPr lang="pl-PL" sz="2400" dirty="0" err="1" smtClean="0">
                <a:solidFill>
                  <a:srgbClr val="085156"/>
                </a:solidFill>
              </a:rPr>
              <a:t>społecznościowe</a:t>
            </a:r>
            <a:r>
              <a:rPr lang="pl-PL" sz="2400" dirty="0" smtClean="0">
                <a:solidFill>
                  <a:srgbClr val="085156"/>
                </a:solidFill>
              </a:rPr>
              <a:t>.</a:t>
            </a:r>
            <a:br>
              <a:rPr lang="pl-PL" sz="2400" dirty="0" smtClean="0">
                <a:solidFill>
                  <a:srgbClr val="085156"/>
                </a:solidFill>
              </a:rPr>
            </a:br>
            <a:r>
              <a:rPr lang="pl-PL" sz="2400" b="1" dirty="0" smtClean="0">
                <a:solidFill>
                  <a:srgbClr val="085156"/>
                </a:solidFill>
              </a:rPr>
              <a:t/>
            </a:r>
            <a:br>
              <a:rPr lang="pl-PL" sz="2400" b="1" dirty="0" smtClean="0">
                <a:solidFill>
                  <a:srgbClr val="085156"/>
                </a:solidFill>
              </a:rPr>
            </a:br>
            <a:r>
              <a:rPr lang="pl-PL" sz="2400" b="1" dirty="0" smtClean="0">
                <a:solidFill>
                  <a:srgbClr val="085156"/>
                </a:solidFill>
              </a:rPr>
              <a:t>Bądź na bieżąco. </a:t>
            </a:r>
            <a:r>
              <a:rPr lang="pl-PL" sz="2400" b="1" dirty="0" err="1" smtClean="0">
                <a:solidFill>
                  <a:srgbClr val="085156"/>
                </a:solidFill>
              </a:rPr>
              <a:t>Wdroż</a:t>
            </a:r>
            <a:r>
              <a:rPr lang="pl-PL" sz="2400" b="1" dirty="0" smtClean="0">
                <a:solidFill>
                  <a:srgbClr val="085156"/>
                </a:solidFill>
              </a:rPr>
              <a:t> spójny proces aktualizacji danych klientów i zarządzania nimi</a:t>
            </a:r>
            <a:endParaRPr lang="en-US" sz="2400" b="1" dirty="0">
              <a:solidFill>
                <a:srgbClr val="085156"/>
              </a:solidFill>
            </a:endParaRPr>
          </a:p>
          <a:p>
            <a:endParaRPr lang="en-US" sz="2400" b="1" dirty="0">
              <a:solidFill>
                <a:srgbClr val="085156"/>
              </a:solidFill>
            </a:endParaRPr>
          </a:p>
        </p:txBody>
      </p:sp>
      <p:sp>
        <p:nvSpPr>
          <p:cNvPr id="12" name="Rectangle 11"/>
          <p:cNvSpPr/>
          <p:nvPr/>
        </p:nvSpPr>
        <p:spPr>
          <a:xfrm>
            <a:off x="4739447" y="5054347"/>
            <a:ext cx="6877804" cy="1200329"/>
          </a:xfrm>
          <a:prstGeom prst="rect">
            <a:avLst/>
          </a:prstGeom>
        </p:spPr>
        <p:txBody>
          <a:bodyPr wrap="square">
            <a:spAutoFit/>
          </a:bodyPr>
          <a:lstStyle/>
          <a:p>
            <a:pPr lvl="0"/>
            <a:r>
              <a:rPr lang="pl-PL" sz="2400" b="1" dirty="0" smtClean="0">
                <a:solidFill>
                  <a:srgbClr val="085156"/>
                </a:solidFill>
              </a:rPr>
              <a:t>Zdefiniuj pytania, na które chcesz uzyskać odpowiedź.</a:t>
            </a:r>
            <a:r>
              <a:rPr lang="pl-PL" sz="2400" dirty="0" smtClean="0">
                <a:solidFill>
                  <a:srgbClr val="085156"/>
                </a:solidFill>
              </a:rPr>
              <a:t> Następnie poruszaj się wstecz, aby określić właściwe analizy.</a:t>
            </a:r>
            <a:endParaRPr lang="en-US" sz="2400" dirty="0">
              <a:solidFill>
                <a:srgbClr val="085156"/>
              </a:solidFill>
            </a:endParaRPr>
          </a:p>
        </p:txBody>
      </p:sp>
    </p:spTree>
    <p:extLst>
      <p:ext uri="{BB962C8B-B14F-4D97-AF65-F5344CB8AC3E}">
        <p14:creationId xmlns:p14="http://schemas.microsoft.com/office/powerpoint/2010/main" xmlns="" val="783669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9502" y="0"/>
            <a:ext cx="3302708" cy="6858004"/>
            <a:chOff x="2" y="-5"/>
            <a:chExt cx="4790545" cy="6858004"/>
          </a:xfrm>
          <a:solidFill>
            <a:srgbClr val="085156"/>
          </a:solidFill>
        </p:grpSpPr>
        <p:sp>
          <p:nvSpPr>
            <p:cNvPr id="3" name="Rectangle 2"/>
            <p:cNvSpPr/>
            <p:nvPr/>
          </p:nvSpPr>
          <p:spPr>
            <a:xfrm rot="16200000">
              <a:off x="-1562725" y="1562722"/>
              <a:ext cx="6858004" cy="3732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rminator 3"/>
            <p:cNvSpPr/>
            <p:nvPr/>
          </p:nvSpPr>
          <p:spPr>
            <a:xfrm rot="16200000">
              <a:off x="303549" y="2371001"/>
              <a:ext cx="6858003" cy="2115992"/>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21"/>
          <p:cNvSpPr>
            <a:spLocks noChangeArrowheads="1"/>
          </p:cNvSpPr>
          <p:nvPr/>
        </p:nvSpPr>
        <p:spPr bwMode="auto">
          <a:xfrm flipV="1">
            <a:off x="444305" y="2310010"/>
            <a:ext cx="2298895" cy="45719"/>
          </a:xfrm>
          <a:prstGeom prst="rect">
            <a:avLst/>
          </a:prstGeom>
          <a:solidFill>
            <a:schemeClr val="bg1"/>
          </a:solidFill>
          <a:ln>
            <a:noFill/>
          </a:ln>
        </p:spPr>
        <p:txBody>
          <a:bodyPr lIns="0"/>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414140"/>
              </a:solidFill>
              <a:ea typeface="ＭＳ Ｐゴシック" charset="-128"/>
              <a:cs typeface="ＭＳ Ｐゴシック" charset="-128"/>
            </a:endParaRPr>
          </a:p>
        </p:txBody>
      </p:sp>
      <p:sp>
        <p:nvSpPr>
          <p:cNvPr id="6" name="テキスト プレースホルダー 36"/>
          <p:cNvSpPr txBox="1">
            <a:spLocks/>
          </p:cNvSpPr>
          <p:nvPr/>
        </p:nvSpPr>
        <p:spPr bwMode="auto">
          <a:xfrm>
            <a:off x="520505" y="6357538"/>
            <a:ext cx="11042038" cy="410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15F5D"/>
                </a:solidFill>
                <a:latin typeface="Calibri" charset="0"/>
              </a:rPr>
              <a:t>GENERATION DATA </a:t>
            </a:r>
            <a:r>
              <a:rPr lang="en-US" altLang="ja-JP" sz="1100" b="1" dirty="0">
                <a:solidFill>
                  <a:srgbClr val="F15A2A"/>
                </a:solidFill>
                <a:latin typeface="Calibri" charset="0"/>
              </a:rPr>
              <a:t>|</a:t>
            </a:r>
            <a:r>
              <a:rPr lang="en-US" altLang="ja-JP" sz="1100" dirty="0">
                <a:solidFill>
                  <a:srgbClr val="615F5D"/>
                </a:solidFill>
                <a:latin typeface="Calibri" charset="0"/>
              </a:rPr>
              <a:t> USING DATA FOR PROFIT</a:t>
            </a:r>
            <a:endParaRPr kumimoji="1" lang="ja-JP" altLang="en-US" sz="1100" dirty="0">
              <a:solidFill>
                <a:srgbClr val="615F5D"/>
              </a:solidFill>
              <a:latin typeface="Calibri" charset="0"/>
            </a:endParaRPr>
          </a:p>
        </p:txBody>
      </p:sp>
      <p:sp>
        <p:nvSpPr>
          <p:cNvPr id="8" name="Text Placeholder 6"/>
          <p:cNvSpPr txBox="1">
            <a:spLocks/>
          </p:cNvSpPr>
          <p:nvPr/>
        </p:nvSpPr>
        <p:spPr>
          <a:xfrm>
            <a:off x="368152" y="2844735"/>
            <a:ext cx="2725656" cy="3642009"/>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11" name="TextBox 10"/>
          <p:cNvSpPr txBox="1"/>
          <p:nvPr/>
        </p:nvSpPr>
        <p:spPr>
          <a:xfrm>
            <a:off x="520505" y="533400"/>
            <a:ext cx="2497103" cy="4154984"/>
          </a:xfrm>
          <a:prstGeom prst="rect">
            <a:avLst/>
          </a:prstGeom>
          <a:noFill/>
        </p:spPr>
        <p:txBody>
          <a:bodyPr wrap="square" rtlCol="0">
            <a:spAutoFit/>
          </a:bodyPr>
          <a:lstStyle/>
          <a:p>
            <a:r>
              <a:rPr lang="pl-PL" sz="2400" dirty="0" smtClean="0">
                <a:solidFill>
                  <a:schemeClr val="bg1"/>
                </a:solidFill>
              </a:rPr>
              <a:t>Analityka internetowa </a:t>
            </a:r>
            <a:br>
              <a:rPr lang="pl-PL" sz="2400" dirty="0" smtClean="0">
                <a:solidFill>
                  <a:schemeClr val="bg1"/>
                </a:solidFill>
              </a:rPr>
            </a:br>
            <a:r>
              <a:rPr lang="pl-PL" sz="2400" dirty="0" smtClean="0">
                <a:solidFill>
                  <a:schemeClr val="bg1"/>
                </a:solidFill>
              </a:rPr>
              <a:t>i </a:t>
            </a:r>
            <a:r>
              <a:rPr lang="pl-PL" sz="2400" dirty="0" err="1" smtClean="0">
                <a:solidFill>
                  <a:schemeClr val="bg1"/>
                </a:solidFill>
              </a:rPr>
              <a:t>społecznościowa</a:t>
            </a:r>
            <a:endParaRPr lang="en-US" sz="2400" dirty="0" smtClean="0">
              <a:solidFill>
                <a:schemeClr val="bg1"/>
              </a:solidFill>
            </a:endParaRPr>
          </a:p>
          <a:p>
            <a:endParaRPr lang="es-ES_tradnl" sz="2400" dirty="0">
              <a:solidFill>
                <a:schemeClr val="bg1"/>
              </a:solidFill>
            </a:endParaRPr>
          </a:p>
          <a:p>
            <a:endParaRPr lang="es-ES_tradnl" sz="2400" dirty="0">
              <a:solidFill>
                <a:schemeClr val="bg1"/>
              </a:solidFill>
            </a:endParaRPr>
          </a:p>
          <a:p>
            <a:endParaRPr lang="pl-PL" sz="2400" dirty="0" smtClean="0">
              <a:solidFill>
                <a:schemeClr val="bg1"/>
              </a:solidFill>
            </a:endParaRPr>
          </a:p>
          <a:p>
            <a:endParaRPr lang="pl-PL" sz="2400" dirty="0" smtClean="0">
              <a:solidFill>
                <a:schemeClr val="bg1"/>
              </a:solidFill>
            </a:endParaRPr>
          </a:p>
          <a:p>
            <a:r>
              <a:rPr lang="pl-PL" sz="2400" dirty="0" smtClean="0">
                <a:solidFill>
                  <a:schemeClr val="bg1"/>
                </a:solidFill>
              </a:rPr>
              <a:t>Pozwala nam na uzyskanie bogatego wglądu do danych</a:t>
            </a:r>
            <a:endParaRPr lang="es-ES_tradnl" sz="2400" dirty="0">
              <a:solidFill>
                <a:schemeClr val="bg1"/>
              </a:solidFill>
            </a:endParaRPr>
          </a:p>
        </p:txBody>
      </p:sp>
      <p:sp>
        <p:nvSpPr>
          <p:cNvPr id="14" name="Rectangle 13"/>
          <p:cNvSpPr/>
          <p:nvPr/>
        </p:nvSpPr>
        <p:spPr>
          <a:xfrm>
            <a:off x="3933888" y="2332869"/>
            <a:ext cx="8501034" cy="646331"/>
          </a:xfrm>
          <a:prstGeom prst="rect">
            <a:avLst/>
          </a:prstGeom>
        </p:spPr>
        <p:txBody>
          <a:bodyPr wrap="square">
            <a:spAutoFit/>
          </a:bodyPr>
          <a:lstStyle/>
          <a:p>
            <a:endParaRPr lang="en-US" dirty="0"/>
          </a:p>
          <a:p>
            <a:r>
              <a:rPr lang="en-US" dirty="0">
                <a:solidFill>
                  <a:srgbClr val="222222"/>
                </a:solidFill>
                <a:latin typeface="arial" charset="0"/>
              </a:rPr>
              <a:t> </a:t>
            </a:r>
            <a:endParaRPr lang="es-ES_tradnl" dirty="0"/>
          </a:p>
        </p:txBody>
      </p:sp>
      <p:pic>
        <p:nvPicPr>
          <p:cNvPr id="12" name="Picture 1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391643" y="974692"/>
            <a:ext cx="8800357" cy="5512052"/>
          </a:xfrm>
          <a:prstGeom prst="rect">
            <a:avLst/>
          </a:prstGeom>
        </p:spPr>
      </p:pic>
    </p:spTree>
    <p:extLst>
      <p:ext uri="{BB962C8B-B14F-4D97-AF65-F5344CB8AC3E}">
        <p14:creationId xmlns:p14="http://schemas.microsoft.com/office/powerpoint/2010/main" xmlns="" val="522770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9502" y="0"/>
            <a:ext cx="3302708" cy="6858004"/>
            <a:chOff x="2" y="-5"/>
            <a:chExt cx="4790545" cy="6858004"/>
          </a:xfrm>
          <a:solidFill>
            <a:srgbClr val="085156"/>
          </a:solidFill>
        </p:grpSpPr>
        <p:sp>
          <p:nvSpPr>
            <p:cNvPr id="3" name="Rectangle 2"/>
            <p:cNvSpPr/>
            <p:nvPr/>
          </p:nvSpPr>
          <p:spPr>
            <a:xfrm rot="16200000">
              <a:off x="-1562725" y="1562722"/>
              <a:ext cx="6858004" cy="3732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rminator 3"/>
            <p:cNvSpPr/>
            <p:nvPr/>
          </p:nvSpPr>
          <p:spPr>
            <a:xfrm rot="16200000">
              <a:off x="303549" y="2371001"/>
              <a:ext cx="6858003" cy="2115992"/>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21"/>
          <p:cNvSpPr>
            <a:spLocks noChangeArrowheads="1"/>
          </p:cNvSpPr>
          <p:nvPr/>
        </p:nvSpPr>
        <p:spPr bwMode="auto">
          <a:xfrm flipV="1">
            <a:off x="444305" y="2310010"/>
            <a:ext cx="2298895" cy="45719"/>
          </a:xfrm>
          <a:prstGeom prst="rect">
            <a:avLst/>
          </a:prstGeom>
          <a:solidFill>
            <a:schemeClr val="bg1"/>
          </a:solidFill>
          <a:ln>
            <a:noFill/>
          </a:ln>
        </p:spPr>
        <p:txBody>
          <a:bodyPr lIns="0"/>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414140"/>
              </a:solidFill>
              <a:ea typeface="ＭＳ Ｐゴシック" charset="-128"/>
              <a:cs typeface="ＭＳ Ｐゴシック" charset="-128"/>
            </a:endParaRPr>
          </a:p>
        </p:txBody>
      </p:sp>
      <p:sp>
        <p:nvSpPr>
          <p:cNvPr id="6" name="テキスト プレースホルダー 36"/>
          <p:cNvSpPr txBox="1">
            <a:spLocks/>
          </p:cNvSpPr>
          <p:nvPr/>
        </p:nvSpPr>
        <p:spPr bwMode="auto">
          <a:xfrm>
            <a:off x="520505" y="6357538"/>
            <a:ext cx="11042038" cy="410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15F5D"/>
                </a:solidFill>
                <a:latin typeface="Calibri" charset="0"/>
              </a:rPr>
              <a:t>GENERATION DATA </a:t>
            </a:r>
            <a:r>
              <a:rPr lang="en-US" altLang="ja-JP" sz="1100" b="1" dirty="0">
                <a:solidFill>
                  <a:srgbClr val="F15A2A"/>
                </a:solidFill>
                <a:latin typeface="Calibri" charset="0"/>
              </a:rPr>
              <a:t>|</a:t>
            </a:r>
            <a:r>
              <a:rPr lang="en-US" altLang="ja-JP" sz="1100" dirty="0">
                <a:solidFill>
                  <a:srgbClr val="615F5D"/>
                </a:solidFill>
                <a:latin typeface="Calibri" charset="0"/>
              </a:rPr>
              <a:t> USING DATA FOR PROFIT</a:t>
            </a:r>
            <a:endParaRPr kumimoji="1" lang="ja-JP" altLang="en-US" sz="1100" dirty="0">
              <a:solidFill>
                <a:srgbClr val="615F5D"/>
              </a:solidFill>
              <a:latin typeface="Calibri" charset="0"/>
            </a:endParaRPr>
          </a:p>
        </p:txBody>
      </p:sp>
      <p:sp>
        <p:nvSpPr>
          <p:cNvPr id="8" name="Text Placeholder 6"/>
          <p:cNvSpPr txBox="1">
            <a:spLocks/>
          </p:cNvSpPr>
          <p:nvPr/>
        </p:nvSpPr>
        <p:spPr>
          <a:xfrm>
            <a:off x="368152" y="2844735"/>
            <a:ext cx="2725656" cy="3642009"/>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11" name="TextBox 10"/>
          <p:cNvSpPr txBox="1"/>
          <p:nvPr/>
        </p:nvSpPr>
        <p:spPr>
          <a:xfrm>
            <a:off x="520505" y="533400"/>
            <a:ext cx="2497103" cy="584775"/>
          </a:xfrm>
          <a:prstGeom prst="rect">
            <a:avLst/>
          </a:prstGeom>
          <a:noFill/>
        </p:spPr>
        <p:txBody>
          <a:bodyPr wrap="square" rtlCol="0">
            <a:spAutoFit/>
          </a:bodyPr>
          <a:lstStyle/>
          <a:p>
            <a:r>
              <a:rPr lang="pl-PL" sz="3200" dirty="0" smtClean="0">
                <a:solidFill>
                  <a:schemeClr val="bg1"/>
                </a:solidFill>
              </a:rPr>
              <a:t>Analiza </a:t>
            </a:r>
            <a:r>
              <a:rPr lang="es-ES_tradnl" sz="3200" dirty="0" smtClean="0">
                <a:solidFill>
                  <a:schemeClr val="bg1"/>
                </a:solidFill>
              </a:rPr>
              <a:t>VOIP</a:t>
            </a:r>
            <a:endParaRPr lang="es-ES_tradnl" sz="3200" dirty="0">
              <a:solidFill>
                <a:schemeClr val="bg1"/>
              </a:solidFill>
            </a:endParaRPr>
          </a:p>
        </p:txBody>
      </p:sp>
      <p:sp>
        <p:nvSpPr>
          <p:cNvPr id="15" name="Rectangle 14"/>
          <p:cNvSpPr/>
          <p:nvPr/>
        </p:nvSpPr>
        <p:spPr>
          <a:xfrm>
            <a:off x="3633816" y="520491"/>
            <a:ext cx="3949186" cy="6093976"/>
          </a:xfrm>
          <a:prstGeom prst="rect">
            <a:avLst/>
          </a:prstGeom>
        </p:spPr>
        <p:txBody>
          <a:bodyPr wrap="square">
            <a:spAutoFit/>
          </a:bodyPr>
          <a:lstStyle/>
          <a:p>
            <a:pPr fontAlgn="base"/>
            <a:r>
              <a:rPr lang="pl-PL" sz="2000" dirty="0" smtClean="0">
                <a:solidFill>
                  <a:srgbClr val="085156"/>
                </a:solidFill>
                <a:latin typeface="open sans" charset="0"/>
              </a:rPr>
              <a:t>Wykorzystaj analizę śledzenia połączeń, aby:</a:t>
            </a:r>
          </a:p>
          <a:p>
            <a:pPr fontAlgn="base"/>
            <a:endParaRPr lang="pl-PL" sz="2000" dirty="0" smtClean="0">
              <a:solidFill>
                <a:srgbClr val="085156"/>
              </a:solidFill>
              <a:latin typeface="open sans" charset="0"/>
            </a:endParaRPr>
          </a:p>
          <a:p>
            <a:pPr fontAlgn="base">
              <a:buFont typeface="Arial" pitchFamily="34" charset="0"/>
              <a:buChar char="•"/>
            </a:pPr>
            <a:r>
              <a:rPr lang="pl-PL" sz="2000" dirty="0" smtClean="0">
                <a:solidFill>
                  <a:srgbClr val="085156"/>
                </a:solidFill>
                <a:latin typeface="open sans" charset="0"/>
              </a:rPr>
              <a:t> Zarządzać przepływem połączeń</a:t>
            </a:r>
          </a:p>
          <a:p>
            <a:pPr fontAlgn="base">
              <a:buFont typeface="Arial" pitchFamily="34" charset="0"/>
              <a:buChar char="•"/>
            </a:pPr>
            <a:r>
              <a:rPr lang="pl-PL" sz="2000" dirty="0" smtClean="0">
                <a:solidFill>
                  <a:srgbClr val="085156"/>
                </a:solidFill>
                <a:latin typeface="open sans" charset="0"/>
              </a:rPr>
              <a:t> Uzyskać informacje o kliencie</a:t>
            </a:r>
          </a:p>
          <a:p>
            <a:pPr fontAlgn="base">
              <a:buFont typeface="Arial" pitchFamily="34" charset="0"/>
              <a:buChar char="•"/>
            </a:pPr>
            <a:r>
              <a:rPr lang="pl-PL" sz="2000" dirty="0" smtClean="0">
                <a:solidFill>
                  <a:srgbClr val="085156"/>
                </a:solidFill>
                <a:latin typeface="open sans" charset="0"/>
              </a:rPr>
              <a:t> Określić możliwości korekty i/lub potrzeby szkolenia umiejętności</a:t>
            </a:r>
          </a:p>
          <a:p>
            <a:pPr fontAlgn="base">
              <a:buFont typeface="Arial" pitchFamily="34" charset="0"/>
              <a:buChar char="•"/>
            </a:pPr>
            <a:r>
              <a:rPr lang="pl-PL" sz="2000" dirty="0" smtClean="0">
                <a:solidFill>
                  <a:srgbClr val="085156"/>
                </a:solidFill>
                <a:latin typeface="open sans" charset="0"/>
              </a:rPr>
              <a:t> Rozpoznawać najlepszych pracowników</a:t>
            </a:r>
            <a:br>
              <a:rPr lang="pl-PL" sz="2000" dirty="0" smtClean="0">
                <a:solidFill>
                  <a:srgbClr val="085156"/>
                </a:solidFill>
                <a:latin typeface="open sans" charset="0"/>
              </a:rPr>
            </a:br>
            <a:r>
              <a:rPr lang="pl-PL" sz="2000" dirty="0" smtClean="0">
                <a:solidFill>
                  <a:srgbClr val="085156"/>
                </a:solidFill>
                <a:latin typeface="open sans" charset="0"/>
              </a:rPr>
              <a:t/>
            </a:r>
            <a:br>
              <a:rPr lang="pl-PL" sz="2000" dirty="0" smtClean="0">
                <a:solidFill>
                  <a:srgbClr val="085156"/>
                </a:solidFill>
                <a:latin typeface="open sans" charset="0"/>
              </a:rPr>
            </a:br>
            <a:r>
              <a:rPr lang="pl-PL" sz="2000" dirty="0" smtClean="0">
                <a:solidFill>
                  <a:srgbClr val="085156"/>
                </a:solidFill>
                <a:latin typeface="open sans" charset="0"/>
              </a:rPr>
              <a:t>Użyj analizy mowy, aby uzyskać jakościowy wgląd w zadowolenie klienta.</a:t>
            </a:r>
            <a:endParaRPr lang="en-US" sz="2000" dirty="0">
              <a:solidFill>
                <a:srgbClr val="085156"/>
              </a:solidFill>
              <a:latin typeface="open sans" charset="0"/>
            </a:endParaRPr>
          </a:p>
          <a:p>
            <a:pPr fontAlgn="base">
              <a:buFont typeface="Arial" charset="0"/>
              <a:buChar char="•"/>
            </a:pPr>
            <a:endParaRPr lang="en-US" dirty="0">
              <a:solidFill>
                <a:srgbClr val="085156"/>
              </a:solidFill>
              <a:latin typeface="open sans" charset="0"/>
            </a:endParaRPr>
          </a:p>
          <a:p>
            <a:pPr fontAlgn="base">
              <a:buFont typeface="Arial" charset="0"/>
              <a:buChar char="•"/>
            </a:pPr>
            <a:endParaRPr lang="en-US" dirty="0">
              <a:solidFill>
                <a:srgbClr val="085156"/>
              </a:solidFill>
              <a:latin typeface="open sans" charset="0"/>
            </a:endParaRPr>
          </a:p>
          <a:p>
            <a:pPr fontAlgn="base">
              <a:buFont typeface="Arial" charset="0"/>
              <a:buChar char="•"/>
            </a:pPr>
            <a:endParaRPr lang="en-US" dirty="0">
              <a:solidFill>
                <a:srgbClr val="085156"/>
              </a:solidFill>
              <a:latin typeface="open sans" charset="0"/>
            </a:endParaRPr>
          </a:p>
          <a:p>
            <a:pPr fontAlgn="base">
              <a:buFont typeface="Arial" charset="0"/>
              <a:buChar char="•"/>
            </a:pPr>
            <a:endParaRPr lang="en-US" dirty="0">
              <a:solidFill>
                <a:srgbClr val="085156"/>
              </a:solidFill>
              <a:latin typeface="open sans" charset="0"/>
            </a:endParaRPr>
          </a:p>
          <a:p>
            <a:pPr fontAlgn="base">
              <a:buFont typeface="Arial" charset="0"/>
              <a:buChar char="•"/>
            </a:pPr>
            <a:endParaRPr lang="en-US" dirty="0">
              <a:solidFill>
                <a:srgbClr val="414141"/>
              </a:solidFill>
              <a:latin typeface="open sans" charset="0"/>
            </a:endParaRPr>
          </a:p>
        </p:txBody>
      </p:sp>
      <p:pic>
        <p:nvPicPr>
          <p:cNvPr id="1026" name="Picture 2" descr="mage result for call centre"/>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51045"/>
          <a:stretch/>
        </p:blipFill>
        <p:spPr bwMode="auto">
          <a:xfrm>
            <a:off x="7772400" y="4364"/>
            <a:ext cx="4458752" cy="60749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13985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306921"/>
            <a:ext cx="12192686" cy="2525893"/>
            <a:chOff x="0" y="-1416"/>
            <a:chExt cx="12192686" cy="2144184"/>
          </a:xfrm>
          <a:solidFill>
            <a:srgbClr val="085156"/>
          </a:solidFill>
        </p:grpSpPr>
        <p:sp>
          <p:nvSpPr>
            <p:cNvPr id="3" name="Terminator 2"/>
            <p:cNvSpPr/>
            <p:nvPr/>
          </p:nvSpPr>
          <p:spPr>
            <a:xfrm>
              <a:off x="686" y="26776"/>
              <a:ext cx="12192000" cy="2115992"/>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1416"/>
              <a:ext cx="12192000" cy="11973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図プレースホルダー 37"/>
          <p:cNvPicPr>
            <a:picLocks noChangeAspect="1"/>
          </p:cNvPicPr>
          <p:nvPr/>
        </p:nvPicPr>
        <p:blipFill>
          <a:blip r:embed="rId2">
            <a:extLst>
              <a:ext uri="{28A0092B-C50C-407E-A947-70E740481C1C}">
                <a14:useLocalDpi xmlns:a14="http://schemas.microsoft.com/office/drawing/2010/main" xmlns="" val="0"/>
              </a:ext>
            </a:extLst>
          </a:blip>
          <a:srcRect l="16211" r="16211"/>
          <a:stretch>
            <a:fillRect/>
          </a:stretch>
        </p:blipFill>
        <p:spPr bwMode="auto">
          <a:xfrm>
            <a:off x="13804745" y="3534408"/>
            <a:ext cx="863600" cy="865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p:cNvPicPr>
            <a:picLocks noChangeAspect="1"/>
          </p:cNvPicPr>
          <p:nvPr/>
        </p:nvPicPr>
        <p:blipFill rotWithShape="1">
          <a:blip r:embed="rId3">
            <a:alphaModFix amt="7000"/>
            <a:extLst>
              <a:ext uri="{28A0092B-C50C-407E-A947-70E740481C1C}">
                <a14:useLocalDpi xmlns:a14="http://schemas.microsoft.com/office/drawing/2010/main" xmlns="" val="0"/>
              </a:ext>
            </a:extLst>
          </a:blip>
          <a:srcRect b="26629"/>
          <a:stretch/>
        </p:blipFill>
        <p:spPr>
          <a:xfrm rot="16200000">
            <a:off x="9666337" y="-574651"/>
            <a:ext cx="2762230" cy="2304637"/>
          </a:xfrm>
          <a:prstGeom prst="rect">
            <a:avLst/>
          </a:prstGeom>
        </p:spPr>
      </p:pic>
      <p:sp>
        <p:nvSpPr>
          <p:cNvPr id="7" name="Oval 41"/>
          <p:cNvSpPr>
            <a:spLocks noChangeArrowheads="1"/>
          </p:cNvSpPr>
          <p:nvPr/>
        </p:nvSpPr>
        <p:spPr bwMode="auto">
          <a:xfrm>
            <a:off x="1863747" y="1708014"/>
            <a:ext cx="1049910" cy="1049910"/>
          </a:xfrm>
          <a:prstGeom prst="ellipse">
            <a:avLst/>
          </a:prstGeom>
          <a:solidFill>
            <a:srgbClr val="95D600"/>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12" name="Oval 41"/>
          <p:cNvSpPr>
            <a:spLocks noChangeArrowheads="1"/>
          </p:cNvSpPr>
          <p:nvPr/>
        </p:nvSpPr>
        <p:spPr bwMode="auto">
          <a:xfrm>
            <a:off x="5691676" y="1708014"/>
            <a:ext cx="1049910" cy="1049910"/>
          </a:xfrm>
          <a:prstGeom prst="ellipse">
            <a:avLst/>
          </a:prstGeom>
          <a:solidFill>
            <a:srgbClr val="F15A2A"/>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16" name="Oval 41"/>
          <p:cNvSpPr>
            <a:spLocks noChangeArrowheads="1"/>
          </p:cNvSpPr>
          <p:nvPr/>
        </p:nvSpPr>
        <p:spPr bwMode="auto">
          <a:xfrm>
            <a:off x="9407546" y="1708014"/>
            <a:ext cx="1049910" cy="1049910"/>
          </a:xfrm>
          <a:prstGeom prst="ellipse">
            <a:avLst/>
          </a:prstGeom>
          <a:solidFill>
            <a:srgbClr val="ED2891"/>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20" name="テキスト プレースホルダー 36"/>
          <p:cNvSpPr txBox="1">
            <a:spLocks/>
          </p:cNvSpPr>
          <p:nvPr/>
        </p:nvSpPr>
        <p:spPr bwMode="auto">
          <a:xfrm>
            <a:off x="658268" y="6328963"/>
            <a:ext cx="11042038" cy="410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085156"/>
                </a:solidFill>
                <a:latin typeface="Calibri" charset="0"/>
              </a:rPr>
              <a:t>GENERATION DATA </a:t>
            </a:r>
            <a:r>
              <a:rPr lang="en-US" altLang="ja-JP" sz="1100" b="1" dirty="0">
                <a:solidFill>
                  <a:srgbClr val="F15A2A"/>
                </a:solidFill>
                <a:latin typeface="Calibri" charset="0"/>
              </a:rPr>
              <a:t>|</a:t>
            </a:r>
            <a:r>
              <a:rPr lang="en-US" altLang="ja-JP" sz="1100" dirty="0">
                <a:solidFill>
                  <a:srgbClr val="615F5D"/>
                </a:solidFill>
                <a:latin typeface="Calibri" charset="0"/>
              </a:rPr>
              <a:t> </a:t>
            </a:r>
            <a:r>
              <a:rPr lang="en-US" altLang="ja-JP" sz="1100" dirty="0">
                <a:solidFill>
                  <a:srgbClr val="085156"/>
                </a:solidFill>
                <a:latin typeface="Calibri" charset="0"/>
              </a:rPr>
              <a:t>USING DATA FOR PROFIT</a:t>
            </a:r>
            <a:endParaRPr kumimoji="1" lang="ja-JP" altLang="en-US" sz="1100" dirty="0">
              <a:solidFill>
                <a:srgbClr val="085156"/>
              </a:solidFill>
              <a:latin typeface="Calibri" charset="0"/>
            </a:endParaRPr>
          </a:p>
        </p:txBody>
      </p:sp>
      <p:sp>
        <p:nvSpPr>
          <p:cNvPr id="21" name="Text Placeholder 23"/>
          <p:cNvSpPr txBox="1">
            <a:spLocks/>
          </p:cNvSpPr>
          <p:nvPr/>
        </p:nvSpPr>
        <p:spPr>
          <a:xfrm>
            <a:off x="0" y="251087"/>
            <a:ext cx="12192000" cy="697353"/>
          </a:xfrm>
          <a:prstGeom prst="rect">
            <a:avLst/>
          </a:prstGeom>
        </p:spPr>
        <p:txBody>
          <a:bodyPr>
            <a:normAutofit/>
          </a:bodyPr>
          <a:lstStyle>
            <a:lvl1pPr marL="0" indent="0" algn="ctr" defTabSz="914400" rtl="0" eaLnBrk="1" latinLnBrk="0" hangingPunct="1">
              <a:lnSpc>
                <a:spcPct val="90000"/>
              </a:lnSpc>
              <a:spcBef>
                <a:spcPts val="1000"/>
              </a:spcBef>
              <a:buFont typeface="Arial"/>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2.2 </a:t>
            </a:r>
            <a:r>
              <a:rPr lang="pl-PL" dirty="0" smtClean="0"/>
              <a:t>Narzędzia do obsługi dużych zestawów danych</a:t>
            </a:r>
            <a:endParaRPr lang="en-US" dirty="0"/>
          </a:p>
        </p:txBody>
      </p:sp>
      <p:sp>
        <p:nvSpPr>
          <p:cNvPr id="22" name="Text Placeholder 23"/>
          <p:cNvSpPr txBox="1">
            <a:spLocks/>
          </p:cNvSpPr>
          <p:nvPr/>
        </p:nvSpPr>
        <p:spPr>
          <a:xfrm>
            <a:off x="836687" y="3064866"/>
            <a:ext cx="3408830" cy="1045795"/>
          </a:xfrm>
          <a:prstGeom prst="rect">
            <a:avLst/>
          </a:prstGeom>
        </p:spPr>
        <p:txBody>
          <a:bodyPr anchor="ctr">
            <a:normAutofit/>
          </a:bodyPr>
          <a:lstStyle>
            <a:lvl1pPr marL="0" indent="0" algn="ctr" defTabSz="914400" rtl="0" eaLnBrk="1" latinLnBrk="0" hangingPunct="1">
              <a:lnSpc>
                <a:spcPct val="90000"/>
              </a:lnSpc>
              <a:spcBef>
                <a:spcPts val="1000"/>
              </a:spcBef>
              <a:buFont typeface="Arial"/>
              <a:buNone/>
              <a:defRPr sz="3000" kern="1200">
                <a:solidFill>
                  <a:srgbClr val="085156"/>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pl-PL" dirty="0" smtClean="0"/>
              <a:t>Skalowalna sieć serwerów</a:t>
            </a:r>
            <a:endParaRPr lang="en-US" dirty="0"/>
          </a:p>
        </p:txBody>
      </p:sp>
      <p:sp>
        <p:nvSpPr>
          <p:cNvPr id="23" name="Text Placeholder 23"/>
          <p:cNvSpPr txBox="1">
            <a:spLocks/>
          </p:cNvSpPr>
          <p:nvPr/>
        </p:nvSpPr>
        <p:spPr>
          <a:xfrm>
            <a:off x="836687" y="4298896"/>
            <a:ext cx="3408830" cy="1765059"/>
          </a:xfrm>
          <a:prstGeom prst="rect">
            <a:avLst/>
          </a:prstGeom>
        </p:spPr>
        <p:txBody>
          <a:bodyPr>
            <a:normAutofit fontScale="92500" lnSpcReduction="20000"/>
          </a:bodyPr>
          <a:lstStyle>
            <a:lvl1pPr marL="0" indent="0" algn="ctr" defTabSz="914400" rtl="0" eaLnBrk="1" latinLnBrk="0" hangingPunct="1">
              <a:lnSpc>
                <a:spcPct val="90000"/>
              </a:lnSpc>
              <a:spcBef>
                <a:spcPts val="1000"/>
              </a:spcBef>
              <a:buFont typeface="Arial"/>
              <a:buNone/>
              <a:defRPr sz="2400" kern="1200">
                <a:solidFill>
                  <a:srgbClr val="085156"/>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pl-PL" dirty="0" smtClean="0"/>
              <a:t>Umożliwiają opracowanie operacji na małą skalę, którą można następnie rozszerzyć.</a:t>
            </a:r>
          </a:p>
          <a:p>
            <a:r>
              <a:rPr lang="pl-PL" i="1" dirty="0" smtClean="0"/>
              <a:t>Np. usługi oparte na chmurze</a:t>
            </a:r>
            <a:endParaRPr lang="en-US" i="1" dirty="0"/>
          </a:p>
        </p:txBody>
      </p:sp>
      <p:cxnSp>
        <p:nvCxnSpPr>
          <p:cNvPr id="24" name="Straight Connector 23"/>
          <p:cNvCxnSpPr/>
          <p:nvPr/>
        </p:nvCxnSpPr>
        <p:spPr>
          <a:xfrm flipH="1">
            <a:off x="708213" y="4171152"/>
            <a:ext cx="3591091" cy="0"/>
          </a:xfrm>
          <a:prstGeom prst="line">
            <a:avLst/>
          </a:prstGeom>
          <a:ln w="12700">
            <a:solidFill>
              <a:srgbClr val="95D600"/>
            </a:solidFill>
          </a:ln>
        </p:spPr>
        <p:style>
          <a:lnRef idx="1">
            <a:schemeClr val="accent1"/>
          </a:lnRef>
          <a:fillRef idx="0">
            <a:schemeClr val="accent1"/>
          </a:fillRef>
          <a:effectRef idx="0">
            <a:schemeClr val="accent1"/>
          </a:effectRef>
          <a:fontRef idx="minor">
            <a:schemeClr val="tx1"/>
          </a:fontRef>
        </p:style>
      </p:cxnSp>
      <p:sp>
        <p:nvSpPr>
          <p:cNvPr id="25" name="Text Placeholder 23"/>
          <p:cNvSpPr txBox="1">
            <a:spLocks/>
          </p:cNvSpPr>
          <p:nvPr/>
        </p:nvSpPr>
        <p:spPr>
          <a:xfrm>
            <a:off x="4664616" y="3064866"/>
            <a:ext cx="3408830" cy="1045795"/>
          </a:xfrm>
          <a:prstGeom prst="rect">
            <a:avLst/>
          </a:prstGeom>
        </p:spPr>
        <p:txBody>
          <a:bodyPr anchor="ctr">
            <a:normAutofit/>
          </a:bodyPr>
          <a:lstStyle>
            <a:lvl1pPr marL="0" indent="0" algn="ctr" defTabSz="914400" rtl="0" eaLnBrk="1" latinLnBrk="0" hangingPunct="1">
              <a:lnSpc>
                <a:spcPct val="90000"/>
              </a:lnSpc>
              <a:spcBef>
                <a:spcPts val="1000"/>
              </a:spcBef>
              <a:buFont typeface="Arial"/>
              <a:buNone/>
              <a:defRPr sz="3000" kern="1200">
                <a:solidFill>
                  <a:srgbClr val="085156"/>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pl-PL" dirty="0" smtClean="0"/>
              <a:t>Ramy dla zarządzania danymi</a:t>
            </a:r>
            <a:endParaRPr lang="en-US" dirty="0"/>
          </a:p>
        </p:txBody>
      </p:sp>
      <p:sp>
        <p:nvSpPr>
          <p:cNvPr id="26" name="Text Placeholder 23"/>
          <p:cNvSpPr txBox="1">
            <a:spLocks/>
          </p:cNvSpPr>
          <p:nvPr/>
        </p:nvSpPr>
        <p:spPr>
          <a:xfrm>
            <a:off x="4664616" y="4298896"/>
            <a:ext cx="3408830" cy="2307532"/>
          </a:xfrm>
          <a:prstGeom prst="rect">
            <a:avLst/>
          </a:prstGeom>
        </p:spPr>
        <p:txBody>
          <a:bodyPr>
            <a:normAutofit fontScale="92500" lnSpcReduction="10000"/>
          </a:bodyPr>
          <a:lstStyle>
            <a:lvl1pPr marL="0" indent="0" algn="ctr" defTabSz="914400" rtl="0" eaLnBrk="1" latinLnBrk="0" hangingPunct="1">
              <a:lnSpc>
                <a:spcPct val="90000"/>
              </a:lnSpc>
              <a:spcBef>
                <a:spcPts val="1000"/>
              </a:spcBef>
              <a:buFont typeface="Arial"/>
              <a:buNone/>
              <a:defRPr sz="2400" kern="1200">
                <a:solidFill>
                  <a:srgbClr val="085156"/>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pl-PL" dirty="0" smtClean="0"/>
              <a:t>Udostępniają strukturę do łatwego magazynowania i zarządzania </a:t>
            </a:r>
            <a:r>
              <a:rPr lang="pl-PL" dirty="0" err="1" smtClean="0"/>
              <a:t>różnynu</a:t>
            </a:r>
            <a:r>
              <a:rPr lang="pl-PL" dirty="0" smtClean="0"/>
              <a:t> rodzajami przepływów i formatów danych.</a:t>
            </a:r>
          </a:p>
          <a:p>
            <a:r>
              <a:rPr lang="pl-PL" i="1" dirty="0" smtClean="0"/>
              <a:t>Np. </a:t>
            </a:r>
            <a:r>
              <a:rPr lang="pl-PL" i="1" dirty="0" err="1" smtClean="0"/>
              <a:t>pprogramowanie</a:t>
            </a:r>
            <a:r>
              <a:rPr lang="pl-PL" i="1" dirty="0" smtClean="0"/>
              <a:t> oparte na </a:t>
            </a:r>
            <a:r>
              <a:rPr lang="pl-PL" i="1" dirty="0" err="1" smtClean="0"/>
              <a:t>Hadoop</a:t>
            </a:r>
            <a:r>
              <a:rPr lang="pl-PL" i="1" dirty="0" smtClean="0"/>
              <a:t>.</a:t>
            </a:r>
            <a:endParaRPr lang="en-US" i="1" dirty="0"/>
          </a:p>
        </p:txBody>
      </p:sp>
      <p:cxnSp>
        <p:nvCxnSpPr>
          <p:cNvPr id="27" name="Straight Connector 26"/>
          <p:cNvCxnSpPr/>
          <p:nvPr/>
        </p:nvCxnSpPr>
        <p:spPr>
          <a:xfrm flipH="1">
            <a:off x="4536142" y="4171152"/>
            <a:ext cx="3591091" cy="0"/>
          </a:xfrm>
          <a:prstGeom prst="line">
            <a:avLst/>
          </a:prstGeom>
          <a:ln w="12700">
            <a:solidFill>
              <a:srgbClr val="F15A2A"/>
            </a:solidFill>
          </a:ln>
        </p:spPr>
        <p:style>
          <a:lnRef idx="1">
            <a:schemeClr val="accent1"/>
          </a:lnRef>
          <a:fillRef idx="0">
            <a:schemeClr val="accent1"/>
          </a:fillRef>
          <a:effectRef idx="0">
            <a:schemeClr val="accent1"/>
          </a:effectRef>
          <a:fontRef idx="minor">
            <a:schemeClr val="tx1"/>
          </a:fontRef>
        </p:style>
      </p:cxnSp>
      <p:sp>
        <p:nvSpPr>
          <p:cNvPr id="28" name="Text Placeholder 23"/>
          <p:cNvSpPr txBox="1">
            <a:spLocks/>
          </p:cNvSpPr>
          <p:nvPr/>
        </p:nvSpPr>
        <p:spPr>
          <a:xfrm>
            <a:off x="8380486" y="3064866"/>
            <a:ext cx="3408830" cy="1045795"/>
          </a:xfrm>
          <a:prstGeom prst="rect">
            <a:avLst/>
          </a:prstGeom>
        </p:spPr>
        <p:txBody>
          <a:bodyPr anchor="ctr">
            <a:normAutofit/>
          </a:bodyPr>
          <a:lstStyle>
            <a:lvl1pPr marL="0" indent="0" algn="ctr" defTabSz="914400" rtl="0" eaLnBrk="1" latinLnBrk="0" hangingPunct="1">
              <a:lnSpc>
                <a:spcPct val="90000"/>
              </a:lnSpc>
              <a:spcBef>
                <a:spcPts val="1000"/>
              </a:spcBef>
              <a:buFont typeface="Arial"/>
              <a:buNone/>
              <a:defRPr sz="3000" kern="1200">
                <a:solidFill>
                  <a:srgbClr val="085156"/>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pl-PL" dirty="0" smtClean="0"/>
              <a:t>Oprogramowanie analityczne</a:t>
            </a:r>
            <a:endParaRPr lang="en-US" dirty="0"/>
          </a:p>
        </p:txBody>
      </p:sp>
      <p:sp>
        <p:nvSpPr>
          <p:cNvPr id="29" name="Text Placeholder 23"/>
          <p:cNvSpPr txBox="1">
            <a:spLocks/>
          </p:cNvSpPr>
          <p:nvPr/>
        </p:nvSpPr>
        <p:spPr>
          <a:xfrm>
            <a:off x="8380486" y="4298897"/>
            <a:ext cx="3408830" cy="1896716"/>
          </a:xfrm>
          <a:prstGeom prst="rect">
            <a:avLst/>
          </a:prstGeom>
        </p:spPr>
        <p:txBody>
          <a:bodyPr>
            <a:normAutofit fontScale="92500" lnSpcReduction="10000"/>
          </a:bodyPr>
          <a:lstStyle>
            <a:lvl1pPr marL="0" indent="0" algn="ctr" defTabSz="914400" rtl="0" eaLnBrk="1" latinLnBrk="0" hangingPunct="1">
              <a:lnSpc>
                <a:spcPct val="90000"/>
              </a:lnSpc>
              <a:spcBef>
                <a:spcPts val="1000"/>
              </a:spcBef>
              <a:buFont typeface="Arial"/>
              <a:buNone/>
              <a:defRPr sz="2400" kern="1200">
                <a:solidFill>
                  <a:srgbClr val="085156"/>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pl-PL" dirty="0" smtClean="0"/>
              <a:t>Oprogramowanie o dużych możliwościach wizualizacji danych może pomóc w szybszym przekazywaniu istotnych danych.</a:t>
            </a:r>
          </a:p>
          <a:p>
            <a:r>
              <a:rPr lang="pl-PL" i="1" dirty="0" smtClean="0"/>
              <a:t>Np. Tableau, SAS, SPSS itp.</a:t>
            </a:r>
            <a:endParaRPr lang="en-US" i="1" dirty="0"/>
          </a:p>
        </p:txBody>
      </p:sp>
      <p:cxnSp>
        <p:nvCxnSpPr>
          <p:cNvPr id="30" name="Straight Connector 29"/>
          <p:cNvCxnSpPr/>
          <p:nvPr/>
        </p:nvCxnSpPr>
        <p:spPr>
          <a:xfrm flipH="1">
            <a:off x="8252012" y="4171152"/>
            <a:ext cx="3591091" cy="0"/>
          </a:xfrm>
          <a:prstGeom prst="line">
            <a:avLst/>
          </a:prstGeom>
          <a:ln w="12700">
            <a:solidFill>
              <a:srgbClr val="ED2891"/>
            </a:solidFill>
          </a:ln>
        </p:spPr>
        <p:style>
          <a:lnRef idx="1">
            <a:schemeClr val="accent1"/>
          </a:lnRef>
          <a:fillRef idx="0">
            <a:schemeClr val="accent1"/>
          </a:fillRef>
          <a:effectRef idx="0">
            <a:schemeClr val="accent1"/>
          </a:effectRef>
          <a:fontRef idx="minor">
            <a:schemeClr val="tx1"/>
          </a:fontRef>
        </p:style>
      </p:cxnSp>
      <p:sp>
        <p:nvSpPr>
          <p:cNvPr id="31" name="Rectangle 31"/>
          <p:cNvSpPr/>
          <p:nvPr/>
        </p:nvSpPr>
        <p:spPr>
          <a:xfrm>
            <a:off x="72362" y="6349705"/>
            <a:ext cx="4680897" cy="369332"/>
          </a:xfrm>
          <a:prstGeom prst="rect">
            <a:avLst/>
          </a:prstGeom>
        </p:spPr>
        <p:txBody>
          <a:bodyPr wrap="none">
            <a:spAutoFit/>
          </a:bodyPr>
          <a:lstStyle/>
          <a:p>
            <a:r>
              <a:rPr lang="pl-PL" dirty="0" smtClean="0"/>
              <a:t>Źródło</a:t>
            </a:r>
            <a:r>
              <a:rPr lang="en-US" dirty="0" smtClean="0"/>
              <a:t>: </a:t>
            </a:r>
            <a:r>
              <a:rPr lang="en-US" dirty="0">
                <a:hlinkClick r:id="rId4"/>
              </a:rPr>
              <a:t>Rising, </a:t>
            </a:r>
            <a:r>
              <a:rPr lang="en-US" dirty="0" err="1">
                <a:hlinkClick r:id="rId4"/>
              </a:rPr>
              <a:t>Kristensen</a:t>
            </a:r>
            <a:r>
              <a:rPr lang="en-US" dirty="0">
                <a:hlinkClick r:id="rId4"/>
              </a:rPr>
              <a:t>, </a:t>
            </a:r>
            <a:r>
              <a:rPr lang="en-US" dirty="0" err="1">
                <a:hlinkClick r:id="rId4"/>
              </a:rPr>
              <a:t>Tjerrild</a:t>
            </a:r>
            <a:r>
              <a:rPr lang="en-US" dirty="0">
                <a:hlinkClick r:id="rId4"/>
              </a:rPr>
              <a:t>-Hansen, 2014</a:t>
            </a:r>
            <a:endParaRPr lang="en-US" dirty="0"/>
          </a:p>
        </p:txBody>
      </p:sp>
    </p:spTree>
    <p:extLst>
      <p:ext uri="{BB962C8B-B14F-4D97-AF65-F5344CB8AC3E}">
        <p14:creationId xmlns:p14="http://schemas.microsoft.com/office/powerpoint/2010/main" xmlns="" val="834000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8">
            <a:extLst>
              <a:ext uri="{FF2B5EF4-FFF2-40B4-BE49-F238E27FC236}">
                <a16:creationId xmlns:a16="http://schemas.microsoft.com/office/drawing/2014/main" xmlns="" id="{A3AB907C-696E-4441-87BF-4BFA7256B16C}"/>
              </a:ext>
            </a:extLst>
          </p:cNvPr>
          <p:cNvSpPr/>
          <p:nvPr/>
        </p:nvSpPr>
        <p:spPr>
          <a:xfrm>
            <a:off x="3279905" y="3737459"/>
            <a:ext cx="1790164" cy="1790164"/>
          </a:xfrm>
          <a:prstGeom prst="ellipse">
            <a:avLst/>
          </a:prstGeom>
          <a:solidFill>
            <a:srgbClr val="F15A2A">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smtClean="0"/>
              <a:t>RÓŻNORODNOŚĆ</a:t>
            </a:r>
            <a:endParaRPr lang="en-US" dirty="0"/>
          </a:p>
        </p:txBody>
      </p:sp>
      <p:sp>
        <p:nvSpPr>
          <p:cNvPr id="19" name="Oval 17">
            <a:extLst>
              <a:ext uri="{FF2B5EF4-FFF2-40B4-BE49-F238E27FC236}">
                <a16:creationId xmlns:a16="http://schemas.microsoft.com/office/drawing/2014/main" xmlns="" id="{3A5AF16A-624B-B144-ACA3-35BD4A44AD8D}"/>
              </a:ext>
            </a:extLst>
          </p:cNvPr>
          <p:cNvSpPr/>
          <p:nvPr/>
        </p:nvSpPr>
        <p:spPr>
          <a:xfrm>
            <a:off x="4780224" y="3737459"/>
            <a:ext cx="1790164" cy="1790164"/>
          </a:xfrm>
          <a:prstGeom prst="ellipse">
            <a:avLst/>
          </a:prstGeom>
          <a:solidFill>
            <a:srgbClr val="ED289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smtClean="0"/>
              <a:t>PRĘDKOŚĆ</a:t>
            </a:r>
            <a:endParaRPr lang="en-US" dirty="0"/>
          </a:p>
        </p:txBody>
      </p:sp>
      <p:sp>
        <p:nvSpPr>
          <p:cNvPr id="20" name="Oval 18">
            <a:extLst>
              <a:ext uri="{FF2B5EF4-FFF2-40B4-BE49-F238E27FC236}">
                <a16:creationId xmlns:a16="http://schemas.microsoft.com/office/drawing/2014/main" xmlns="" id="{93E63883-BDFF-C849-A62D-A2CA10CA4DE0}"/>
              </a:ext>
            </a:extLst>
          </p:cNvPr>
          <p:cNvSpPr/>
          <p:nvPr/>
        </p:nvSpPr>
        <p:spPr>
          <a:xfrm>
            <a:off x="4033139" y="2375677"/>
            <a:ext cx="1790164" cy="1790164"/>
          </a:xfrm>
          <a:prstGeom prst="ellipse">
            <a:avLst/>
          </a:prstGeom>
          <a:solidFill>
            <a:srgbClr val="B5237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smtClean="0"/>
              <a:t>OBJĘTOŚĆ</a:t>
            </a:r>
            <a:endParaRPr lang="en-US" dirty="0"/>
          </a:p>
        </p:txBody>
      </p:sp>
      <p:sp>
        <p:nvSpPr>
          <p:cNvPr id="21" name="Text Placeholder 23">
            <a:extLst>
              <a:ext uri="{FF2B5EF4-FFF2-40B4-BE49-F238E27FC236}">
                <a16:creationId xmlns:a16="http://schemas.microsoft.com/office/drawing/2014/main" xmlns="" id="{1CE1A50F-EEE4-3749-9390-2BBF32CE1DED}"/>
              </a:ext>
            </a:extLst>
          </p:cNvPr>
          <p:cNvSpPr txBox="1">
            <a:spLocks/>
          </p:cNvSpPr>
          <p:nvPr/>
        </p:nvSpPr>
        <p:spPr>
          <a:xfrm>
            <a:off x="3209101" y="784958"/>
            <a:ext cx="3565736" cy="1407314"/>
          </a:xfrm>
          <a:prstGeom prst="rect">
            <a:avLst/>
          </a:prstGeom>
        </p:spPr>
        <p:txBody>
          <a:bodyPr>
            <a:normAutofit/>
          </a:bodyPr>
          <a:lstStyle>
            <a:lvl1pPr marL="0" indent="0" algn="ctr" defTabSz="914400" rtl="0" eaLnBrk="1" latinLnBrk="0" hangingPunct="1">
              <a:lnSpc>
                <a:spcPct val="90000"/>
              </a:lnSpc>
              <a:spcBef>
                <a:spcPts val="1000"/>
              </a:spcBef>
              <a:buFont typeface="Arial"/>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6000" dirty="0">
                <a:solidFill>
                  <a:srgbClr val="F15A2A"/>
                </a:solidFill>
              </a:rPr>
              <a:t>3</a:t>
            </a:r>
            <a:endParaRPr lang="en-US" dirty="0">
              <a:solidFill>
                <a:srgbClr val="B52372"/>
              </a:solidFill>
            </a:endParaRPr>
          </a:p>
        </p:txBody>
      </p:sp>
      <p:sp>
        <p:nvSpPr>
          <p:cNvPr id="22" name="Right Arrow 9">
            <a:extLst>
              <a:ext uri="{FF2B5EF4-FFF2-40B4-BE49-F238E27FC236}">
                <a16:creationId xmlns:a16="http://schemas.microsoft.com/office/drawing/2014/main" xmlns="" id="{D1D7E729-6033-F743-B165-93960B2E9C94}"/>
              </a:ext>
            </a:extLst>
          </p:cNvPr>
          <p:cNvSpPr/>
          <p:nvPr/>
        </p:nvSpPr>
        <p:spPr>
          <a:xfrm>
            <a:off x="6810946" y="3786355"/>
            <a:ext cx="1601273" cy="987471"/>
          </a:xfrm>
          <a:prstGeom prst="rightArrow">
            <a:avLst/>
          </a:prstGeom>
          <a:solidFill>
            <a:srgbClr val="085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3">
            <a:extLst>
              <a:ext uri="{FF2B5EF4-FFF2-40B4-BE49-F238E27FC236}">
                <a16:creationId xmlns:a16="http://schemas.microsoft.com/office/drawing/2014/main" xmlns="" id="{71762798-8D79-D545-B864-657484808811}"/>
              </a:ext>
            </a:extLst>
          </p:cNvPr>
          <p:cNvSpPr txBox="1">
            <a:spLocks/>
          </p:cNvSpPr>
          <p:nvPr/>
        </p:nvSpPr>
        <p:spPr>
          <a:xfrm>
            <a:off x="3197808" y="1574716"/>
            <a:ext cx="3565736" cy="711176"/>
          </a:xfrm>
          <a:prstGeom prst="rect">
            <a:avLst/>
          </a:prstGeom>
        </p:spPr>
        <p:txBody>
          <a:bodyPr>
            <a:normAutofit fontScale="92500"/>
          </a:bodyPr>
          <a:lstStyle>
            <a:lvl1pPr marL="0" indent="0" algn="ctr" defTabSz="914400" rtl="0" eaLnBrk="1" latinLnBrk="0" hangingPunct="1">
              <a:lnSpc>
                <a:spcPct val="90000"/>
              </a:lnSpc>
              <a:spcBef>
                <a:spcPts val="1000"/>
              </a:spcBef>
              <a:buFont typeface="Arial"/>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pl-PL" dirty="0" smtClean="0">
                <a:solidFill>
                  <a:srgbClr val="B52372"/>
                </a:solidFill>
              </a:rPr>
              <a:t>CHARAKTERYSTYKA</a:t>
            </a:r>
            <a:endParaRPr lang="en-US" dirty="0">
              <a:solidFill>
                <a:srgbClr val="B52372"/>
              </a:solidFill>
            </a:endParaRPr>
          </a:p>
        </p:txBody>
      </p:sp>
      <p:sp>
        <p:nvSpPr>
          <p:cNvPr id="24" name="Text Placeholder 23">
            <a:extLst>
              <a:ext uri="{FF2B5EF4-FFF2-40B4-BE49-F238E27FC236}">
                <a16:creationId xmlns:a16="http://schemas.microsoft.com/office/drawing/2014/main" xmlns="" id="{BF7C491E-7DB3-E442-BE21-403AA98F4AF9}"/>
              </a:ext>
            </a:extLst>
          </p:cNvPr>
          <p:cNvSpPr txBox="1">
            <a:spLocks/>
          </p:cNvSpPr>
          <p:nvPr/>
        </p:nvSpPr>
        <p:spPr>
          <a:xfrm>
            <a:off x="8626264" y="241448"/>
            <a:ext cx="3565736" cy="1407314"/>
          </a:xfrm>
          <a:prstGeom prst="rect">
            <a:avLst/>
          </a:prstGeom>
        </p:spPr>
        <p:txBody>
          <a:bodyPr>
            <a:normAutofit/>
          </a:bodyPr>
          <a:lstStyle>
            <a:lvl1pPr marL="0" indent="0" algn="ctr" defTabSz="914400" rtl="0" eaLnBrk="1" latinLnBrk="0" hangingPunct="1">
              <a:lnSpc>
                <a:spcPct val="90000"/>
              </a:lnSpc>
              <a:spcBef>
                <a:spcPts val="1000"/>
              </a:spcBef>
              <a:buFont typeface="Arial"/>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6000" dirty="0">
                <a:solidFill>
                  <a:srgbClr val="F15A2A"/>
                </a:solidFill>
              </a:rPr>
              <a:t>3</a:t>
            </a:r>
            <a:endParaRPr lang="en-US" dirty="0">
              <a:solidFill>
                <a:srgbClr val="B52372"/>
              </a:solidFill>
            </a:endParaRPr>
          </a:p>
        </p:txBody>
      </p:sp>
      <p:sp>
        <p:nvSpPr>
          <p:cNvPr id="25" name="Text Placeholder 23">
            <a:extLst>
              <a:ext uri="{FF2B5EF4-FFF2-40B4-BE49-F238E27FC236}">
                <a16:creationId xmlns:a16="http://schemas.microsoft.com/office/drawing/2014/main" xmlns="" id="{2907BB78-BFEF-CE45-A15A-CAB27CC1CA2E}"/>
              </a:ext>
            </a:extLst>
          </p:cNvPr>
          <p:cNvSpPr txBox="1">
            <a:spLocks/>
          </p:cNvSpPr>
          <p:nvPr/>
        </p:nvSpPr>
        <p:spPr>
          <a:xfrm>
            <a:off x="8614971" y="1031205"/>
            <a:ext cx="3565736" cy="1257669"/>
          </a:xfrm>
          <a:prstGeom prst="rect">
            <a:avLst/>
          </a:prstGeom>
        </p:spPr>
        <p:txBody>
          <a:bodyPr>
            <a:normAutofit/>
          </a:bodyPr>
          <a:lstStyle>
            <a:lvl1pPr marL="0" indent="0" algn="ctr" defTabSz="914400" rtl="0" eaLnBrk="1" latinLnBrk="0" hangingPunct="1">
              <a:lnSpc>
                <a:spcPct val="90000"/>
              </a:lnSpc>
              <a:spcBef>
                <a:spcPts val="1000"/>
              </a:spcBef>
              <a:buFont typeface="Arial"/>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pl-PL" dirty="0" smtClean="0">
                <a:solidFill>
                  <a:srgbClr val="B52372"/>
                </a:solidFill>
              </a:rPr>
              <a:t>PARADYGMATY PRZETWARZANIA</a:t>
            </a:r>
            <a:endParaRPr lang="en-US" dirty="0">
              <a:solidFill>
                <a:srgbClr val="B52372"/>
              </a:solidFill>
            </a:endParaRPr>
          </a:p>
        </p:txBody>
      </p:sp>
      <p:sp>
        <p:nvSpPr>
          <p:cNvPr id="26" name="Oval 26">
            <a:extLst>
              <a:ext uri="{FF2B5EF4-FFF2-40B4-BE49-F238E27FC236}">
                <a16:creationId xmlns:a16="http://schemas.microsoft.com/office/drawing/2014/main" xmlns="" id="{94FFBD9B-C387-C349-9E55-A456CE6066C2}"/>
              </a:ext>
            </a:extLst>
          </p:cNvPr>
          <p:cNvSpPr/>
          <p:nvPr/>
        </p:nvSpPr>
        <p:spPr>
          <a:xfrm>
            <a:off x="8618968" y="3708573"/>
            <a:ext cx="1790164" cy="1790164"/>
          </a:xfrm>
          <a:prstGeom prst="ellipse">
            <a:avLst/>
          </a:prstGeom>
          <a:solidFill>
            <a:srgbClr val="F15A2A">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7">
            <a:extLst>
              <a:ext uri="{FF2B5EF4-FFF2-40B4-BE49-F238E27FC236}">
                <a16:creationId xmlns:a16="http://schemas.microsoft.com/office/drawing/2014/main" xmlns="" id="{28AD95D7-9F2C-A046-98A2-7F07D2D0020B}"/>
              </a:ext>
            </a:extLst>
          </p:cNvPr>
          <p:cNvSpPr/>
          <p:nvPr/>
        </p:nvSpPr>
        <p:spPr>
          <a:xfrm>
            <a:off x="10119287" y="3708573"/>
            <a:ext cx="1790164" cy="1790164"/>
          </a:xfrm>
          <a:prstGeom prst="ellipse">
            <a:avLst/>
          </a:prstGeom>
          <a:solidFill>
            <a:srgbClr val="ED289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8">
            <a:extLst>
              <a:ext uri="{FF2B5EF4-FFF2-40B4-BE49-F238E27FC236}">
                <a16:creationId xmlns:a16="http://schemas.microsoft.com/office/drawing/2014/main" xmlns="" id="{5AA71724-2E46-8D48-BE6B-F7D139B880C7}"/>
              </a:ext>
            </a:extLst>
          </p:cNvPr>
          <p:cNvSpPr/>
          <p:nvPr/>
        </p:nvSpPr>
        <p:spPr>
          <a:xfrm>
            <a:off x="9372202" y="2346791"/>
            <a:ext cx="1790164" cy="1790164"/>
          </a:xfrm>
          <a:prstGeom prst="ellipse">
            <a:avLst/>
          </a:prstGeom>
          <a:solidFill>
            <a:srgbClr val="B5237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11">
            <a:extLst>
              <a:ext uri="{FF2B5EF4-FFF2-40B4-BE49-F238E27FC236}">
                <a16:creationId xmlns:a16="http://schemas.microsoft.com/office/drawing/2014/main" xmlns="" id="{F51601FA-610E-BE43-AA4E-E14A0CC026D3}"/>
              </a:ext>
            </a:extLst>
          </p:cNvPr>
          <p:cNvSpPr/>
          <p:nvPr/>
        </p:nvSpPr>
        <p:spPr>
          <a:xfrm>
            <a:off x="9372201" y="2718971"/>
            <a:ext cx="1790164" cy="892552"/>
          </a:xfrm>
          <a:prstGeom prst="rect">
            <a:avLst/>
          </a:prstGeom>
        </p:spPr>
        <p:txBody>
          <a:bodyPr wrap="square">
            <a:spAutoFit/>
          </a:bodyPr>
          <a:lstStyle/>
          <a:p>
            <a:pPr algn="ctr"/>
            <a:r>
              <a:rPr lang="pl-PL" dirty="0" smtClean="0">
                <a:solidFill>
                  <a:schemeClr val="bg1"/>
                </a:solidFill>
              </a:rPr>
              <a:t>PRZETRWARZANIE SERII</a:t>
            </a:r>
            <a:endParaRPr lang="en-US" dirty="0">
              <a:solidFill>
                <a:schemeClr val="bg1"/>
              </a:solidFill>
            </a:endParaRPr>
          </a:p>
          <a:p>
            <a:pPr algn="ctr"/>
            <a:r>
              <a:rPr lang="es-ES_tradnl" sz="1600" i="1" dirty="0" smtClean="0">
                <a:solidFill>
                  <a:schemeClr val="bg1"/>
                </a:solidFill>
              </a:rPr>
              <a:t>(</a:t>
            </a:r>
            <a:r>
              <a:rPr lang="pl-PL" sz="1600" i="1" dirty="0" smtClean="0">
                <a:solidFill>
                  <a:schemeClr val="bg1"/>
                </a:solidFill>
              </a:rPr>
              <a:t>Np.</a:t>
            </a:r>
            <a:r>
              <a:rPr lang="es-ES_tradnl" sz="1600" i="1" dirty="0" smtClean="0">
                <a:solidFill>
                  <a:schemeClr val="bg1"/>
                </a:solidFill>
              </a:rPr>
              <a:t> </a:t>
            </a:r>
            <a:r>
              <a:rPr lang="es-ES_tradnl" sz="1600" i="1" dirty="0">
                <a:solidFill>
                  <a:schemeClr val="bg1"/>
                </a:solidFill>
              </a:rPr>
              <a:t>Hadoop) </a:t>
            </a:r>
          </a:p>
        </p:txBody>
      </p:sp>
      <p:sp>
        <p:nvSpPr>
          <p:cNvPr id="30" name="Rectangle 29">
            <a:extLst>
              <a:ext uri="{FF2B5EF4-FFF2-40B4-BE49-F238E27FC236}">
                <a16:creationId xmlns:a16="http://schemas.microsoft.com/office/drawing/2014/main" xmlns="" id="{83CFAE44-8711-0E4B-9223-11BF875E016E}"/>
              </a:ext>
            </a:extLst>
          </p:cNvPr>
          <p:cNvSpPr/>
          <p:nvPr/>
        </p:nvSpPr>
        <p:spPr>
          <a:xfrm>
            <a:off x="10156445" y="4122750"/>
            <a:ext cx="1790164" cy="1446550"/>
          </a:xfrm>
          <a:prstGeom prst="rect">
            <a:avLst/>
          </a:prstGeom>
        </p:spPr>
        <p:txBody>
          <a:bodyPr wrap="square">
            <a:spAutoFit/>
          </a:bodyPr>
          <a:lstStyle/>
          <a:p>
            <a:pPr algn="ctr"/>
            <a:r>
              <a:rPr lang="pl-PL" dirty="0" smtClean="0">
                <a:solidFill>
                  <a:schemeClr val="bg1"/>
                </a:solidFill>
              </a:rPr>
              <a:t>Przetwarzanie w czasie rzeczywistym </a:t>
            </a:r>
          </a:p>
          <a:p>
            <a:pPr algn="ctr"/>
            <a:r>
              <a:rPr lang="es-ES_tradnl" sz="1600" i="1" dirty="0" smtClean="0">
                <a:solidFill>
                  <a:schemeClr val="bg1"/>
                </a:solidFill>
              </a:rPr>
              <a:t>(</a:t>
            </a:r>
            <a:r>
              <a:rPr lang="pl-PL" sz="1600" i="1" dirty="0" smtClean="0">
                <a:solidFill>
                  <a:schemeClr val="bg1"/>
                </a:solidFill>
              </a:rPr>
              <a:t>Np.</a:t>
            </a:r>
            <a:r>
              <a:rPr lang="pl-PL" sz="1600" i="1" dirty="0" smtClean="0">
                <a:solidFill>
                  <a:schemeClr val="bg1"/>
                </a:solidFill>
              </a:rPr>
              <a:t> </a:t>
            </a:r>
            <a:r>
              <a:rPr lang="es-ES_tradnl" sz="1600" i="1" dirty="0" smtClean="0">
                <a:solidFill>
                  <a:schemeClr val="bg1"/>
                </a:solidFill>
              </a:rPr>
              <a:t>Spark</a:t>
            </a:r>
            <a:r>
              <a:rPr lang="es-ES_tradnl" sz="1600" i="1" dirty="0">
                <a:solidFill>
                  <a:schemeClr val="bg1"/>
                </a:solidFill>
              </a:rPr>
              <a:t>)</a:t>
            </a:r>
          </a:p>
          <a:p>
            <a:pPr algn="ctr"/>
            <a:endParaRPr lang="en-US" dirty="0">
              <a:solidFill>
                <a:schemeClr val="bg1"/>
              </a:solidFill>
            </a:endParaRPr>
          </a:p>
        </p:txBody>
      </p:sp>
      <p:sp>
        <p:nvSpPr>
          <p:cNvPr id="31" name="Rectangle 30">
            <a:extLst>
              <a:ext uri="{FF2B5EF4-FFF2-40B4-BE49-F238E27FC236}">
                <a16:creationId xmlns:a16="http://schemas.microsoft.com/office/drawing/2014/main" xmlns="" id="{30FCE1F8-7CF6-DD46-87EE-0149E74C01F6}"/>
              </a:ext>
            </a:extLst>
          </p:cNvPr>
          <p:cNvSpPr/>
          <p:nvPr/>
        </p:nvSpPr>
        <p:spPr>
          <a:xfrm>
            <a:off x="8596517" y="4099849"/>
            <a:ext cx="1790164" cy="646331"/>
          </a:xfrm>
          <a:prstGeom prst="rect">
            <a:avLst/>
          </a:prstGeom>
        </p:spPr>
        <p:txBody>
          <a:bodyPr wrap="square">
            <a:spAutoFit/>
          </a:bodyPr>
          <a:lstStyle/>
          <a:p>
            <a:pPr algn="ctr"/>
            <a:r>
              <a:rPr lang="pl-PL" dirty="0" smtClean="0">
                <a:solidFill>
                  <a:schemeClr val="bg1"/>
                </a:solidFill>
              </a:rPr>
              <a:t>Bazy danych </a:t>
            </a:r>
            <a:r>
              <a:rPr lang="es-ES_tradnl" dirty="0" smtClean="0">
                <a:solidFill>
                  <a:schemeClr val="bg1"/>
                </a:solidFill>
              </a:rPr>
              <a:t>NoSQL</a:t>
            </a:r>
            <a:endParaRPr lang="es-ES_tradnl" dirty="0">
              <a:solidFill>
                <a:schemeClr val="bg1"/>
              </a:solidFill>
            </a:endParaRPr>
          </a:p>
        </p:txBody>
      </p:sp>
      <p:sp>
        <p:nvSpPr>
          <p:cNvPr id="32" name="テキスト プレースホルダー 36">
            <a:extLst>
              <a:ext uri="{FF2B5EF4-FFF2-40B4-BE49-F238E27FC236}">
                <a16:creationId xmlns:a16="http://schemas.microsoft.com/office/drawing/2014/main" xmlns="" id="{E9FEF893-8AC1-3E44-BAEF-303BD66E8266}"/>
              </a:ext>
            </a:extLst>
          </p:cNvPr>
          <p:cNvSpPr txBox="1">
            <a:spLocks/>
          </p:cNvSpPr>
          <p:nvPr/>
        </p:nvSpPr>
        <p:spPr bwMode="auto">
          <a:xfrm>
            <a:off x="684026" y="6406237"/>
            <a:ext cx="11042038" cy="410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085156"/>
                </a:solidFill>
                <a:latin typeface="Calibri" charset="0"/>
              </a:rPr>
              <a:t>GENERATION DATA </a:t>
            </a:r>
            <a:r>
              <a:rPr lang="en-US" altLang="ja-JP" sz="1100" b="1" dirty="0">
                <a:solidFill>
                  <a:srgbClr val="F15A2A"/>
                </a:solidFill>
                <a:latin typeface="Calibri" charset="0"/>
              </a:rPr>
              <a:t>|</a:t>
            </a:r>
            <a:r>
              <a:rPr lang="en-US" altLang="ja-JP" sz="1100" dirty="0">
                <a:solidFill>
                  <a:srgbClr val="615F5D"/>
                </a:solidFill>
                <a:latin typeface="Calibri" charset="0"/>
              </a:rPr>
              <a:t> </a:t>
            </a:r>
            <a:r>
              <a:rPr lang="en-US" altLang="ja-JP" sz="1100" dirty="0">
                <a:solidFill>
                  <a:srgbClr val="085156"/>
                </a:solidFill>
                <a:latin typeface="Calibri" charset="0"/>
              </a:rPr>
              <a:t>USING DATA FOR PROFIT</a:t>
            </a:r>
            <a:endParaRPr kumimoji="1" lang="ja-JP" altLang="en-US" sz="1100" dirty="0">
              <a:solidFill>
                <a:srgbClr val="085156"/>
              </a:solidFill>
              <a:latin typeface="Calibri" charset="0"/>
            </a:endParaRPr>
          </a:p>
        </p:txBody>
      </p:sp>
      <p:grpSp>
        <p:nvGrpSpPr>
          <p:cNvPr id="33" name="Group 36">
            <a:extLst>
              <a:ext uri="{FF2B5EF4-FFF2-40B4-BE49-F238E27FC236}">
                <a16:creationId xmlns:a16="http://schemas.microsoft.com/office/drawing/2014/main" xmlns="" id="{1165F3CC-8DAF-AE4D-8226-8EEBB1E819D7}"/>
              </a:ext>
            </a:extLst>
          </p:cNvPr>
          <p:cNvGrpSpPr/>
          <p:nvPr/>
        </p:nvGrpSpPr>
        <p:grpSpPr>
          <a:xfrm>
            <a:off x="0" y="0"/>
            <a:ext cx="3095607" cy="6858004"/>
            <a:chOff x="2" y="-5"/>
            <a:chExt cx="4790545" cy="6858004"/>
          </a:xfrm>
          <a:solidFill>
            <a:srgbClr val="085156"/>
          </a:solidFill>
        </p:grpSpPr>
        <p:sp>
          <p:nvSpPr>
            <p:cNvPr id="34" name="Rectangle 37">
              <a:extLst>
                <a:ext uri="{FF2B5EF4-FFF2-40B4-BE49-F238E27FC236}">
                  <a16:creationId xmlns:a16="http://schemas.microsoft.com/office/drawing/2014/main" xmlns="" id="{AF032571-A845-2D4E-9528-24AEF76EAA82}"/>
                </a:ext>
              </a:extLst>
            </p:cNvPr>
            <p:cNvSpPr/>
            <p:nvPr/>
          </p:nvSpPr>
          <p:spPr>
            <a:xfrm rot="16200000">
              <a:off x="-1562725" y="1562722"/>
              <a:ext cx="6858004" cy="3732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rminator 38">
              <a:extLst>
                <a:ext uri="{FF2B5EF4-FFF2-40B4-BE49-F238E27FC236}">
                  <a16:creationId xmlns:a16="http://schemas.microsoft.com/office/drawing/2014/main" xmlns="" id="{0ED93513-7647-B740-98C6-AD3827790713}"/>
                </a:ext>
              </a:extLst>
            </p:cNvPr>
            <p:cNvSpPr/>
            <p:nvPr/>
          </p:nvSpPr>
          <p:spPr>
            <a:xfrm rot="16200000">
              <a:off x="303549" y="2371001"/>
              <a:ext cx="6858003" cy="2115992"/>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39">
            <a:extLst>
              <a:ext uri="{FF2B5EF4-FFF2-40B4-BE49-F238E27FC236}">
                <a16:creationId xmlns:a16="http://schemas.microsoft.com/office/drawing/2014/main" xmlns="" id="{14371F25-0393-5048-AF69-CFB1A7CDB173}"/>
              </a:ext>
            </a:extLst>
          </p:cNvPr>
          <p:cNvSpPr txBox="1"/>
          <p:nvPr/>
        </p:nvSpPr>
        <p:spPr>
          <a:xfrm>
            <a:off x="228952" y="438460"/>
            <a:ext cx="2497103" cy="2862322"/>
          </a:xfrm>
          <a:prstGeom prst="rect">
            <a:avLst/>
          </a:prstGeom>
          <a:noFill/>
        </p:spPr>
        <p:txBody>
          <a:bodyPr wrap="square" rtlCol="0">
            <a:spAutoFit/>
          </a:bodyPr>
          <a:lstStyle/>
          <a:p>
            <a:r>
              <a:rPr lang="pl-PL" sz="3600" dirty="0" smtClean="0">
                <a:solidFill>
                  <a:schemeClr val="bg1"/>
                </a:solidFill>
              </a:rPr>
              <a:t>Narzędzia do obsługi dużych zestawów danych</a:t>
            </a:r>
            <a:endParaRPr lang="es-ES_tradnl" sz="3600" dirty="0">
              <a:solidFill>
                <a:schemeClr val="bg1"/>
              </a:solidFill>
            </a:endParaRPr>
          </a:p>
        </p:txBody>
      </p:sp>
      <p:pic>
        <p:nvPicPr>
          <p:cNvPr id="37" name="Picture 40">
            <a:extLst>
              <a:ext uri="{FF2B5EF4-FFF2-40B4-BE49-F238E27FC236}">
                <a16:creationId xmlns:a16="http://schemas.microsoft.com/office/drawing/2014/main" xmlns="" id="{126D23AB-32A8-1D42-BF5A-4ECA693A4788}"/>
              </a:ext>
            </a:extLst>
          </p:cNvPr>
          <p:cNvPicPr>
            <a:picLocks noChangeAspect="1"/>
          </p:cNvPicPr>
          <p:nvPr/>
        </p:nvPicPr>
        <p:blipFill rotWithShape="1">
          <a:blip r:embed="rId3">
            <a:alphaModFix amt="7000"/>
            <a:extLst>
              <a:ext uri="{28A0092B-C50C-407E-A947-70E740481C1C}">
                <a14:useLocalDpi xmlns:a14="http://schemas.microsoft.com/office/drawing/2010/main" xmlns="" val="0"/>
              </a:ext>
            </a:extLst>
          </a:blip>
          <a:srcRect l="-12312" t="-38363" r="-987" b="34441"/>
          <a:stretch/>
        </p:blipFill>
        <p:spPr>
          <a:xfrm rot="5400000">
            <a:off x="86850" y="3160592"/>
            <a:ext cx="3129596" cy="3264296"/>
          </a:xfrm>
          <a:prstGeom prst="rect">
            <a:avLst/>
          </a:prstGeom>
        </p:spPr>
      </p:pic>
    </p:spTree>
    <p:extLst>
      <p:ext uri="{BB962C8B-B14F-4D97-AF65-F5344CB8AC3E}">
        <p14:creationId xmlns:p14="http://schemas.microsoft.com/office/powerpoint/2010/main" xmlns="" val="7507839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xmlns="" id="{871827F2-97B2-5C46-A6B0-CC9BB91B96C5}"/>
              </a:ext>
            </a:extLst>
          </p:cNvPr>
          <p:cNvSpPr txBox="1"/>
          <p:nvPr/>
        </p:nvSpPr>
        <p:spPr>
          <a:xfrm>
            <a:off x="2893092" y="5408328"/>
            <a:ext cx="9088873" cy="1077218"/>
          </a:xfrm>
          <a:prstGeom prst="rect">
            <a:avLst/>
          </a:prstGeom>
          <a:noFill/>
        </p:spPr>
        <p:txBody>
          <a:bodyPr wrap="square" numCol="2" rtlCol="0">
            <a:spAutoFit/>
          </a:bodyPr>
          <a:lstStyle/>
          <a:p>
            <a:pPr marL="285750" indent="-285750">
              <a:buFont typeface="Arial" charset="0"/>
              <a:buChar char="•"/>
            </a:pPr>
            <a:r>
              <a:rPr lang="pl-PL" sz="1600" dirty="0" smtClean="0">
                <a:solidFill>
                  <a:srgbClr val="085156"/>
                </a:solidFill>
              </a:rPr>
              <a:t>Modelowanie ryzyka,</a:t>
            </a:r>
          </a:p>
          <a:p>
            <a:pPr marL="285750" indent="-285750">
              <a:buFont typeface="Arial" charset="0"/>
              <a:buChar char="•"/>
            </a:pPr>
            <a:r>
              <a:rPr lang="pl-PL" sz="1600" dirty="0" smtClean="0">
                <a:solidFill>
                  <a:srgbClr val="085156"/>
                </a:solidFill>
              </a:rPr>
              <a:t>Analizy retrospektywne i predykcyjne,</a:t>
            </a:r>
          </a:p>
          <a:p>
            <a:pPr marL="285750" indent="-285750">
              <a:buFont typeface="Arial" charset="0"/>
              <a:buChar char="•"/>
            </a:pPr>
            <a:endParaRPr lang="pl-PL" sz="1600" dirty="0" smtClean="0">
              <a:solidFill>
                <a:srgbClr val="085156"/>
              </a:solidFill>
            </a:endParaRPr>
          </a:p>
          <a:p>
            <a:pPr marL="285750" indent="-285750">
              <a:buFont typeface="Arial" charset="0"/>
              <a:buChar char="•"/>
            </a:pPr>
            <a:endParaRPr lang="pl-PL" sz="1600" dirty="0" smtClean="0">
              <a:solidFill>
                <a:srgbClr val="085156"/>
              </a:solidFill>
            </a:endParaRPr>
          </a:p>
          <a:p>
            <a:pPr marL="285750" indent="-285750">
              <a:buFont typeface="Arial" charset="0"/>
              <a:buChar char="•"/>
            </a:pPr>
            <a:r>
              <a:rPr lang="pl-PL" sz="1600" dirty="0" smtClean="0">
                <a:solidFill>
                  <a:srgbClr val="085156"/>
                </a:solidFill>
              </a:rPr>
              <a:t>Uczenie maszynowe i dopasowywanie wzorców,</a:t>
            </a:r>
          </a:p>
          <a:p>
            <a:pPr marL="285750" indent="-285750">
              <a:buFont typeface="Arial" charset="0"/>
              <a:buChar char="•"/>
            </a:pPr>
            <a:r>
              <a:rPr lang="pl-PL" sz="1600" dirty="0" smtClean="0">
                <a:solidFill>
                  <a:srgbClr val="085156"/>
                </a:solidFill>
              </a:rPr>
              <a:t>Segmentacja klientów</a:t>
            </a:r>
            <a:endParaRPr lang="es-ES_tradnl" sz="1600" dirty="0" err="1" smtClean="0">
              <a:solidFill>
                <a:srgbClr val="085156"/>
              </a:solidFill>
            </a:endParaRPr>
          </a:p>
        </p:txBody>
      </p:sp>
      <p:pic>
        <p:nvPicPr>
          <p:cNvPr id="9" name="Picture 8">
            <a:extLst>
              <a:ext uri="{FF2B5EF4-FFF2-40B4-BE49-F238E27FC236}">
                <a16:creationId xmlns:a16="http://schemas.microsoft.com/office/drawing/2014/main" xmlns="" id="{5DB6FC80-CDD7-1A49-88B7-681D8EF23559}"/>
              </a:ext>
            </a:extLst>
          </p:cNvPr>
          <p:cNvPicPr>
            <a:picLocks noChangeAspect="1"/>
          </p:cNvPicPr>
          <p:nvPr/>
        </p:nvPicPr>
        <p:blipFill rotWithShape="1">
          <a:blip r:embed="rId3">
            <a:alphaModFix amt="7000"/>
            <a:extLst>
              <a:ext uri="{28A0092B-C50C-407E-A947-70E740481C1C}">
                <a14:useLocalDpi xmlns:a14="http://schemas.microsoft.com/office/drawing/2010/main" xmlns="" val="0"/>
              </a:ext>
            </a:extLst>
          </a:blip>
          <a:srcRect l="-12312" t="-38363" r="-987" b="34441"/>
          <a:stretch/>
        </p:blipFill>
        <p:spPr>
          <a:xfrm rot="5400000">
            <a:off x="86850" y="3160592"/>
            <a:ext cx="3129596" cy="3264296"/>
          </a:xfrm>
          <a:prstGeom prst="rect">
            <a:avLst/>
          </a:prstGeom>
        </p:spPr>
      </p:pic>
      <p:pic>
        <p:nvPicPr>
          <p:cNvPr id="13" name="Picture 12" descr="A close up of a piece of paper&#10;&#10;Description automatically generated">
            <a:extLst>
              <a:ext uri="{FF2B5EF4-FFF2-40B4-BE49-F238E27FC236}">
                <a16:creationId xmlns:a16="http://schemas.microsoft.com/office/drawing/2014/main" xmlns="" id="{B7FA87D2-FB2A-ED49-917D-EFE2751013B2}"/>
              </a:ext>
            </a:extLst>
          </p:cNvPr>
          <p:cNvPicPr>
            <a:picLocks noChangeAspect="1"/>
          </p:cNvPicPr>
          <p:nvPr/>
        </p:nvPicPr>
        <p:blipFill rotWithShape="1">
          <a:blip r:embed="rId4"/>
          <a:srcRect l="-17251" t="39507" r="36051" b="-79"/>
          <a:stretch/>
        </p:blipFill>
        <p:spPr>
          <a:xfrm>
            <a:off x="6682854" y="0"/>
            <a:ext cx="5516108" cy="2743200"/>
          </a:xfrm>
          <a:prstGeom prst="rect">
            <a:avLst/>
          </a:prstGeom>
        </p:spPr>
      </p:pic>
      <p:grpSp>
        <p:nvGrpSpPr>
          <p:cNvPr id="2" name="Group 13">
            <a:extLst>
              <a:ext uri="{FF2B5EF4-FFF2-40B4-BE49-F238E27FC236}">
                <a16:creationId xmlns:a16="http://schemas.microsoft.com/office/drawing/2014/main" xmlns="" id="{B3F24098-185C-844A-A07E-CE083C8EF645}"/>
              </a:ext>
            </a:extLst>
          </p:cNvPr>
          <p:cNvGrpSpPr/>
          <p:nvPr/>
        </p:nvGrpSpPr>
        <p:grpSpPr>
          <a:xfrm>
            <a:off x="1" y="0"/>
            <a:ext cx="2678806" cy="6858004"/>
            <a:chOff x="2" y="-5"/>
            <a:chExt cx="4790545" cy="6858004"/>
          </a:xfrm>
          <a:solidFill>
            <a:srgbClr val="085156"/>
          </a:solidFill>
        </p:grpSpPr>
        <p:sp>
          <p:nvSpPr>
            <p:cNvPr id="15" name="Rectangle 14">
              <a:extLst>
                <a:ext uri="{FF2B5EF4-FFF2-40B4-BE49-F238E27FC236}">
                  <a16:creationId xmlns:a16="http://schemas.microsoft.com/office/drawing/2014/main" xmlns="" id="{21F44E74-530A-3044-A4F9-C639567E279D}"/>
                </a:ext>
              </a:extLst>
            </p:cNvPr>
            <p:cNvSpPr/>
            <p:nvPr/>
          </p:nvSpPr>
          <p:spPr>
            <a:xfrm rot="16200000">
              <a:off x="-1562725" y="1562722"/>
              <a:ext cx="6858004" cy="3732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rminator 15">
              <a:extLst>
                <a:ext uri="{FF2B5EF4-FFF2-40B4-BE49-F238E27FC236}">
                  <a16:creationId xmlns:a16="http://schemas.microsoft.com/office/drawing/2014/main" xmlns="" id="{62F74C1C-BF0C-9843-B04E-BA7184EAD78B}"/>
                </a:ext>
              </a:extLst>
            </p:cNvPr>
            <p:cNvSpPr/>
            <p:nvPr/>
          </p:nvSpPr>
          <p:spPr>
            <a:xfrm rot="16200000">
              <a:off x="303549" y="2371001"/>
              <a:ext cx="6858003" cy="2115992"/>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Graphic 20" descr="Lightbulb">
            <a:extLst>
              <a:ext uri="{FF2B5EF4-FFF2-40B4-BE49-F238E27FC236}">
                <a16:creationId xmlns:a16="http://schemas.microsoft.com/office/drawing/2014/main" xmlns="" id="{71D80ACA-1B84-F747-8B5B-B51AD2C987CE}"/>
              </a:ext>
            </a:extLst>
          </p:cNvPr>
          <p:cNvPicPr>
            <a:picLocks noChangeAspect="1"/>
          </p:cNvPicPr>
          <p:nvPr/>
        </p:nvPicPr>
        <p:blipFill>
          <a:blip r:embed="rId5">
            <a:alphaModFix amt="47000"/>
            <a:extLst>
              <a:ext uri="{96DAC541-7B7A-43D3-8B79-37D633B846F1}">
                <asvg:svgBlip xmlns:asvg="http://schemas.microsoft.com/office/drawing/2016/SVG/main" xmlns="" r:embed="rId6"/>
              </a:ext>
            </a:extLst>
          </a:blip>
          <a:stretch>
            <a:fillRect/>
          </a:stretch>
        </p:blipFill>
        <p:spPr>
          <a:xfrm>
            <a:off x="19500" y="4310928"/>
            <a:ext cx="2046610" cy="2046610"/>
          </a:xfrm>
          <a:prstGeom prst="rect">
            <a:avLst/>
          </a:prstGeom>
        </p:spPr>
      </p:pic>
      <p:sp>
        <p:nvSpPr>
          <p:cNvPr id="8" name="TextBox 7">
            <a:extLst>
              <a:ext uri="{FF2B5EF4-FFF2-40B4-BE49-F238E27FC236}">
                <a16:creationId xmlns:a16="http://schemas.microsoft.com/office/drawing/2014/main" xmlns="" id="{6EA837A2-C836-AB4A-B82E-5EA00B11DFA8}"/>
              </a:ext>
            </a:extLst>
          </p:cNvPr>
          <p:cNvSpPr txBox="1"/>
          <p:nvPr/>
        </p:nvSpPr>
        <p:spPr>
          <a:xfrm>
            <a:off x="137105" y="372165"/>
            <a:ext cx="3054844" cy="646331"/>
          </a:xfrm>
          <a:prstGeom prst="rect">
            <a:avLst/>
          </a:prstGeom>
          <a:noFill/>
        </p:spPr>
        <p:txBody>
          <a:bodyPr wrap="square" rtlCol="0">
            <a:spAutoFit/>
          </a:bodyPr>
          <a:lstStyle/>
          <a:p>
            <a:r>
              <a:rPr lang="es-ES_tradnl" sz="3600" dirty="0" smtClean="0">
                <a:solidFill>
                  <a:schemeClr val="bg1"/>
                </a:solidFill>
              </a:rPr>
              <a:t>HADOOP</a:t>
            </a:r>
            <a:endParaRPr lang="es-ES_tradnl" sz="3600" dirty="0">
              <a:solidFill>
                <a:schemeClr val="bg1"/>
              </a:solidFill>
            </a:endParaRPr>
          </a:p>
        </p:txBody>
      </p:sp>
      <p:sp>
        <p:nvSpPr>
          <p:cNvPr id="22" name="TextBox 21">
            <a:extLst>
              <a:ext uri="{FF2B5EF4-FFF2-40B4-BE49-F238E27FC236}">
                <a16:creationId xmlns:a16="http://schemas.microsoft.com/office/drawing/2014/main" xmlns="" id="{74792FBE-8D65-A249-85BF-40BA9684831C}"/>
              </a:ext>
            </a:extLst>
          </p:cNvPr>
          <p:cNvSpPr txBox="1"/>
          <p:nvPr/>
        </p:nvSpPr>
        <p:spPr>
          <a:xfrm>
            <a:off x="2871515" y="412881"/>
            <a:ext cx="9088873" cy="4955203"/>
          </a:xfrm>
          <a:prstGeom prst="rect">
            <a:avLst/>
          </a:prstGeom>
          <a:noFill/>
        </p:spPr>
        <p:txBody>
          <a:bodyPr wrap="square" rtlCol="0">
            <a:spAutoFit/>
          </a:bodyPr>
          <a:lstStyle/>
          <a:p>
            <a:r>
              <a:rPr lang="pl-PL" b="1" dirty="0" smtClean="0">
                <a:solidFill>
                  <a:srgbClr val="085156"/>
                </a:solidFill>
              </a:rPr>
              <a:t>Co to jest</a:t>
            </a:r>
            <a:r>
              <a:rPr lang="es-ES_tradnl" b="1" dirty="0" smtClean="0">
                <a:solidFill>
                  <a:srgbClr val="085156"/>
                </a:solidFill>
              </a:rPr>
              <a:t>? </a:t>
            </a:r>
          </a:p>
          <a:p>
            <a:r>
              <a:rPr lang="pl-PL" dirty="0" smtClean="0">
                <a:solidFill>
                  <a:srgbClr val="085156"/>
                </a:solidFill>
              </a:rPr>
              <a:t>Technologia oprogramowania przygotowana do magazynowania i przetwarzania dużych objętości danych dystrybuowanych między </a:t>
            </a:r>
            <a:r>
              <a:rPr lang="pl-PL" dirty="0" err="1" smtClean="0">
                <a:solidFill>
                  <a:srgbClr val="085156"/>
                </a:solidFill>
              </a:rPr>
              <a:t>klastrem</a:t>
            </a:r>
            <a:r>
              <a:rPr lang="pl-PL" dirty="0" smtClean="0">
                <a:solidFill>
                  <a:srgbClr val="085156"/>
                </a:solidFill>
              </a:rPr>
              <a:t> serwerów i magazynów.</a:t>
            </a:r>
            <a:endParaRPr lang="en-US" dirty="0" smtClean="0">
              <a:solidFill>
                <a:srgbClr val="085156"/>
              </a:solidFill>
            </a:endParaRPr>
          </a:p>
          <a:p>
            <a:endParaRPr lang="es-ES_tradnl" dirty="0">
              <a:solidFill>
                <a:srgbClr val="085156"/>
              </a:solidFill>
            </a:endParaRPr>
          </a:p>
          <a:p>
            <a:r>
              <a:rPr lang="pl-PL" b="1" dirty="0" smtClean="0">
                <a:solidFill>
                  <a:srgbClr val="085156"/>
                </a:solidFill>
              </a:rPr>
              <a:t>Co zawiera? </a:t>
            </a:r>
            <a:endParaRPr lang="es-ES_tradnl" b="1" dirty="0">
              <a:solidFill>
                <a:srgbClr val="085156"/>
              </a:solidFill>
            </a:endParaRPr>
          </a:p>
          <a:p>
            <a:pPr marL="285750" lvl="0" indent="-285750">
              <a:buFont typeface="Arial" charset="0"/>
              <a:buChar char="•"/>
            </a:pPr>
            <a:r>
              <a:rPr lang="en-US" dirty="0" err="1" smtClean="0">
                <a:solidFill>
                  <a:srgbClr val="085156"/>
                </a:solidFill>
              </a:rPr>
              <a:t>Hadoop</a:t>
            </a:r>
            <a:r>
              <a:rPr lang="en-US" dirty="0" smtClean="0">
                <a:solidFill>
                  <a:srgbClr val="085156"/>
                </a:solidFill>
              </a:rPr>
              <a:t> Common: </a:t>
            </a:r>
            <a:r>
              <a:rPr lang="pl-PL" dirty="0" smtClean="0">
                <a:solidFill>
                  <a:srgbClr val="085156"/>
                </a:solidFill>
              </a:rPr>
              <a:t>Powszechne  narzędzia wspierające inne moduły </a:t>
            </a:r>
            <a:r>
              <a:rPr lang="pl-PL" dirty="0" err="1" smtClean="0">
                <a:solidFill>
                  <a:srgbClr val="085156"/>
                </a:solidFill>
              </a:rPr>
              <a:t>Hadoop</a:t>
            </a:r>
            <a:endParaRPr lang="en-US" dirty="0" smtClean="0">
              <a:solidFill>
                <a:srgbClr val="085156"/>
              </a:solidFill>
            </a:endParaRPr>
          </a:p>
          <a:p>
            <a:pPr marL="285750" lvl="0" indent="-285750">
              <a:buFont typeface="Arial" charset="0"/>
              <a:buChar char="•"/>
            </a:pPr>
            <a:r>
              <a:rPr lang="en-US" dirty="0" err="1" smtClean="0">
                <a:solidFill>
                  <a:srgbClr val="085156"/>
                </a:solidFill>
              </a:rPr>
              <a:t>Hadoop</a:t>
            </a:r>
            <a:r>
              <a:rPr lang="en-US" dirty="0" smtClean="0">
                <a:solidFill>
                  <a:srgbClr val="085156"/>
                </a:solidFill>
              </a:rPr>
              <a:t> Distributed File System (HDFS): </a:t>
            </a:r>
            <a:r>
              <a:rPr lang="pl-PL" dirty="0" smtClean="0">
                <a:solidFill>
                  <a:srgbClr val="085156"/>
                </a:solidFill>
              </a:rPr>
              <a:t>Rozproszony system plików, który przechowuje dane na maszynach towarowych, zapewniając bardzo wysoką łączną przepustowość w całym </a:t>
            </a:r>
            <a:r>
              <a:rPr lang="pl-PL" dirty="0" err="1" smtClean="0">
                <a:solidFill>
                  <a:srgbClr val="085156"/>
                </a:solidFill>
              </a:rPr>
              <a:t>klastrze</a:t>
            </a:r>
            <a:r>
              <a:rPr lang="pl-PL" dirty="0" smtClean="0">
                <a:solidFill>
                  <a:srgbClr val="085156"/>
                </a:solidFill>
              </a:rPr>
              <a:t>,</a:t>
            </a:r>
            <a:endParaRPr lang="en-US" dirty="0" smtClean="0">
              <a:solidFill>
                <a:srgbClr val="085156"/>
              </a:solidFill>
            </a:endParaRPr>
          </a:p>
          <a:p>
            <a:pPr marL="285750" lvl="0" indent="-285750">
              <a:buFont typeface="Arial" charset="0"/>
              <a:buChar char="•"/>
            </a:pPr>
            <a:r>
              <a:rPr lang="en-US" dirty="0" err="1" smtClean="0">
                <a:solidFill>
                  <a:srgbClr val="085156"/>
                </a:solidFill>
              </a:rPr>
              <a:t>Hadoop</a:t>
            </a:r>
            <a:r>
              <a:rPr lang="en-US" dirty="0" smtClean="0">
                <a:solidFill>
                  <a:srgbClr val="085156"/>
                </a:solidFill>
              </a:rPr>
              <a:t> YARN:</a:t>
            </a:r>
            <a:r>
              <a:rPr lang="pl-PL" dirty="0" smtClean="0">
                <a:solidFill>
                  <a:srgbClr val="085156"/>
                </a:solidFill>
              </a:rPr>
              <a:t> platforma zarządzania zasobami odpowiedzialna za zarządzanie zasobami obliczeniowymi w </a:t>
            </a:r>
            <a:r>
              <a:rPr lang="pl-PL" dirty="0" err="1" smtClean="0">
                <a:solidFill>
                  <a:srgbClr val="085156"/>
                </a:solidFill>
              </a:rPr>
              <a:t>klastrach</a:t>
            </a:r>
            <a:r>
              <a:rPr lang="pl-PL" dirty="0" smtClean="0">
                <a:solidFill>
                  <a:srgbClr val="085156"/>
                </a:solidFill>
              </a:rPr>
              <a:t> i wykorzystywanie ich do planowania aplikacji użytkowników,</a:t>
            </a:r>
            <a:endParaRPr lang="en-US" dirty="0" smtClean="0">
              <a:solidFill>
                <a:srgbClr val="085156"/>
              </a:solidFill>
            </a:endParaRPr>
          </a:p>
          <a:p>
            <a:pPr marL="285750" indent="-285750">
              <a:buFont typeface="Arial" charset="0"/>
              <a:buChar char="•"/>
            </a:pPr>
            <a:r>
              <a:rPr lang="en-US" dirty="0" err="1" smtClean="0">
                <a:solidFill>
                  <a:srgbClr val="085156"/>
                </a:solidFill>
              </a:rPr>
              <a:t>Hadoop</a:t>
            </a:r>
            <a:r>
              <a:rPr lang="en-US" dirty="0" smtClean="0">
                <a:solidFill>
                  <a:srgbClr val="085156"/>
                </a:solidFill>
              </a:rPr>
              <a:t> </a:t>
            </a:r>
            <a:r>
              <a:rPr lang="en-US" dirty="0" err="1" smtClean="0">
                <a:solidFill>
                  <a:srgbClr val="085156"/>
                </a:solidFill>
              </a:rPr>
              <a:t>MapReduce</a:t>
            </a:r>
            <a:r>
              <a:rPr lang="en-US" dirty="0" smtClean="0">
                <a:solidFill>
                  <a:srgbClr val="085156"/>
                </a:solidFill>
              </a:rPr>
              <a:t>: </a:t>
            </a:r>
            <a:r>
              <a:rPr lang="pl-PL" dirty="0" smtClean="0">
                <a:solidFill>
                  <a:srgbClr val="085156"/>
                </a:solidFill>
              </a:rPr>
              <a:t>model programowania do przetwarzania danych na dużą skalę</a:t>
            </a:r>
            <a:endParaRPr lang="en-US" dirty="0">
              <a:solidFill>
                <a:srgbClr val="085156"/>
              </a:solidFill>
            </a:endParaRPr>
          </a:p>
          <a:p>
            <a:pPr marL="285750" indent="-285750">
              <a:buFont typeface="Arial" charset="0"/>
              <a:buChar char="•"/>
            </a:pPr>
            <a:endParaRPr lang="en-US" dirty="0">
              <a:solidFill>
                <a:srgbClr val="085156"/>
              </a:solidFill>
            </a:endParaRPr>
          </a:p>
          <a:p>
            <a:r>
              <a:rPr lang="pl-PL" b="1" dirty="0" smtClean="0">
                <a:solidFill>
                  <a:srgbClr val="085156"/>
                </a:solidFill>
              </a:rPr>
              <a:t>Jak korzystają z tego firmy?</a:t>
            </a:r>
            <a:endParaRPr lang="en-US" b="1" dirty="0">
              <a:solidFill>
                <a:srgbClr val="085156"/>
              </a:solidFill>
            </a:endParaRPr>
          </a:p>
          <a:p>
            <a:r>
              <a:rPr lang="pl-PL" sz="1600" dirty="0" err="1" smtClean="0">
                <a:solidFill>
                  <a:srgbClr val="085156"/>
                </a:solidFill>
              </a:rPr>
              <a:t>Hadoop</a:t>
            </a:r>
            <a:r>
              <a:rPr lang="pl-PL" sz="1600" dirty="0" smtClean="0">
                <a:solidFill>
                  <a:srgbClr val="085156"/>
                </a:solidFill>
              </a:rPr>
              <a:t> nadaje się do prawie każdego rodzaju obliczeń, które są bardzo iteracyjne; do skanowania terabajtów lub </a:t>
            </a:r>
            <a:r>
              <a:rPr lang="pl-PL" sz="1600" dirty="0" err="1" smtClean="0">
                <a:solidFill>
                  <a:srgbClr val="085156"/>
                </a:solidFill>
              </a:rPr>
              <a:t>petabajtów</a:t>
            </a:r>
            <a:r>
              <a:rPr lang="pl-PL" sz="1600" dirty="0" smtClean="0">
                <a:solidFill>
                  <a:srgbClr val="085156"/>
                </a:solidFill>
              </a:rPr>
              <a:t> danych w jednej operacji. Korzysta z przetwarzania równoległego i jest zorientowany wsadowo lub interaktywnie. Organizacje zwykle używają </a:t>
            </a:r>
            <a:r>
              <a:rPr lang="pl-PL" sz="1600" dirty="0" err="1" smtClean="0">
                <a:solidFill>
                  <a:srgbClr val="085156"/>
                </a:solidFill>
              </a:rPr>
              <a:t>Hadoop</a:t>
            </a:r>
            <a:r>
              <a:rPr lang="pl-PL" sz="1600" dirty="0" smtClean="0">
                <a:solidFill>
                  <a:srgbClr val="085156"/>
                </a:solidFill>
              </a:rPr>
              <a:t> do generowania złożonych modeli analitycznych lub aplikacji do przechowywania dużych ilości danych, takich jak:</a:t>
            </a:r>
          </a:p>
        </p:txBody>
      </p:sp>
      <p:sp>
        <p:nvSpPr>
          <p:cNvPr id="30" name="テキスト プレースホルダー 36">
            <a:extLst>
              <a:ext uri="{FF2B5EF4-FFF2-40B4-BE49-F238E27FC236}">
                <a16:creationId xmlns:a16="http://schemas.microsoft.com/office/drawing/2014/main" xmlns="" id="{BD04347E-1186-A547-B9D8-DFE495B883D9}"/>
              </a:ext>
            </a:extLst>
          </p:cNvPr>
          <p:cNvSpPr txBox="1">
            <a:spLocks/>
          </p:cNvSpPr>
          <p:nvPr/>
        </p:nvSpPr>
        <p:spPr bwMode="auto">
          <a:xfrm>
            <a:off x="684026" y="6406237"/>
            <a:ext cx="11042038" cy="410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085156"/>
                </a:solidFill>
                <a:latin typeface="Calibri" charset="0"/>
              </a:rPr>
              <a:t>GENERATION DATA </a:t>
            </a:r>
            <a:r>
              <a:rPr lang="en-US" altLang="ja-JP" sz="1100" b="1" dirty="0">
                <a:solidFill>
                  <a:srgbClr val="F15A2A"/>
                </a:solidFill>
                <a:latin typeface="Calibri" charset="0"/>
              </a:rPr>
              <a:t>|</a:t>
            </a:r>
            <a:r>
              <a:rPr lang="en-US" altLang="ja-JP" sz="1100" dirty="0">
                <a:solidFill>
                  <a:srgbClr val="615F5D"/>
                </a:solidFill>
                <a:latin typeface="Calibri" charset="0"/>
              </a:rPr>
              <a:t> </a:t>
            </a:r>
            <a:r>
              <a:rPr lang="en-US" altLang="ja-JP" sz="1100" dirty="0">
                <a:solidFill>
                  <a:srgbClr val="085156"/>
                </a:solidFill>
                <a:latin typeface="Calibri" charset="0"/>
              </a:rPr>
              <a:t>USING DATA FOR PROFIT</a:t>
            </a:r>
            <a:endParaRPr kumimoji="1" lang="ja-JP" altLang="en-US" sz="1100" dirty="0">
              <a:solidFill>
                <a:srgbClr val="085156"/>
              </a:solidFill>
              <a:latin typeface="Calibri" charset="0"/>
            </a:endParaRPr>
          </a:p>
        </p:txBody>
      </p:sp>
      <p:sp>
        <p:nvSpPr>
          <p:cNvPr id="3" name="Rectangle 2">
            <a:extLst>
              <a:ext uri="{FF2B5EF4-FFF2-40B4-BE49-F238E27FC236}">
                <a16:creationId xmlns:a16="http://schemas.microsoft.com/office/drawing/2014/main" xmlns="" id="{4D7489F1-D5B9-4DD2-B0F6-B9D2B374E980}"/>
              </a:ext>
            </a:extLst>
          </p:cNvPr>
          <p:cNvSpPr/>
          <p:nvPr/>
        </p:nvSpPr>
        <p:spPr>
          <a:xfrm>
            <a:off x="3191949" y="6259800"/>
            <a:ext cx="3455498" cy="461665"/>
          </a:xfrm>
          <a:prstGeom prst="rect">
            <a:avLst/>
          </a:prstGeom>
          <a:solidFill>
            <a:srgbClr val="FFD700"/>
          </a:solidFill>
        </p:spPr>
        <p:txBody>
          <a:bodyPr wrap="none">
            <a:spAutoFit/>
          </a:bodyPr>
          <a:lstStyle/>
          <a:p>
            <a:r>
              <a:rPr lang="en-IE" sz="2400" dirty="0">
                <a:hlinkClick r:id="rId7"/>
              </a:rPr>
              <a:t>www.hadoop.apache.org</a:t>
            </a:r>
            <a:r>
              <a:rPr lang="en-IE" sz="2400" dirty="0"/>
              <a:t> </a:t>
            </a:r>
          </a:p>
        </p:txBody>
      </p:sp>
    </p:spTree>
    <p:extLst>
      <p:ext uri="{BB962C8B-B14F-4D97-AF65-F5344CB8AC3E}">
        <p14:creationId xmlns:p14="http://schemas.microsoft.com/office/powerpoint/2010/main" xmlns="" val="942701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card&#10;&#10;Description automatically generated">
            <a:extLst>
              <a:ext uri="{FF2B5EF4-FFF2-40B4-BE49-F238E27FC236}">
                <a16:creationId xmlns:a16="http://schemas.microsoft.com/office/drawing/2014/main" xmlns="" id="{67F3DB6A-A419-B943-A6D6-A8F27411A2B8}"/>
              </a:ext>
            </a:extLst>
          </p:cNvPr>
          <p:cNvPicPr>
            <a:picLocks noChangeAspect="1"/>
          </p:cNvPicPr>
          <p:nvPr/>
        </p:nvPicPr>
        <p:blipFill rotWithShape="1">
          <a:blip r:embed="rId3"/>
          <a:srcRect t="38711" r="36214"/>
          <a:stretch/>
        </p:blipFill>
        <p:spPr>
          <a:xfrm>
            <a:off x="7949114" y="0"/>
            <a:ext cx="4242885" cy="2717874"/>
          </a:xfrm>
          <a:prstGeom prst="rect">
            <a:avLst/>
          </a:prstGeom>
        </p:spPr>
      </p:pic>
      <p:sp>
        <p:nvSpPr>
          <p:cNvPr id="19" name="TextBox 18">
            <a:extLst>
              <a:ext uri="{FF2B5EF4-FFF2-40B4-BE49-F238E27FC236}">
                <a16:creationId xmlns:a16="http://schemas.microsoft.com/office/drawing/2014/main" xmlns="" id="{B331AA7D-9830-BD42-A8FD-6983CE266216}"/>
              </a:ext>
            </a:extLst>
          </p:cNvPr>
          <p:cNvSpPr txBox="1"/>
          <p:nvPr/>
        </p:nvSpPr>
        <p:spPr>
          <a:xfrm>
            <a:off x="2871515" y="412881"/>
            <a:ext cx="9088873" cy="6247864"/>
          </a:xfrm>
          <a:prstGeom prst="rect">
            <a:avLst/>
          </a:prstGeom>
          <a:noFill/>
        </p:spPr>
        <p:txBody>
          <a:bodyPr wrap="square" rtlCol="0">
            <a:spAutoFit/>
          </a:bodyPr>
          <a:lstStyle/>
          <a:p>
            <a:endParaRPr lang="pl-PL" sz="1600" b="1" dirty="0" smtClean="0">
              <a:solidFill>
                <a:srgbClr val="085156"/>
              </a:solidFill>
            </a:endParaRPr>
          </a:p>
          <a:p>
            <a:endParaRPr lang="pl-PL" sz="1600" b="1" dirty="0" smtClean="0">
              <a:solidFill>
                <a:srgbClr val="085156"/>
              </a:solidFill>
            </a:endParaRPr>
          </a:p>
          <a:p>
            <a:r>
              <a:rPr lang="pl-PL" sz="1600" b="1" dirty="0" smtClean="0">
                <a:solidFill>
                  <a:srgbClr val="085156"/>
                </a:solidFill>
              </a:rPr>
              <a:t>Co </a:t>
            </a:r>
            <a:r>
              <a:rPr lang="pl-PL" sz="1600" b="1" dirty="0" smtClean="0">
                <a:solidFill>
                  <a:srgbClr val="085156"/>
                </a:solidFill>
              </a:rPr>
              <a:t>to jest?</a:t>
            </a:r>
            <a:r>
              <a:rPr lang="pl-PL" sz="1600" dirty="0" smtClean="0"/>
              <a:t/>
            </a:r>
            <a:br>
              <a:rPr lang="pl-PL" sz="1600" dirty="0" smtClean="0"/>
            </a:br>
            <a:r>
              <a:rPr lang="pl-PL" sz="1600" dirty="0" smtClean="0">
                <a:solidFill>
                  <a:srgbClr val="085156"/>
                </a:solidFill>
              </a:rPr>
              <a:t>Uniwersalny silnik przetwarzania rozproszonych danych. </a:t>
            </a:r>
            <a:r>
              <a:rPr lang="pl-PL" sz="1600" dirty="0" smtClean="0">
                <a:solidFill>
                  <a:srgbClr val="085156"/>
                </a:solidFill>
              </a:rPr>
              <a:t>Jest </a:t>
            </a:r>
            <a:r>
              <a:rPr lang="pl-PL" sz="1600" dirty="0" smtClean="0">
                <a:solidFill>
                  <a:srgbClr val="085156"/>
                </a:solidFill>
              </a:rPr>
              <a:t>podobny </a:t>
            </a:r>
            <a:r>
              <a:rPr lang="pl-PL" sz="1600" dirty="0" smtClean="0">
                <a:solidFill>
                  <a:srgbClr val="085156"/>
                </a:solidFill>
              </a:rPr>
              <a:t>do </a:t>
            </a:r>
            <a:r>
              <a:rPr lang="pl-PL" sz="1600" dirty="0" smtClean="0">
                <a:solidFill>
                  <a:srgbClr val="085156"/>
                </a:solidFill>
              </a:rPr>
              <a:t>Map </a:t>
            </a:r>
            <a:r>
              <a:rPr lang="pl-PL" sz="1600" dirty="0" err="1" smtClean="0">
                <a:solidFill>
                  <a:srgbClr val="085156"/>
                </a:solidFill>
              </a:rPr>
              <a:t>Reduce</a:t>
            </a:r>
            <a:r>
              <a:rPr lang="pl-PL" sz="1600" dirty="0" smtClean="0">
                <a:solidFill>
                  <a:srgbClr val="085156"/>
                </a:solidFill>
              </a:rPr>
              <a:t> </a:t>
            </a:r>
            <a:r>
              <a:rPr lang="pl-PL" sz="1600" dirty="0" smtClean="0">
                <a:solidFill>
                  <a:srgbClr val="085156"/>
                </a:solidFill>
              </a:rPr>
              <a:t/>
            </a:r>
            <a:br>
              <a:rPr lang="pl-PL" sz="1600" dirty="0" smtClean="0">
                <a:solidFill>
                  <a:srgbClr val="085156"/>
                </a:solidFill>
              </a:rPr>
            </a:br>
            <a:r>
              <a:rPr lang="pl-PL" sz="1600" dirty="0" smtClean="0">
                <a:solidFill>
                  <a:srgbClr val="085156"/>
                </a:solidFill>
              </a:rPr>
              <a:t>i </a:t>
            </a:r>
            <a:r>
              <a:rPr lang="pl-PL" sz="1600" dirty="0" smtClean="0">
                <a:solidFill>
                  <a:srgbClr val="085156"/>
                </a:solidFill>
              </a:rPr>
              <a:t>innych warstw przetwarzania danych zbudowanych na HDFS w </a:t>
            </a:r>
            <a:r>
              <a:rPr lang="pl-PL" sz="1600" dirty="0" err="1" smtClean="0">
                <a:solidFill>
                  <a:srgbClr val="085156"/>
                </a:solidFill>
              </a:rPr>
              <a:t>Hadoop</a:t>
            </a:r>
            <a:r>
              <a:rPr lang="pl-PL" sz="1600" dirty="0" smtClean="0">
                <a:solidFill>
                  <a:srgbClr val="085156"/>
                </a:solidFill>
              </a:rPr>
              <a:t>.</a:t>
            </a:r>
            <a:endParaRPr lang="es-ES_tradnl" sz="1600" dirty="0" smtClean="0">
              <a:solidFill>
                <a:srgbClr val="085156"/>
              </a:solidFill>
            </a:endParaRPr>
          </a:p>
          <a:p>
            <a:pPr lvl="0"/>
            <a:endParaRPr lang="es-ES_tradnl" sz="1600" dirty="0" smtClean="0"/>
          </a:p>
          <a:p>
            <a:r>
              <a:rPr lang="pl-PL" sz="1600" b="1" dirty="0" smtClean="0">
                <a:solidFill>
                  <a:srgbClr val="085156"/>
                </a:solidFill>
              </a:rPr>
              <a:t>Jakie zalety ma w porównaniu z </a:t>
            </a:r>
            <a:r>
              <a:rPr lang="pl-PL" sz="1600" b="1" dirty="0" err="1" smtClean="0">
                <a:solidFill>
                  <a:srgbClr val="085156"/>
                </a:solidFill>
              </a:rPr>
              <a:t>Hadoop</a:t>
            </a:r>
            <a:r>
              <a:rPr lang="pl-PL" sz="1600" b="1" dirty="0" smtClean="0">
                <a:solidFill>
                  <a:srgbClr val="085156"/>
                </a:solidFill>
              </a:rPr>
              <a:t>?</a:t>
            </a:r>
            <a:r>
              <a:rPr lang="pl-PL" sz="1600" dirty="0" smtClean="0"/>
              <a:t/>
            </a:r>
            <a:br>
              <a:rPr lang="pl-PL" sz="1600" dirty="0" smtClean="0"/>
            </a:br>
            <a:r>
              <a:rPr lang="pl-PL" sz="1600" dirty="0" err="1" smtClean="0">
                <a:solidFill>
                  <a:srgbClr val="085156"/>
                </a:solidFill>
              </a:rPr>
              <a:t>Hadoop</a:t>
            </a:r>
            <a:r>
              <a:rPr lang="pl-PL" sz="1600" dirty="0" smtClean="0">
                <a:solidFill>
                  <a:srgbClr val="085156"/>
                </a:solidFill>
              </a:rPr>
              <a:t> opiera się na przetwarzaniu wsadowym, w którym przetwarzane są bloki danych, które były już przechowywane przez pewien czas. Spark był w stanie przetwarzać dane w czasie rzeczywistym i był około 100 razy szybszy niż </a:t>
            </a:r>
            <a:r>
              <a:rPr lang="pl-PL" sz="1600" dirty="0" err="1" smtClean="0">
                <a:solidFill>
                  <a:srgbClr val="085156"/>
                </a:solidFill>
              </a:rPr>
              <a:t>Hadoop</a:t>
            </a:r>
            <a:r>
              <a:rPr lang="pl-PL" sz="1600" dirty="0" smtClean="0">
                <a:solidFill>
                  <a:srgbClr val="085156"/>
                </a:solidFill>
              </a:rPr>
              <a:t> </a:t>
            </a:r>
            <a:r>
              <a:rPr lang="pl-PL" sz="1600" dirty="0" err="1" smtClean="0">
                <a:solidFill>
                  <a:srgbClr val="085156"/>
                </a:solidFill>
              </a:rPr>
              <a:t>MapReduce</a:t>
            </a:r>
            <a:r>
              <a:rPr lang="pl-PL" sz="1600" dirty="0" smtClean="0">
                <a:solidFill>
                  <a:srgbClr val="085156"/>
                </a:solidFill>
              </a:rPr>
              <a:t> w przetwarzaniu wsadowym dużych zestawów danych.</a:t>
            </a:r>
            <a:endParaRPr lang="en-US" sz="1600" dirty="0" smtClean="0">
              <a:solidFill>
                <a:srgbClr val="085156"/>
              </a:solidFill>
            </a:endParaRPr>
          </a:p>
          <a:p>
            <a:endParaRPr lang="pl-PL" sz="1600" dirty="0" smtClean="0"/>
          </a:p>
          <a:p>
            <a:r>
              <a:rPr lang="pl-PL" sz="1600" b="1" dirty="0" smtClean="0">
                <a:solidFill>
                  <a:srgbClr val="085156"/>
                </a:solidFill>
              </a:rPr>
              <a:t>Jak korzystają z tego firmy?</a:t>
            </a:r>
            <a:br>
              <a:rPr lang="pl-PL" sz="1600" b="1" dirty="0" smtClean="0">
                <a:solidFill>
                  <a:srgbClr val="085156"/>
                </a:solidFill>
              </a:rPr>
            </a:br>
            <a:r>
              <a:rPr lang="pl-PL" sz="1600" b="1" dirty="0" smtClean="0">
                <a:solidFill>
                  <a:srgbClr val="085156"/>
                </a:solidFill>
              </a:rPr>
              <a:t>Przetwarzanie strumieniowe</a:t>
            </a:r>
            <a:r>
              <a:rPr lang="pl-PL" sz="1600" dirty="0" smtClean="0"/>
              <a:t>: </a:t>
            </a:r>
            <a:r>
              <a:rPr lang="pl-PL" sz="1600" dirty="0" smtClean="0">
                <a:solidFill>
                  <a:srgbClr val="085156"/>
                </a:solidFill>
              </a:rPr>
              <a:t>przetwarzanie i działanie na podstawie danych w momencie ich otrzymania. Strumienie danych związane na przykład z transakcjami finansowymi mogą być przetwarzane w czasie rzeczywistym w celu identyfikacji - i odrzucenia - potencjalnie nieuczciwych transakcji.</a:t>
            </a:r>
            <a:r>
              <a:rPr lang="pl-PL" sz="1600" dirty="0" smtClean="0"/>
              <a:t/>
            </a:r>
            <a:br>
              <a:rPr lang="pl-PL" sz="1600" dirty="0" smtClean="0"/>
            </a:br>
            <a:r>
              <a:rPr lang="pl-PL" sz="1600" b="1" dirty="0" smtClean="0">
                <a:solidFill>
                  <a:srgbClr val="085156"/>
                </a:solidFill>
              </a:rPr>
              <a:t>Uczenie maszynowe</a:t>
            </a:r>
            <a:r>
              <a:rPr lang="pl-PL" sz="1600" dirty="0" smtClean="0"/>
              <a:t>: </a:t>
            </a:r>
            <a:r>
              <a:rPr lang="pl-PL" sz="1600" dirty="0" smtClean="0">
                <a:solidFill>
                  <a:srgbClr val="085156"/>
                </a:solidFill>
              </a:rPr>
              <a:t>zdolność do przechowywania danych w pamięci i szybkiego uruchamiania powtarzających się zapytań sprawia, że ​​Spark jest dobrym wyborem do ćwiczenia algorytmów uczenia maszynowego do identyfikowania i reagowania na wyzwalacze w ramach znanych już zestawów danych przed zastosowaniem tych samych rozwiązań do nowych i nieznanych danych.</a:t>
            </a:r>
          </a:p>
          <a:p>
            <a:endParaRPr lang="pl-PL" sz="1600" dirty="0" smtClean="0"/>
          </a:p>
          <a:p>
            <a:r>
              <a:rPr lang="pl-PL" sz="1600" b="1" dirty="0" smtClean="0">
                <a:solidFill>
                  <a:srgbClr val="085156"/>
                </a:solidFill>
              </a:rPr>
              <a:t>Interaktywna analityka</a:t>
            </a:r>
            <a:r>
              <a:rPr lang="pl-PL" sz="1600" b="1" dirty="0" smtClean="0"/>
              <a:t>: </a:t>
            </a:r>
            <a:r>
              <a:rPr lang="pl-PL" sz="1600" dirty="0" smtClean="0">
                <a:solidFill>
                  <a:srgbClr val="085156"/>
                </a:solidFill>
              </a:rPr>
              <a:t>zamiast uruchamiać wstępnie zdefiniowane zapytania w celu tworzenia statycznych wykresów sprzedaży lub wydajności linii produkcyjnej, analitycy eksplorują swoje dane, zadając pytanie, przeglądając wynik, a następnie nieznacznie zmieniając początkowe pytanie lub głębiej analizując wyniki.</a:t>
            </a:r>
            <a:endParaRPr lang="en-US" sz="1600" dirty="0" smtClean="0">
              <a:solidFill>
                <a:srgbClr val="085156"/>
              </a:solidFill>
            </a:endParaRPr>
          </a:p>
          <a:p>
            <a:endParaRPr lang="en-US" sz="1600" dirty="0">
              <a:solidFill>
                <a:srgbClr val="085156"/>
              </a:solidFill>
            </a:endParaRPr>
          </a:p>
          <a:p>
            <a:endParaRPr lang="es-ES_tradnl" sz="1600" b="1" dirty="0">
              <a:solidFill>
                <a:srgbClr val="085156"/>
              </a:solidFill>
            </a:endParaRPr>
          </a:p>
        </p:txBody>
      </p:sp>
      <p:pic>
        <p:nvPicPr>
          <p:cNvPr id="9" name="Picture 8">
            <a:extLst>
              <a:ext uri="{FF2B5EF4-FFF2-40B4-BE49-F238E27FC236}">
                <a16:creationId xmlns:a16="http://schemas.microsoft.com/office/drawing/2014/main" xmlns="" id="{5DB6FC80-CDD7-1A49-88B7-681D8EF23559}"/>
              </a:ext>
            </a:extLst>
          </p:cNvPr>
          <p:cNvPicPr>
            <a:picLocks noChangeAspect="1"/>
          </p:cNvPicPr>
          <p:nvPr/>
        </p:nvPicPr>
        <p:blipFill rotWithShape="1">
          <a:blip r:embed="rId4">
            <a:alphaModFix amt="7000"/>
            <a:extLst>
              <a:ext uri="{28A0092B-C50C-407E-A947-70E740481C1C}">
                <a14:useLocalDpi xmlns:a14="http://schemas.microsoft.com/office/drawing/2010/main" xmlns="" val="0"/>
              </a:ext>
            </a:extLst>
          </a:blip>
          <a:srcRect l="-12312" t="-38363" r="-987" b="34441"/>
          <a:stretch/>
        </p:blipFill>
        <p:spPr>
          <a:xfrm rot="5400000">
            <a:off x="86850" y="3160592"/>
            <a:ext cx="3129596" cy="3264296"/>
          </a:xfrm>
          <a:prstGeom prst="rect">
            <a:avLst/>
          </a:prstGeom>
        </p:spPr>
      </p:pic>
      <p:grpSp>
        <p:nvGrpSpPr>
          <p:cNvPr id="3" name="Group 13">
            <a:extLst>
              <a:ext uri="{FF2B5EF4-FFF2-40B4-BE49-F238E27FC236}">
                <a16:creationId xmlns:a16="http://schemas.microsoft.com/office/drawing/2014/main" xmlns="" id="{B3F24098-185C-844A-A07E-CE083C8EF645}"/>
              </a:ext>
            </a:extLst>
          </p:cNvPr>
          <p:cNvGrpSpPr/>
          <p:nvPr/>
        </p:nvGrpSpPr>
        <p:grpSpPr>
          <a:xfrm>
            <a:off x="1" y="0"/>
            <a:ext cx="2678806" cy="6858004"/>
            <a:chOff x="2" y="-5"/>
            <a:chExt cx="4790545" cy="6858004"/>
          </a:xfrm>
          <a:solidFill>
            <a:srgbClr val="085156"/>
          </a:solidFill>
        </p:grpSpPr>
        <p:sp>
          <p:nvSpPr>
            <p:cNvPr id="15" name="Rectangle 14">
              <a:extLst>
                <a:ext uri="{FF2B5EF4-FFF2-40B4-BE49-F238E27FC236}">
                  <a16:creationId xmlns:a16="http://schemas.microsoft.com/office/drawing/2014/main" xmlns="" id="{21F44E74-530A-3044-A4F9-C639567E279D}"/>
                </a:ext>
              </a:extLst>
            </p:cNvPr>
            <p:cNvSpPr/>
            <p:nvPr/>
          </p:nvSpPr>
          <p:spPr>
            <a:xfrm rot="16200000">
              <a:off x="-1562725" y="1562722"/>
              <a:ext cx="6858004" cy="3732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rminator 15">
              <a:extLst>
                <a:ext uri="{FF2B5EF4-FFF2-40B4-BE49-F238E27FC236}">
                  <a16:creationId xmlns:a16="http://schemas.microsoft.com/office/drawing/2014/main" xmlns="" id="{62F74C1C-BF0C-9843-B04E-BA7184EAD78B}"/>
                </a:ext>
              </a:extLst>
            </p:cNvPr>
            <p:cNvSpPr/>
            <p:nvPr/>
          </p:nvSpPr>
          <p:spPr>
            <a:xfrm rot="16200000">
              <a:off x="303549" y="2371001"/>
              <a:ext cx="6858003" cy="2115992"/>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Graphic 20" descr="Lightbulb">
            <a:extLst>
              <a:ext uri="{FF2B5EF4-FFF2-40B4-BE49-F238E27FC236}">
                <a16:creationId xmlns:a16="http://schemas.microsoft.com/office/drawing/2014/main" xmlns="" id="{71D80ACA-1B84-F747-8B5B-B51AD2C987CE}"/>
              </a:ext>
            </a:extLst>
          </p:cNvPr>
          <p:cNvPicPr>
            <a:picLocks noChangeAspect="1"/>
          </p:cNvPicPr>
          <p:nvPr/>
        </p:nvPicPr>
        <p:blipFill>
          <a:blip r:embed="rId5">
            <a:alphaModFix amt="47000"/>
            <a:extLst>
              <a:ext uri="{96DAC541-7B7A-43D3-8B79-37D633B846F1}">
                <asvg:svgBlip xmlns:asvg="http://schemas.microsoft.com/office/drawing/2016/SVG/main" xmlns="" r:embed="rId6"/>
              </a:ext>
            </a:extLst>
          </a:blip>
          <a:stretch>
            <a:fillRect/>
          </a:stretch>
        </p:blipFill>
        <p:spPr>
          <a:xfrm>
            <a:off x="19500" y="4310928"/>
            <a:ext cx="2046610" cy="2046610"/>
          </a:xfrm>
          <a:prstGeom prst="rect">
            <a:avLst/>
          </a:prstGeom>
        </p:spPr>
      </p:pic>
      <p:sp>
        <p:nvSpPr>
          <p:cNvPr id="8" name="TextBox 7">
            <a:extLst>
              <a:ext uri="{FF2B5EF4-FFF2-40B4-BE49-F238E27FC236}">
                <a16:creationId xmlns:a16="http://schemas.microsoft.com/office/drawing/2014/main" xmlns="" id="{6EA837A2-C836-AB4A-B82E-5EA00B11DFA8}"/>
              </a:ext>
            </a:extLst>
          </p:cNvPr>
          <p:cNvSpPr txBox="1"/>
          <p:nvPr/>
        </p:nvSpPr>
        <p:spPr>
          <a:xfrm>
            <a:off x="137105" y="372165"/>
            <a:ext cx="3054844" cy="646331"/>
          </a:xfrm>
          <a:prstGeom prst="rect">
            <a:avLst/>
          </a:prstGeom>
          <a:noFill/>
        </p:spPr>
        <p:txBody>
          <a:bodyPr wrap="square" rtlCol="0">
            <a:spAutoFit/>
          </a:bodyPr>
          <a:lstStyle/>
          <a:p>
            <a:r>
              <a:rPr lang="es-ES_tradnl" sz="3600" i="1" dirty="0" smtClean="0">
                <a:solidFill>
                  <a:schemeClr val="bg1"/>
                </a:solidFill>
              </a:rPr>
              <a:t>SPARK</a:t>
            </a:r>
            <a:endParaRPr lang="es-ES_tradnl" sz="3600" dirty="0">
              <a:solidFill>
                <a:schemeClr val="bg1"/>
              </a:solidFill>
            </a:endParaRPr>
          </a:p>
        </p:txBody>
      </p:sp>
      <p:sp>
        <p:nvSpPr>
          <p:cNvPr id="30" name="テキスト プレースホルダー 36">
            <a:extLst>
              <a:ext uri="{FF2B5EF4-FFF2-40B4-BE49-F238E27FC236}">
                <a16:creationId xmlns:a16="http://schemas.microsoft.com/office/drawing/2014/main" xmlns="" id="{BD04347E-1186-A547-B9D8-DFE495B883D9}"/>
              </a:ext>
            </a:extLst>
          </p:cNvPr>
          <p:cNvSpPr txBox="1">
            <a:spLocks/>
          </p:cNvSpPr>
          <p:nvPr/>
        </p:nvSpPr>
        <p:spPr bwMode="auto">
          <a:xfrm>
            <a:off x="684026" y="6406237"/>
            <a:ext cx="11042038" cy="410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085156"/>
                </a:solidFill>
                <a:latin typeface="Calibri" charset="0"/>
              </a:rPr>
              <a:t>GENERATION DATA </a:t>
            </a:r>
            <a:r>
              <a:rPr lang="en-US" altLang="ja-JP" sz="1100" b="1" dirty="0">
                <a:solidFill>
                  <a:srgbClr val="F15A2A"/>
                </a:solidFill>
                <a:latin typeface="Calibri" charset="0"/>
              </a:rPr>
              <a:t>|</a:t>
            </a:r>
            <a:r>
              <a:rPr lang="en-US" altLang="ja-JP" sz="1100" dirty="0">
                <a:solidFill>
                  <a:srgbClr val="615F5D"/>
                </a:solidFill>
                <a:latin typeface="Calibri" charset="0"/>
              </a:rPr>
              <a:t> </a:t>
            </a:r>
            <a:r>
              <a:rPr lang="en-US" altLang="ja-JP" sz="1100" dirty="0">
                <a:solidFill>
                  <a:srgbClr val="085156"/>
                </a:solidFill>
                <a:latin typeface="Calibri" charset="0"/>
              </a:rPr>
              <a:t>USING DATA FOR PROFIT</a:t>
            </a:r>
            <a:endParaRPr kumimoji="1" lang="ja-JP" altLang="en-US" sz="1100" dirty="0">
              <a:solidFill>
                <a:srgbClr val="085156"/>
              </a:solidFill>
              <a:latin typeface="Calibri" charset="0"/>
            </a:endParaRPr>
          </a:p>
        </p:txBody>
      </p:sp>
      <p:sp>
        <p:nvSpPr>
          <p:cNvPr id="2" name="Rectangle 1">
            <a:extLst>
              <a:ext uri="{FF2B5EF4-FFF2-40B4-BE49-F238E27FC236}">
                <a16:creationId xmlns:a16="http://schemas.microsoft.com/office/drawing/2014/main" xmlns="" id="{6F300CF9-9F6D-428B-B083-543739F1748F}"/>
              </a:ext>
            </a:extLst>
          </p:cNvPr>
          <p:cNvSpPr/>
          <p:nvPr/>
        </p:nvSpPr>
        <p:spPr>
          <a:xfrm>
            <a:off x="3967821" y="6246457"/>
            <a:ext cx="3114314" cy="461665"/>
          </a:xfrm>
          <a:prstGeom prst="rect">
            <a:avLst/>
          </a:prstGeom>
          <a:solidFill>
            <a:srgbClr val="F15A2A"/>
          </a:solidFill>
        </p:spPr>
        <p:txBody>
          <a:bodyPr wrap="none">
            <a:spAutoFit/>
          </a:bodyPr>
          <a:lstStyle/>
          <a:p>
            <a:r>
              <a:rPr lang="en-IE" sz="2400" dirty="0">
                <a:hlinkClick r:id="rId7"/>
              </a:rPr>
              <a:t>www.spark.apache.org</a:t>
            </a:r>
            <a:r>
              <a:rPr lang="en-IE" sz="2400" dirty="0"/>
              <a:t> </a:t>
            </a:r>
          </a:p>
        </p:txBody>
      </p:sp>
    </p:spTree>
    <p:extLst>
      <p:ext uri="{BB962C8B-B14F-4D97-AF65-F5344CB8AC3E}">
        <p14:creationId xmlns:p14="http://schemas.microsoft.com/office/powerpoint/2010/main" xmlns="" val="6189162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close up of a piece of paper&#10;&#10;Description automatically generated">
            <a:extLst>
              <a:ext uri="{FF2B5EF4-FFF2-40B4-BE49-F238E27FC236}">
                <a16:creationId xmlns:a16="http://schemas.microsoft.com/office/drawing/2014/main" xmlns="" id="{09655679-BF85-714A-9F0D-9B95B9E7A8E1}"/>
              </a:ext>
            </a:extLst>
          </p:cNvPr>
          <p:cNvPicPr>
            <a:picLocks noChangeAspect="1"/>
          </p:cNvPicPr>
          <p:nvPr/>
        </p:nvPicPr>
        <p:blipFill rotWithShape="1">
          <a:blip r:embed="rId3"/>
          <a:srcRect t="39086" r="36899"/>
          <a:stretch/>
        </p:blipFill>
        <p:spPr>
          <a:xfrm>
            <a:off x="7830355" y="-12879"/>
            <a:ext cx="4361644" cy="2806990"/>
          </a:xfrm>
          <a:prstGeom prst="rect">
            <a:avLst/>
          </a:prstGeom>
        </p:spPr>
      </p:pic>
      <p:sp>
        <p:nvSpPr>
          <p:cNvPr id="18" name="TextBox 17">
            <a:extLst>
              <a:ext uri="{FF2B5EF4-FFF2-40B4-BE49-F238E27FC236}">
                <a16:creationId xmlns:a16="http://schemas.microsoft.com/office/drawing/2014/main" xmlns="" id="{9FFE13EA-5255-5A4A-B2ED-0460F11E23A6}"/>
              </a:ext>
            </a:extLst>
          </p:cNvPr>
          <p:cNvSpPr txBox="1"/>
          <p:nvPr/>
        </p:nvSpPr>
        <p:spPr>
          <a:xfrm>
            <a:off x="2871515" y="412881"/>
            <a:ext cx="8854549" cy="6463308"/>
          </a:xfrm>
          <a:prstGeom prst="rect">
            <a:avLst/>
          </a:prstGeom>
          <a:noFill/>
        </p:spPr>
        <p:txBody>
          <a:bodyPr wrap="square" numCol="1" rtlCol="0">
            <a:spAutoFit/>
          </a:bodyPr>
          <a:lstStyle/>
          <a:p>
            <a:r>
              <a:rPr lang="pl-PL" b="1" dirty="0" smtClean="0">
                <a:solidFill>
                  <a:srgbClr val="085156"/>
                </a:solidFill>
              </a:rPr>
              <a:t>Co </a:t>
            </a:r>
            <a:r>
              <a:rPr lang="pl-PL" b="1" dirty="0" smtClean="0">
                <a:solidFill>
                  <a:srgbClr val="085156"/>
                </a:solidFill>
              </a:rPr>
              <a:t>to jest?</a:t>
            </a:r>
            <a:r>
              <a:rPr lang="pl-PL" dirty="0" smtClean="0"/>
              <a:t/>
            </a:r>
            <a:br>
              <a:rPr lang="pl-PL" dirty="0" smtClean="0"/>
            </a:br>
            <a:r>
              <a:rPr lang="pl-PL" dirty="0" smtClean="0">
                <a:solidFill>
                  <a:srgbClr val="085156"/>
                </a:solidFill>
              </a:rPr>
              <a:t>Tradycyjnie branże oprogramowania używają relacyjnych baz danych do trwałego przechowywania danych i zarządzania nimi. Jednak duże ilości zestawów danych wprowadziły nowe wyzwania w zakresie przechowywania, zarządzania, analizy i archiwizacji danych. Ponadto dane stają się coraz bardziej „częściowo” ustrukturyzowane. Aby rozwiązać te problemy, pojawiła się klasa nowych produktów bazodanowych składających się z magazynów danych opartych na kolumnach, baz danych pary klucz / wartość oraz baz danych dokumentów. „Nie tylko” SQL lub NOSQL odnosi się do wszystkich baz danych i magazynów danych, które nie są oparte na zasadach Systemu Zarządzania Relacyjną Bazą Danych (</a:t>
            </a:r>
            <a:r>
              <a:rPr lang="pl-PL" dirty="0" err="1" smtClean="0">
                <a:solidFill>
                  <a:srgbClr val="085156"/>
                </a:solidFill>
              </a:rPr>
              <a:t>Relational</a:t>
            </a:r>
            <a:r>
              <a:rPr lang="pl-PL" dirty="0" smtClean="0">
                <a:solidFill>
                  <a:srgbClr val="085156"/>
                </a:solidFill>
              </a:rPr>
              <a:t> </a:t>
            </a:r>
            <a:r>
              <a:rPr lang="pl-PL" dirty="0" err="1" smtClean="0">
                <a:solidFill>
                  <a:srgbClr val="085156"/>
                </a:solidFill>
              </a:rPr>
              <a:t>Database</a:t>
            </a:r>
            <a:r>
              <a:rPr lang="pl-PL" dirty="0" smtClean="0">
                <a:solidFill>
                  <a:srgbClr val="085156"/>
                </a:solidFill>
              </a:rPr>
              <a:t> Management Systems - RDBMS). Nie reprezentuje pojedynczego produktu, grupy produktów i różnych powiązanych koncepcji danych do przechowywania i zarządzania.</a:t>
            </a:r>
            <a:endParaRPr lang="es-ES_tradnl" dirty="0" smtClean="0">
              <a:solidFill>
                <a:srgbClr val="085156"/>
              </a:solidFill>
            </a:endParaRPr>
          </a:p>
          <a:p>
            <a:pPr lvl="0"/>
            <a:endParaRPr lang="es-ES_tradnl" dirty="0" smtClean="0"/>
          </a:p>
          <a:p>
            <a:r>
              <a:rPr lang="pl-PL" b="1" dirty="0" smtClean="0">
                <a:solidFill>
                  <a:srgbClr val="085156"/>
                </a:solidFill>
              </a:rPr>
              <a:t>Jakie zalety ma w porównaniu z RDBMS?</a:t>
            </a:r>
            <a:r>
              <a:rPr lang="pl-PL" dirty="0" smtClean="0"/>
              <a:t/>
            </a:r>
            <a:br>
              <a:rPr lang="pl-PL" dirty="0" smtClean="0"/>
            </a:br>
            <a:r>
              <a:rPr lang="pl-PL" dirty="0" smtClean="0">
                <a:solidFill>
                  <a:srgbClr val="085156"/>
                </a:solidFill>
              </a:rPr>
              <a:t>Dane są przechowywane w wielu różnych bazach danych, nie wymagających tylko wierszy i kolumn, z różnymi modelami przechowywania danych.</a:t>
            </a:r>
          </a:p>
          <a:p>
            <a:r>
              <a:rPr lang="pl-PL" dirty="0" smtClean="0">
                <a:solidFill>
                  <a:srgbClr val="085156"/>
                </a:solidFill>
              </a:rPr>
              <a:t/>
            </a:r>
            <a:br>
              <a:rPr lang="pl-PL" dirty="0" smtClean="0">
                <a:solidFill>
                  <a:srgbClr val="085156"/>
                </a:solidFill>
              </a:rPr>
            </a:br>
            <a:r>
              <a:rPr lang="pl-PL" dirty="0" smtClean="0">
                <a:solidFill>
                  <a:srgbClr val="085156"/>
                </a:solidFill>
              </a:rPr>
              <a:t>RDBMS działa według ustalonego schematu: kolumny są definiowane i blokowane przed wprowadzeniem danych. </a:t>
            </a:r>
            <a:r>
              <a:rPr lang="pl-PL" dirty="0" err="1" smtClean="0">
                <a:solidFill>
                  <a:srgbClr val="085156"/>
                </a:solidFill>
              </a:rPr>
              <a:t>NoSQL</a:t>
            </a:r>
            <a:r>
              <a:rPr lang="pl-PL" dirty="0" smtClean="0">
                <a:solidFill>
                  <a:srgbClr val="085156"/>
                </a:solidFill>
              </a:rPr>
              <a:t> oferuje dynamiczne schematy; możesz dodawać kolumny w dowolnym momencie.</a:t>
            </a:r>
            <a:br>
              <a:rPr lang="pl-PL" dirty="0" smtClean="0">
                <a:solidFill>
                  <a:srgbClr val="085156"/>
                </a:solidFill>
              </a:rPr>
            </a:br>
            <a:r>
              <a:rPr lang="pl-PL" dirty="0" smtClean="0">
                <a:solidFill>
                  <a:srgbClr val="085156"/>
                </a:solidFill>
              </a:rPr>
              <a:t>Skalowanie RDBMS na wielu serwerach jest trudnym i czasochłonnym procesem. </a:t>
            </a:r>
            <a:r>
              <a:rPr lang="pl-PL" dirty="0" err="1" smtClean="0">
                <a:solidFill>
                  <a:srgbClr val="085156"/>
                </a:solidFill>
              </a:rPr>
              <a:t>NoSQL</a:t>
            </a:r>
            <a:r>
              <a:rPr lang="pl-PL" dirty="0" smtClean="0">
                <a:solidFill>
                  <a:srgbClr val="085156"/>
                </a:solidFill>
              </a:rPr>
              <a:t> obsługuje skalowanie horyzontalne na wielu serwerach.</a:t>
            </a:r>
            <a:endParaRPr lang="en-US" dirty="0" smtClean="0">
              <a:solidFill>
                <a:srgbClr val="085156"/>
              </a:solidFill>
            </a:endParaRPr>
          </a:p>
          <a:p>
            <a:pPr lvl="0" algn="just">
              <a:tabLst>
                <a:tab pos="4257675" algn="l"/>
              </a:tabLst>
            </a:pPr>
            <a:endParaRPr lang="es-ES_tradnl" b="1" dirty="0">
              <a:solidFill>
                <a:srgbClr val="085156"/>
              </a:solidFill>
            </a:endParaRPr>
          </a:p>
        </p:txBody>
      </p:sp>
      <p:pic>
        <p:nvPicPr>
          <p:cNvPr id="9" name="Picture 8">
            <a:extLst>
              <a:ext uri="{FF2B5EF4-FFF2-40B4-BE49-F238E27FC236}">
                <a16:creationId xmlns:a16="http://schemas.microsoft.com/office/drawing/2014/main" xmlns="" id="{5DB6FC80-CDD7-1A49-88B7-681D8EF23559}"/>
              </a:ext>
            </a:extLst>
          </p:cNvPr>
          <p:cNvPicPr>
            <a:picLocks noChangeAspect="1"/>
          </p:cNvPicPr>
          <p:nvPr/>
        </p:nvPicPr>
        <p:blipFill rotWithShape="1">
          <a:blip r:embed="rId4">
            <a:alphaModFix amt="7000"/>
            <a:extLst>
              <a:ext uri="{28A0092B-C50C-407E-A947-70E740481C1C}">
                <a14:useLocalDpi xmlns:a14="http://schemas.microsoft.com/office/drawing/2010/main" xmlns="" val="0"/>
              </a:ext>
            </a:extLst>
          </a:blip>
          <a:srcRect l="-12312" t="-38363" r="-987" b="34441"/>
          <a:stretch/>
        </p:blipFill>
        <p:spPr>
          <a:xfrm rot="5400000">
            <a:off x="86850" y="3160592"/>
            <a:ext cx="3129596" cy="3264296"/>
          </a:xfrm>
          <a:prstGeom prst="rect">
            <a:avLst/>
          </a:prstGeom>
        </p:spPr>
      </p:pic>
      <p:grpSp>
        <p:nvGrpSpPr>
          <p:cNvPr id="2" name="Group 13">
            <a:extLst>
              <a:ext uri="{FF2B5EF4-FFF2-40B4-BE49-F238E27FC236}">
                <a16:creationId xmlns:a16="http://schemas.microsoft.com/office/drawing/2014/main" xmlns="" id="{B3F24098-185C-844A-A07E-CE083C8EF645}"/>
              </a:ext>
            </a:extLst>
          </p:cNvPr>
          <p:cNvGrpSpPr/>
          <p:nvPr/>
        </p:nvGrpSpPr>
        <p:grpSpPr>
          <a:xfrm>
            <a:off x="1" y="0"/>
            <a:ext cx="2678806" cy="6858004"/>
            <a:chOff x="2" y="-5"/>
            <a:chExt cx="4790545" cy="6858004"/>
          </a:xfrm>
          <a:solidFill>
            <a:srgbClr val="085156"/>
          </a:solidFill>
        </p:grpSpPr>
        <p:sp>
          <p:nvSpPr>
            <p:cNvPr id="15" name="Rectangle 14">
              <a:extLst>
                <a:ext uri="{FF2B5EF4-FFF2-40B4-BE49-F238E27FC236}">
                  <a16:creationId xmlns:a16="http://schemas.microsoft.com/office/drawing/2014/main" xmlns="" id="{21F44E74-530A-3044-A4F9-C639567E279D}"/>
                </a:ext>
              </a:extLst>
            </p:cNvPr>
            <p:cNvSpPr/>
            <p:nvPr/>
          </p:nvSpPr>
          <p:spPr>
            <a:xfrm rot="16200000">
              <a:off x="-1562725" y="1562722"/>
              <a:ext cx="6858004" cy="3732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rminator 15">
              <a:extLst>
                <a:ext uri="{FF2B5EF4-FFF2-40B4-BE49-F238E27FC236}">
                  <a16:creationId xmlns:a16="http://schemas.microsoft.com/office/drawing/2014/main" xmlns="" id="{62F74C1C-BF0C-9843-B04E-BA7184EAD78B}"/>
                </a:ext>
              </a:extLst>
            </p:cNvPr>
            <p:cNvSpPr/>
            <p:nvPr/>
          </p:nvSpPr>
          <p:spPr>
            <a:xfrm rot="16200000">
              <a:off x="303549" y="2371001"/>
              <a:ext cx="6858003" cy="2115992"/>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Graphic 20" descr="Lightbulb">
            <a:extLst>
              <a:ext uri="{FF2B5EF4-FFF2-40B4-BE49-F238E27FC236}">
                <a16:creationId xmlns:a16="http://schemas.microsoft.com/office/drawing/2014/main" xmlns="" id="{71D80ACA-1B84-F747-8B5B-B51AD2C987CE}"/>
              </a:ext>
            </a:extLst>
          </p:cNvPr>
          <p:cNvPicPr>
            <a:picLocks noChangeAspect="1"/>
          </p:cNvPicPr>
          <p:nvPr/>
        </p:nvPicPr>
        <p:blipFill>
          <a:blip r:embed="rId5">
            <a:alphaModFix amt="47000"/>
            <a:extLst>
              <a:ext uri="{96DAC541-7B7A-43D3-8B79-37D633B846F1}">
                <asvg:svgBlip xmlns:asvg="http://schemas.microsoft.com/office/drawing/2016/SVG/main" xmlns="" r:embed="rId6"/>
              </a:ext>
            </a:extLst>
          </a:blip>
          <a:stretch>
            <a:fillRect/>
          </a:stretch>
        </p:blipFill>
        <p:spPr>
          <a:xfrm>
            <a:off x="19500" y="4310928"/>
            <a:ext cx="2046610" cy="2046610"/>
          </a:xfrm>
          <a:prstGeom prst="rect">
            <a:avLst/>
          </a:prstGeom>
        </p:spPr>
      </p:pic>
      <p:sp>
        <p:nvSpPr>
          <p:cNvPr id="8" name="TextBox 7">
            <a:extLst>
              <a:ext uri="{FF2B5EF4-FFF2-40B4-BE49-F238E27FC236}">
                <a16:creationId xmlns:a16="http://schemas.microsoft.com/office/drawing/2014/main" xmlns="" id="{6EA837A2-C836-AB4A-B82E-5EA00B11DFA8}"/>
              </a:ext>
            </a:extLst>
          </p:cNvPr>
          <p:cNvSpPr txBox="1"/>
          <p:nvPr/>
        </p:nvSpPr>
        <p:spPr>
          <a:xfrm>
            <a:off x="137105" y="372165"/>
            <a:ext cx="3054844" cy="646331"/>
          </a:xfrm>
          <a:prstGeom prst="rect">
            <a:avLst/>
          </a:prstGeom>
          <a:noFill/>
        </p:spPr>
        <p:txBody>
          <a:bodyPr wrap="square" rtlCol="0">
            <a:spAutoFit/>
          </a:bodyPr>
          <a:lstStyle/>
          <a:p>
            <a:r>
              <a:rPr lang="es-ES_tradnl" sz="3600" i="1" dirty="0" smtClean="0">
                <a:solidFill>
                  <a:schemeClr val="bg1"/>
                </a:solidFill>
              </a:rPr>
              <a:t>NoSQL</a:t>
            </a:r>
            <a:endParaRPr lang="es-ES_tradnl" sz="3600" dirty="0">
              <a:solidFill>
                <a:schemeClr val="bg1"/>
              </a:solidFill>
            </a:endParaRPr>
          </a:p>
        </p:txBody>
      </p:sp>
      <p:sp>
        <p:nvSpPr>
          <p:cNvPr id="30" name="テキスト プレースホルダー 36">
            <a:extLst>
              <a:ext uri="{FF2B5EF4-FFF2-40B4-BE49-F238E27FC236}">
                <a16:creationId xmlns:a16="http://schemas.microsoft.com/office/drawing/2014/main" xmlns="" id="{BD04347E-1186-A547-B9D8-DFE495B883D9}"/>
              </a:ext>
            </a:extLst>
          </p:cNvPr>
          <p:cNvSpPr txBox="1">
            <a:spLocks/>
          </p:cNvSpPr>
          <p:nvPr/>
        </p:nvSpPr>
        <p:spPr bwMode="auto">
          <a:xfrm>
            <a:off x="684026" y="6406237"/>
            <a:ext cx="11042038" cy="410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085156"/>
                </a:solidFill>
                <a:latin typeface="Calibri" charset="0"/>
              </a:rPr>
              <a:t>GENERATION DATA </a:t>
            </a:r>
            <a:r>
              <a:rPr lang="en-US" altLang="ja-JP" sz="1100" b="1" dirty="0">
                <a:solidFill>
                  <a:srgbClr val="F15A2A"/>
                </a:solidFill>
                <a:latin typeface="Calibri" charset="0"/>
              </a:rPr>
              <a:t>|</a:t>
            </a:r>
            <a:r>
              <a:rPr lang="en-US" altLang="ja-JP" sz="1100" dirty="0">
                <a:solidFill>
                  <a:srgbClr val="615F5D"/>
                </a:solidFill>
                <a:latin typeface="Calibri" charset="0"/>
              </a:rPr>
              <a:t> </a:t>
            </a:r>
            <a:r>
              <a:rPr lang="en-US" altLang="ja-JP" sz="1100" dirty="0">
                <a:solidFill>
                  <a:srgbClr val="085156"/>
                </a:solidFill>
                <a:latin typeface="Calibri" charset="0"/>
              </a:rPr>
              <a:t>USING DATA FOR PROFIT</a:t>
            </a:r>
            <a:endParaRPr kumimoji="1" lang="ja-JP" altLang="en-US" sz="1100" dirty="0">
              <a:solidFill>
                <a:srgbClr val="085156"/>
              </a:solidFill>
              <a:latin typeface="Calibri" charset="0"/>
            </a:endParaRPr>
          </a:p>
        </p:txBody>
      </p:sp>
    </p:spTree>
    <p:extLst>
      <p:ext uri="{BB962C8B-B14F-4D97-AF65-F5344CB8AC3E}">
        <p14:creationId xmlns:p14="http://schemas.microsoft.com/office/powerpoint/2010/main" xmlns="" val="7088818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close up of a card&#10;&#10;Description automatically generated">
            <a:extLst>
              <a:ext uri="{FF2B5EF4-FFF2-40B4-BE49-F238E27FC236}">
                <a16:creationId xmlns:a16="http://schemas.microsoft.com/office/drawing/2014/main" xmlns="" id="{63848295-D074-C949-B362-A38D37A02240}"/>
              </a:ext>
            </a:extLst>
          </p:cNvPr>
          <p:cNvPicPr>
            <a:picLocks noChangeAspect="1"/>
          </p:cNvPicPr>
          <p:nvPr/>
        </p:nvPicPr>
        <p:blipFill rotWithShape="1">
          <a:blip r:embed="rId3"/>
          <a:srcRect t="39679" r="36016"/>
          <a:stretch/>
        </p:blipFill>
        <p:spPr>
          <a:xfrm>
            <a:off x="7792503" y="0"/>
            <a:ext cx="4416669" cy="2775875"/>
          </a:xfrm>
          <a:prstGeom prst="rect">
            <a:avLst/>
          </a:prstGeom>
        </p:spPr>
      </p:pic>
      <p:pic>
        <p:nvPicPr>
          <p:cNvPr id="9" name="Picture 8">
            <a:extLst>
              <a:ext uri="{FF2B5EF4-FFF2-40B4-BE49-F238E27FC236}">
                <a16:creationId xmlns:a16="http://schemas.microsoft.com/office/drawing/2014/main" xmlns="" id="{5DB6FC80-CDD7-1A49-88B7-681D8EF23559}"/>
              </a:ext>
            </a:extLst>
          </p:cNvPr>
          <p:cNvPicPr>
            <a:picLocks noChangeAspect="1"/>
          </p:cNvPicPr>
          <p:nvPr/>
        </p:nvPicPr>
        <p:blipFill rotWithShape="1">
          <a:blip r:embed="rId4">
            <a:alphaModFix amt="7000"/>
            <a:extLst>
              <a:ext uri="{28A0092B-C50C-407E-A947-70E740481C1C}">
                <a14:useLocalDpi xmlns:a14="http://schemas.microsoft.com/office/drawing/2010/main" xmlns="" val="0"/>
              </a:ext>
            </a:extLst>
          </a:blip>
          <a:srcRect l="-12312" t="-38363" r="-987" b="34441"/>
          <a:stretch/>
        </p:blipFill>
        <p:spPr>
          <a:xfrm rot="5400000">
            <a:off x="86850" y="3160592"/>
            <a:ext cx="3129596" cy="3264296"/>
          </a:xfrm>
          <a:prstGeom prst="rect">
            <a:avLst/>
          </a:prstGeom>
        </p:spPr>
      </p:pic>
      <p:grpSp>
        <p:nvGrpSpPr>
          <p:cNvPr id="3" name="Group 13">
            <a:extLst>
              <a:ext uri="{FF2B5EF4-FFF2-40B4-BE49-F238E27FC236}">
                <a16:creationId xmlns:a16="http://schemas.microsoft.com/office/drawing/2014/main" xmlns="" id="{B3F24098-185C-844A-A07E-CE083C8EF645}"/>
              </a:ext>
            </a:extLst>
          </p:cNvPr>
          <p:cNvGrpSpPr/>
          <p:nvPr/>
        </p:nvGrpSpPr>
        <p:grpSpPr>
          <a:xfrm>
            <a:off x="1" y="0"/>
            <a:ext cx="2678806" cy="6858004"/>
            <a:chOff x="2" y="-5"/>
            <a:chExt cx="4790545" cy="6858004"/>
          </a:xfrm>
          <a:solidFill>
            <a:srgbClr val="085156"/>
          </a:solidFill>
        </p:grpSpPr>
        <p:sp>
          <p:nvSpPr>
            <p:cNvPr id="15" name="Rectangle 14">
              <a:extLst>
                <a:ext uri="{FF2B5EF4-FFF2-40B4-BE49-F238E27FC236}">
                  <a16:creationId xmlns:a16="http://schemas.microsoft.com/office/drawing/2014/main" xmlns="" id="{21F44E74-530A-3044-A4F9-C639567E279D}"/>
                </a:ext>
              </a:extLst>
            </p:cNvPr>
            <p:cNvSpPr/>
            <p:nvPr/>
          </p:nvSpPr>
          <p:spPr>
            <a:xfrm rot="16200000">
              <a:off x="-1562725" y="1562722"/>
              <a:ext cx="6858004" cy="3732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rminator 15">
              <a:extLst>
                <a:ext uri="{FF2B5EF4-FFF2-40B4-BE49-F238E27FC236}">
                  <a16:creationId xmlns:a16="http://schemas.microsoft.com/office/drawing/2014/main" xmlns="" id="{62F74C1C-BF0C-9843-B04E-BA7184EAD78B}"/>
                </a:ext>
              </a:extLst>
            </p:cNvPr>
            <p:cNvSpPr/>
            <p:nvPr/>
          </p:nvSpPr>
          <p:spPr>
            <a:xfrm rot="16200000">
              <a:off x="303549" y="2371001"/>
              <a:ext cx="6858003" cy="2115992"/>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Graphic 20" descr="Lightbulb">
            <a:extLst>
              <a:ext uri="{FF2B5EF4-FFF2-40B4-BE49-F238E27FC236}">
                <a16:creationId xmlns:a16="http://schemas.microsoft.com/office/drawing/2014/main" xmlns="" id="{71D80ACA-1B84-F747-8B5B-B51AD2C987CE}"/>
              </a:ext>
            </a:extLst>
          </p:cNvPr>
          <p:cNvPicPr>
            <a:picLocks noChangeAspect="1"/>
          </p:cNvPicPr>
          <p:nvPr/>
        </p:nvPicPr>
        <p:blipFill>
          <a:blip r:embed="rId5">
            <a:alphaModFix amt="47000"/>
            <a:extLst>
              <a:ext uri="{96DAC541-7B7A-43D3-8B79-37D633B846F1}">
                <asvg:svgBlip xmlns:asvg="http://schemas.microsoft.com/office/drawing/2016/SVG/main" xmlns="" r:embed="rId6"/>
              </a:ext>
            </a:extLst>
          </a:blip>
          <a:stretch>
            <a:fillRect/>
          </a:stretch>
        </p:blipFill>
        <p:spPr>
          <a:xfrm>
            <a:off x="19500" y="4310928"/>
            <a:ext cx="2046610" cy="2046610"/>
          </a:xfrm>
          <a:prstGeom prst="rect">
            <a:avLst/>
          </a:prstGeom>
        </p:spPr>
      </p:pic>
      <p:sp>
        <p:nvSpPr>
          <p:cNvPr id="8" name="TextBox 7">
            <a:extLst>
              <a:ext uri="{FF2B5EF4-FFF2-40B4-BE49-F238E27FC236}">
                <a16:creationId xmlns:a16="http://schemas.microsoft.com/office/drawing/2014/main" xmlns="" id="{6EA837A2-C836-AB4A-B82E-5EA00B11DFA8}"/>
              </a:ext>
            </a:extLst>
          </p:cNvPr>
          <p:cNvSpPr txBox="1"/>
          <p:nvPr/>
        </p:nvSpPr>
        <p:spPr>
          <a:xfrm>
            <a:off x="137105" y="372165"/>
            <a:ext cx="3054844" cy="646331"/>
          </a:xfrm>
          <a:prstGeom prst="rect">
            <a:avLst/>
          </a:prstGeom>
          <a:noFill/>
        </p:spPr>
        <p:txBody>
          <a:bodyPr wrap="square" rtlCol="0">
            <a:spAutoFit/>
          </a:bodyPr>
          <a:lstStyle/>
          <a:p>
            <a:r>
              <a:rPr lang="es-ES_tradnl" sz="3600" i="1" dirty="0" smtClean="0">
                <a:solidFill>
                  <a:schemeClr val="bg1"/>
                </a:solidFill>
              </a:rPr>
              <a:t>R</a:t>
            </a:r>
            <a:endParaRPr lang="es-ES_tradnl" sz="3600" dirty="0">
              <a:solidFill>
                <a:schemeClr val="bg1"/>
              </a:solidFill>
            </a:endParaRPr>
          </a:p>
        </p:txBody>
      </p:sp>
      <p:sp>
        <p:nvSpPr>
          <p:cNvPr id="30" name="テキスト プレースホルダー 36">
            <a:extLst>
              <a:ext uri="{FF2B5EF4-FFF2-40B4-BE49-F238E27FC236}">
                <a16:creationId xmlns:a16="http://schemas.microsoft.com/office/drawing/2014/main" xmlns="" id="{BD04347E-1186-A547-B9D8-DFE495B883D9}"/>
              </a:ext>
            </a:extLst>
          </p:cNvPr>
          <p:cNvSpPr txBox="1">
            <a:spLocks/>
          </p:cNvSpPr>
          <p:nvPr/>
        </p:nvSpPr>
        <p:spPr bwMode="auto">
          <a:xfrm>
            <a:off x="684026" y="6406237"/>
            <a:ext cx="11042038" cy="410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085156"/>
                </a:solidFill>
                <a:latin typeface="Calibri" charset="0"/>
              </a:rPr>
              <a:t>GENERATION DATA </a:t>
            </a:r>
            <a:r>
              <a:rPr lang="en-US" altLang="ja-JP" sz="1100" b="1" dirty="0">
                <a:solidFill>
                  <a:srgbClr val="F15A2A"/>
                </a:solidFill>
                <a:latin typeface="Calibri" charset="0"/>
              </a:rPr>
              <a:t>|</a:t>
            </a:r>
            <a:r>
              <a:rPr lang="en-US" altLang="ja-JP" sz="1100" dirty="0">
                <a:solidFill>
                  <a:srgbClr val="615F5D"/>
                </a:solidFill>
                <a:latin typeface="Calibri" charset="0"/>
              </a:rPr>
              <a:t> </a:t>
            </a:r>
            <a:r>
              <a:rPr lang="en-US" altLang="ja-JP" sz="1100" dirty="0">
                <a:solidFill>
                  <a:srgbClr val="085156"/>
                </a:solidFill>
                <a:latin typeface="Calibri" charset="0"/>
              </a:rPr>
              <a:t>USING DATA FOR PROFIT</a:t>
            </a:r>
            <a:endParaRPr kumimoji="1" lang="ja-JP" altLang="en-US" sz="1100" dirty="0">
              <a:solidFill>
                <a:srgbClr val="085156"/>
              </a:solidFill>
              <a:latin typeface="Calibri" charset="0"/>
            </a:endParaRPr>
          </a:p>
        </p:txBody>
      </p:sp>
      <p:sp>
        <p:nvSpPr>
          <p:cNvPr id="19" name="TextBox 18">
            <a:extLst>
              <a:ext uri="{FF2B5EF4-FFF2-40B4-BE49-F238E27FC236}">
                <a16:creationId xmlns:a16="http://schemas.microsoft.com/office/drawing/2014/main" xmlns="" id="{D220AABA-7B01-1C4B-909B-88979615244E}"/>
              </a:ext>
            </a:extLst>
          </p:cNvPr>
          <p:cNvSpPr txBox="1"/>
          <p:nvPr/>
        </p:nvSpPr>
        <p:spPr>
          <a:xfrm>
            <a:off x="2871515" y="412881"/>
            <a:ext cx="8854549" cy="6463308"/>
          </a:xfrm>
          <a:prstGeom prst="rect">
            <a:avLst/>
          </a:prstGeom>
          <a:noFill/>
          <a:ln>
            <a:solidFill>
              <a:schemeClr val="accent1"/>
            </a:solidFill>
          </a:ln>
        </p:spPr>
        <p:txBody>
          <a:bodyPr wrap="square" numCol="1" rtlCol="0">
            <a:spAutoFit/>
          </a:bodyPr>
          <a:lstStyle/>
          <a:p>
            <a:r>
              <a:rPr lang="pl-PL" b="1" dirty="0" smtClean="0">
                <a:solidFill>
                  <a:srgbClr val="085156"/>
                </a:solidFill>
              </a:rPr>
              <a:t>Co to jest?</a:t>
            </a:r>
            <a:r>
              <a:rPr lang="pl-PL" dirty="0" smtClean="0"/>
              <a:t/>
            </a:r>
            <a:br>
              <a:rPr lang="pl-PL" dirty="0" smtClean="0"/>
            </a:br>
            <a:r>
              <a:rPr lang="pl-PL" dirty="0" smtClean="0">
                <a:solidFill>
                  <a:srgbClr val="085156"/>
                </a:solidFill>
              </a:rPr>
              <a:t>R jest językiem programowania statystycznego i środowiskiem wolnego oprogramowania do obliczeń statystycznych i grafiki obsługiwanym przez R </a:t>
            </a:r>
            <a:r>
              <a:rPr lang="pl-PL" dirty="0" err="1" smtClean="0">
                <a:solidFill>
                  <a:srgbClr val="085156"/>
                </a:solidFill>
              </a:rPr>
              <a:t>Foundation</a:t>
            </a:r>
            <a:r>
              <a:rPr lang="pl-PL" dirty="0" smtClean="0">
                <a:solidFill>
                  <a:srgbClr val="085156"/>
                </a:solidFill>
              </a:rPr>
              <a:t> for </a:t>
            </a:r>
            <a:r>
              <a:rPr lang="pl-PL" dirty="0" err="1" smtClean="0">
                <a:solidFill>
                  <a:srgbClr val="085156"/>
                </a:solidFill>
              </a:rPr>
              <a:t>Statistics</a:t>
            </a:r>
            <a:r>
              <a:rPr lang="pl-PL" dirty="0" smtClean="0">
                <a:solidFill>
                  <a:srgbClr val="085156"/>
                </a:solidFill>
              </a:rPr>
              <a:t> </a:t>
            </a:r>
            <a:r>
              <a:rPr lang="pl-PL" dirty="0" err="1" smtClean="0">
                <a:solidFill>
                  <a:srgbClr val="085156"/>
                </a:solidFill>
              </a:rPr>
              <a:t>Computing</a:t>
            </a:r>
            <a:r>
              <a:rPr lang="pl-PL" dirty="0" smtClean="0">
                <a:solidFill>
                  <a:srgbClr val="085156"/>
                </a:solidFill>
              </a:rPr>
              <a:t>. Język R jest szeroko stosowany wśród statystyków i eksploratorów danych do opracowywania oprogramowania statystycznego i analizy danych.</a:t>
            </a:r>
            <a:endParaRPr lang="es-ES_tradnl" dirty="0" smtClean="0">
              <a:solidFill>
                <a:srgbClr val="085156"/>
              </a:solidFill>
            </a:endParaRPr>
          </a:p>
          <a:p>
            <a:endParaRPr lang="es-ES_tradnl" dirty="0" smtClean="0"/>
          </a:p>
          <a:p>
            <a:r>
              <a:rPr lang="pl-PL" b="1" dirty="0" smtClean="0">
                <a:solidFill>
                  <a:srgbClr val="085156"/>
                </a:solidFill>
              </a:rPr>
              <a:t>Co obejmuje?</a:t>
            </a:r>
            <a:r>
              <a:rPr lang="pl-PL" dirty="0" smtClean="0"/>
              <a:t/>
            </a:r>
            <a:br>
              <a:rPr lang="pl-PL" dirty="0" smtClean="0"/>
            </a:br>
            <a:r>
              <a:rPr lang="pl-PL" dirty="0" smtClean="0">
                <a:solidFill>
                  <a:srgbClr val="085156"/>
                </a:solidFill>
              </a:rPr>
              <a:t>R jest zintegrowanym pakietem oprogramowania do manipulowania danymi, obliczeń i wyświetlania graficznego. Obejmuje:</a:t>
            </a:r>
          </a:p>
          <a:p>
            <a:pPr marL="285750" indent="-285750">
              <a:buFont typeface="Arial" charset="0"/>
              <a:buChar char="•"/>
            </a:pPr>
            <a:r>
              <a:rPr lang="pl-PL" dirty="0" smtClean="0">
                <a:solidFill>
                  <a:srgbClr val="085156"/>
                </a:solidFill>
              </a:rPr>
              <a:t>centrum przetwarzania i przechowywania danych,</a:t>
            </a:r>
          </a:p>
          <a:p>
            <a:pPr marL="285750" indent="-285750">
              <a:buFont typeface="Arial" charset="0"/>
              <a:buChar char="•"/>
            </a:pPr>
            <a:r>
              <a:rPr lang="pl-PL" dirty="0" smtClean="0">
                <a:solidFill>
                  <a:srgbClr val="085156"/>
                </a:solidFill>
              </a:rPr>
              <a:t>duży, spójny, zintegrowany zbiór pośrednich narzędzi do analizy danych,</a:t>
            </a:r>
          </a:p>
          <a:p>
            <a:pPr marL="285750" indent="-285750">
              <a:buFont typeface="Arial" charset="0"/>
              <a:buChar char="•"/>
            </a:pPr>
            <a:r>
              <a:rPr lang="pl-PL" dirty="0" smtClean="0">
                <a:solidFill>
                  <a:srgbClr val="085156"/>
                </a:solidFill>
              </a:rPr>
              <a:t>graficzne funkcje analizy i wyświetlania danych na ekranie lub na papierze, oraz</a:t>
            </a:r>
          </a:p>
          <a:p>
            <a:pPr marL="285750" indent="-285750">
              <a:buFont typeface="Arial" charset="0"/>
              <a:buChar char="•"/>
            </a:pPr>
            <a:r>
              <a:rPr lang="pl-PL" dirty="0" smtClean="0">
                <a:solidFill>
                  <a:srgbClr val="085156"/>
                </a:solidFill>
              </a:rPr>
              <a:t>dobrze rozwinięty, prosty i skuteczny język programowania, który obejmuje warunki, pętle, zdefiniowane przez użytkownika funkcje rekurencyjne oraz funkcje wejścia i wyjścia.</a:t>
            </a:r>
          </a:p>
          <a:p>
            <a:pPr marL="285750" indent="-285750"/>
            <a:r>
              <a:rPr lang="pl-PL" b="1" dirty="0" smtClean="0"/>
              <a:t>	</a:t>
            </a:r>
            <a:endParaRPr lang="en-US" dirty="0" smtClean="0"/>
          </a:p>
          <a:p>
            <a:r>
              <a:rPr lang="pl-PL" b="1" dirty="0" smtClean="0">
                <a:solidFill>
                  <a:srgbClr val="085156"/>
                </a:solidFill>
              </a:rPr>
              <a:t>Jak korzystają z tego firmy?</a:t>
            </a:r>
            <a:r>
              <a:rPr lang="pl-PL" dirty="0" smtClean="0"/>
              <a:t/>
            </a:r>
            <a:br>
              <a:rPr lang="pl-PL" dirty="0" smtClean="0"/>
            </a:br>
            <a:r>
              <a:rPr lang="pl-PL" dirty="0" smtClean="0">
                <a:solidFill>
                  <a:srgbClr val="085156"/>
                </a:solidFill>
              </a:rPr>
              <a:t>R jest odpowiedni dla naukowców, inżynierów i profesjonalistów biznesowych, ponieważ zawiera pakiety obejmujące szeroki zakres tematów, takich jak ekonometria, finanse, szeregi czasowe, a także narzędzia do wizualizacji, raportowania i interaktywności.</a:t>
            </a:r>
            <a:br>
              <a:rPr lang="pl-PL" dirty="0" smtClean="0">
                <a:solidFill>
                  <a:srgbClr val="085156"/>
                </a:solidFill>
              </a:rPr>
            </a:br>
            <a:r>
              <a:rPr lang="pl-PL" dirty="0" smtClean="0">
                <a:solidFill>
                  <a:srgbClr val="085156"/>
                </a:solidFill>
              </a:rPr>
              <a:t>W szczególności R może tworzyć raporty biznesowe i aplikacje sieciowe oparte na uczeniu maszynowym.</a:t>
            </a:r>
            <a:endParaRPr lang="es-ES_tradnl" dirty="0" smtClean="0">
              <a:solidFill>
                <a:srgbClr val="085156"/>
              </a:solidFill>
            </a:endParaRPr>
          </a:p>
          <a:p>
            <a:pPr algn="just"/>
            <a:endParaRPr lang="es-ES_tradnl" dirty="0">
              <a:solidFill>
                <a:srgbClr val="085156"/>
              </a:solidFill>
            </a:endParaRPr>
          </a:p>
          <a:p>
            <a:pPr marL="285750" indent="-285750" algn="just">
              <a:buClr>
                <a:srgbClr val="95D600"/>
              </a:buClr>
              <a:buFont typeface="Arial" charset="0"/>
              <a:buChar char="•"/>
            </a:pPr>
            <a:endParaRPr lang="es-ES_tradnl" dirty="0">
              <a:solidFill>
                <a:srgbClr val="085156"/>
              </a:solidFill>
            </a:endParaRPr>
          </a:p>
        </p:txBody>
      </p:sp>
      <p:sp>
        <p:nvSpPr>
          <p:cNvPr id="2" name="Rectangle 1">
            <a:extLst>
              <a:ext uri="{FF2B5EF4-FFF2-40B4-BE49-F238E27FC236}">
                <a16:creationId xmlns:a16="http://schemas.microsoft.com/office/drawing/2014/main" xmlns="" id="{2A6776E2-1ACF-4857-B8D8-C95AF802E7E7}"/>
              </a:ext>
            </a:extLst>
          </p:cNvPr>
          <p:cNvSpPr/>
          <p:nvPr/>
        </p:nvSpPr>
        <p:spPr>
          <a:xfrm>
            <a:off x="4095343" y="6357538"/>
            <a:ext cx="2546723" cy="461665"/>
          </a:xfrm>
          <a:prstGeom prst="rect">
            <a:avLst/>
          </a:prstGeom>
          <a:solidFill>
            <a:srgbClr val="66C5B1"/>
          </a:solidFill>
        </p:spPr>
        <p:txBody>
          <a:bodyPr wrap="none">
            <a:spAutoFit/>
          </a:bodyPr>
          <a:lstStyle/>
          <a:p>
            <a:r>
              <a:rPr lang="en-IE" sz="2400" dirty="0">
                <a:hlinkClick r:id="rId7"/>
              </a:rPr>
              <a:t>www.r-project.org</a:t>
            </a:r>
            <a:r>
              <a:rPr lang="en-IE" sz="2400" dirty="0"/>
              <a:t> </a:t>
            </a:r>
          </a:p>
        </p:txBody>
      </p:sp>
    </p:spTree>
    <p:extLst>
      <p:ext uri="{BB962C8B-B14F-4D97-AF65-F5344CB8AC3E}">
        <p14:creationId xmlns:p14="http://schemas.microsoft.com/office/powerpoint/2010/main" xmlns="" val="32465208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69B9A974-A72A-CA4C-A688-994F2E68B2B8}"/>
              </a:ext>
            </a:extLst>
          </p:cNvPr>
          <p:cNvSpPr txBox="1"/>
          <p:nvPr/>
        </p:nvSpPr>
        <p:spPr>
          <a:xfrm>
            <a:off x="4423525" y="471555"/>
            <a:ext cx="4175798" cy="1200329"/>
          </a:xfrm>
          <a:prstGeom prst="rect">
            <a:avLst/>
          </a:prstGeom>
          <a:noFill/>
        </p:spPr>
        <p:txBody>
          <a:bodyPr wrap="square" rtlCol="0">
            <a:spAutoFit/>
          </a:bodyPr>
          <a:lstStyle/>
          <a:p>
            <a:pPr algn="ctr"/>
            <a:r>
              <a:rPr lang="pl-PL" sz="3600" dirty="0" smtClean="0">
                <a:solidFill>
                  <a:srgbClr val="ED2891"/>
                </a:solidFill>
              </a:rPr>
              <a:t>PRACA </a:t>
            </a:r>
            <a:r>
              <a:rPr lang="pl-PL" sz="3600" dirty="0" smtClean="0">
                <a:solidFill>
                  <a:srgbClr val="085156"/>
                </a:solidFill>
              </a:rPr>
              <a:t>W</a:t>
            </a:r>
            <a:r>
              <a:rPr lang="es-ES_tradnl" sz="3600" dirty="0" smtClean="0">
                <a:solidFill>
                  <a:srgbClr val="085156"/>
                </a:solidFill>
              </a:rPr>
              <a:t> </a:t>
            </a:r>
            <a:endParaRPr lang="es-ES_tradnl" sz="3600" dirty="0">
              <a:solidFill>
                <a:srgbClr val="085156"/>
              </a:solidFill>
            </a:endParaRPr>
          </a:p>
          <a:p>
            <a:pPr algn="ctr"/>
            <a:r>
              <a:rPr lang="pl-PL" sz="3600" dirty="0" smtClean="0">
                <a:solidFill>
                  <a:srgbClr val="ED2891"/>
                </a:solidFill>
              </a:rPr>
              <a:t>CHMURZE</a:t>
            </a:r>
            <a:endParaRPr lang="es-ES_tradnl" sz="3600" dirty="0">
              <a:solidFill>
                <a:srgbClr val="ED2891"/>
              </a:solidFill>
            </a:endParaRPr>
          </a:p>
        </p:txBody>
      </p:sp>
      <p:cxnSp>
        <p:nvCxnSpPr>
          <p:cNvPr id="13" name="Straight Connector 12">
            <a:extLst>
              <a:ext uri="{FF2B5EF4-FFF2-40B4-BE49-F238E27FC236}">
                <a16:creationId xmlns:a16="http://schemas.microsoft.com/office/drawing/2014/main" xmlns="" id="{7511C49C-6F68-4B4C-AD98-24C80B99CED5}"/>
              </a:ext>
            </a:extLst>
          </p:cNvPr>
          <p:cNvCxnSpPr>
            <a:cxnSpLocks/>
          </p:cNvCxnSpPr>
          <p:nvPr/>
        </p:nvCxnSpPr>
        <p:spPr>
          <a:xfrm rot="10800000">
            <a:off x="2364955" y="5405950"/>
            <a:ext cx="2456759" cy="0"/>
          </a:xfrm>
          <a:prstGeom prst="line">
            <a:avLst/>
          </a:prstGeom>
          <a:ln w="19050">
            <a:solidFill>
              <a:srgbClr val="F15A2A"/>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572500AC-7350-5246-B547-3DDAD856795D}"/>
              </a:ext>
            </a:extLst>
          </p:cNvPr>
          <p:cNvCxnSpPr>
            <a:cxnSpLocks/>
          </p:cNvCxnSpPr>
          <p:nvPr/>
        </p:nvCxnSpPr>
        <p:spPr>
          <a:xfrm>
            <a:off x="2364957" y="4776221"/>
            <a:ext cx="0" cy="629729"/>
          </a:xfrm>
          <a:prstGeom prst="line">
            <a:avLst/>
          </a:prstGeom>
          <a:ln w="19050">
            <a:solidFill>
              <a:srgbClr val="F15A2A"/>
            </a:solidFill>
            <a:prstDash val="sysDot"/>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xmlns="" id="{328FAA2C-6E24-8C4D-BCE9-CB8C0FCAA033}"/>
              </a:ext>
            </a:extLst>
          </p:cNvPr>
          <p:cNvSpPr/>
          <p:nvPr/>
        </p:nvSpPr>
        <p:spPr>
          <a:xfrm rot="10800000" flipH="1">
            <a:off x="2282329" y="4627494"/>
            <a:ext cx="165253" cy="165253"/>
          </a:xfrm>
          <a:prstGeom prst="ellipse">
            <a:avLst/>
          </a:prstGeom>
          <a:solidFill>
            <a:srgbClr val="F15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0B666080-9FFA-CE4D-B44B-834431120279}"/>
              </a:ext>
            </a:extLst>
          </p:cNvPr>
          <p:cNvSpPr/>
          <p:nvPr/>
        </p:nvSpPr>
        <p:spPr>
          <a:xfrm>
            <a:off x="463644" y="580149"/>
            <a:ext cx="3637370" cy="4478149"/>
          </a:xfrm>
          <a:prstGeom prst="rect">
            <a:avLst/>
          </a:prstGeom>
        </p:spPr>
        <p:txBody>
          <a:bodyPr wrap="square">
            <a:spAutoFit/>
          </a:bodyPr>
          <a:lstStyle/>
          <a:p>
            <a:pPr algn="ctr"/>
            <a:r>
              <a:rPr lang="pl-PL" sz="1900" i="1" dirty="0" smtClean="0">
                <a:solidFill>
                  <a:srgbClr val="085156"/>
                </a:solidFill>
              </a:rPr>
              <a:t>Przetwarzanie </a:t>
            </a:r>
            <a:r>
              <a:rPr lang="pl-PL" sz="1900" i="1" dirty="0" smtClean="0">
                <a:solidFill>
                  <a:srgbClr val="085156"/>
                </a:solidFill>
              </a:rPr>
              <a:t>w chmurze można rozumieć jako model umożliwiający wszechobecny, wygodny dostęp sieciowy na żądanie do wspólnej puli konfigurowalnych zasobów obliczeniowych (np. </a:t>
            </a:r>
            <a:r>
              <a:rPr lang="pl-PL" sz="1900" i="1" dirty="0" smtClean="0">
                <a:solidFill>
                  <a:srgbClr val="085156"/>
                </a:solidFill>
              </a:rPr>
              <a:t>sieci, serwerów, pamięci masowej, aplikacji i usług), które można szybko udostępnić i zwolnić przy minimalnym wysiłku zarządcy lub interakcji z dostawcą usług.</a:t>
            </a:r>
            <a:endParaRPr lang="en-US" sz="1900" i="1" dirty="0" smtClean="0">
              <a:solidFill>
                <a:srgbClr val="085156"/>
              </a:solidFill>
            </a:endParaRPr>
          </a:p>
          <a:p>
            <a:pPr algn="ctr"/>
            <a:endParaRPr lang="en-US" sz="1900" i="1" dirty="0">
              <a:solidFill>
                <a:srgbClr val="085156"/>
              </a:solidFill>
            </a:endParaRPr>
          </a:p>
          <a:p>
            <a:pPr algn="ctr"/>
            <a:endParaRPr lang="en-US" sz="1900" dirty="0">
              <a:solidFill>
                <a:srgbClr val="085156"/>
              </a:solidFill>
            </a:endParaRPr>
          </a:p>
          <a:p>
            <a:pPr algn="ctr"/>
            <a:r>
              <a:rPr lang="en-US" sz="1900" b="1" dirty="0">
                <a:solidFill>
                  <a:srgbClr val="085156"/>
                </a:solidFill>
              </a:rPr>
              <a:t>Mell &amp; </a:t>
            </a:r>
            <a:r>
              <a:rPr lang="en-US" sz="1900" b="1" dirty="0" err="1">
                <a:solidFill>
                  <a:srgbClr val="085156"/>
                </a:solidFill>
              </a:rPr>
              <a:t>Grance</a:t>
            </a:r>
            <a:r>
              <a:rPr lang="en-US" sz="1900" b="1" dirty="0">
                <a:solidFill>
                  <a:srgbClr val="085156"/>
                </a:solidFill>
              </a:rPr>
              <a:t>, 2011</a:t>
            </a:r>
            <a:r>
              <a:rPr lang="en-US" sz="1900" dirty="0">
                <a:solidFill>
                  <a:srgbClr val="085156"/>
                </a:solidFill>
              </a:rPr>
              <a:t>. </a:t>
            </a:r>
          </a:p>
          <a:p>
            <a:pPr algn="ctr"/>
            <a:endParaRPr lang="en-US" sz="1900" dirty="0">
              <a:solidFill>
                <a:srgbClr val="085156"/>
              </a:solidFill>
            </a:endParaRPr>
          </a:p>
        </p:txBody>
      </p:sp>
      <p:cxnSp>
        <p:nvCxnSpPr>
          <p:cNvPr id="18" name="Straight Connector 17">
            <a:extLst>
              <a:ext uri="{FF2B5EF4-FFF2-40B4-BE49-F238E27FC236}">
                <a16:creationId xmlns:a16="http://schemas.microsoft.com/office/drawing/2014/main" xmlns="" id="{C2D203C2-5FF7-BB43-82CA-3E5E56396FF2}"/>
              </a:ext>
            </a:extLst>
          </p:cNvPr>
          <p:cNvCxnSpPr>
            <a:cxnSpLocks/>
          </p:cNvCxnSpPr>
          <p:nvPr/>
        </p:nvCxnSpPr>
        <p:spPr>
          <a:xfrm>
            <a:off x="7920507" y="719045"/>
            <a:ext cx="2419238" cy="0"/>
          </a:xfrm>
          <a:prstGeom prst="line">
            <a:avLst/>
          </a:prstGeom>
          <a:ln w="19050">
            <a:solidFill>
              <a:srgbClr val="F15A2A"/>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7D67A5D4-EC63-E04A-9748-BA25293A696B}"/>
              </a:ext>
            </a:extLst>
          </p:cNvPr>
          <p:cNvCxnSpPr>
            <a:cxnSpLocks/>
          </p:cNvCxnSpPr>
          <p:nvPr/>
        </p:nvCxnSpPr>
        <p:spPr>
          <a:xfrm flipH="1" flipV="1">
            <a:off x="10339745" y="719035"/>
            <a:ext cx="29506" cy="2733900"/>
          </a:xfrm>
          <a:prstGeom prst="line">
            <a:avLst/>
          </a:prstGeom>
          <a:ln w="19050">
            <a:solidFill>
              <a:srgbClr val="F15A2A"/>
            </a:solidFill>
            <a:prstDash val="sysDot"/>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xmlns="" id="{5F501188-48B8-0C4F-8305-AA284C53A8CC}"/>
              </a:ext>
            </a:extLst>
          </p:cNvPr>
          <p:cNvSpPr/>
          <p:nvPr/>
        </p:nvSpPr>
        <p:spPr>
          <a:xfrm rot="10800000" flipV="1">
            <a:off x="10286626" y="3436408"/>
            <a:ext cx="165253" cy="165253"/>
          </a:xfrm>
          <a:prstGeom prst="ellipse">
            <a:avLst/>
          </a:prstGeom>
          <a:solidFill>
            <a:srgbClr val="F15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9083A46A-31DF-7849-8928-8AB6E115D034}"/>
              </a:ext>
            </a:extLst>
          </p:cNvPr>
          <p:cNvSpPr/>
          <p:nvPr/>
        </p:nvSpPr>
        <p:spPr>
          <a:xfrm>
            <a:off x="8885515" y="3683859"/>
            <a:ext cx="3033310" cy="3139321"/>
          </a:xfrm>
          <a:prstGeom prst="rect">
            <a:avLst/>
          </a:prstGeom>
        </p:spPr>
        <p:txBody>
          <a:bodyPr wrap="square">
            <a:spAutoFit/>
          </a:bodyPr>
          <a:lstStyle/>
          <a:p>
            <a:pPr algn="ctr"/>
            <a:r>
              <a:rPr lang="pl-PL" i="1" dirty="0" smtClean="0">
                <a:solidFill>
                  <a:srgbClr val="085156"/>
                </a:solidFill>
              </a:rPr>
              <a:t>Przetwarzanie </a:t>
            </a:r>
            <a:r>
              <a:rPr lang="pl-PL" i="1" dirty="0" smtClean="0">
                <a:solidFill>
                  <a:srgbClr val="085156"/>
                </a:solidFill>
              </a:rPr>
              <a:t>w chmurze to dostarczanie na żądanie mocy obliczeniowej, bazy danych, pamięci masowej, aplikacji i innych zasobów informatycznych za pośrednictwem Internetu w cenach zgodnych z rzeczywistym wykorzystaniem.</a:t>
            </a:r>
            <a:endParaRPr lang="en-US" i="1" dirty="0">
              <a:solidFill>
                <a:srgbClr val="085156"/>
              </a:solidFill>
            </a:endParaRPr>
          </a:p>
          <a:p>
            <a:pPr algn="ctr"/>
            <a:endParaRPr lang="en-US" dirty="0">
              <a:solidFill>
                <a:srgbClr val="085156"/>
              </a:solidFill>
            </a:endParaRPr>
          </a:p>
          <a:p>
            <a:pPr algn="ctr"/>
            <a:r>
              <a:rPr lang="en-US" b="1" dirty="0">
                <a:solidFill>
                  <a:srgbClr val="085156"/>
                </a:solidFill>
              </a:rPr>
              <a:t>Amazon, 2019</a:t>
            </a:r>
          </a:p>
        </p:txBody>
      </p:sp>
      <p:sp>
        <p:nvSpPr>
          <p:cNvPr id="24" name="Rectangle 23">
            <a:extLst>
              <a:ext uri="{FF2B5EF4-FFF2-40B4-BE49-F238E27FC236}">
                <a16:creationId xmlns:a16="http://schemas.microsoft.com/office/drawing/2014/main" xmlns="" id="{3E7F75F7-F470-BC4C-9971-7EF1EBDFBAC5}"/>
              </a:ext>
            </a:extLst>
          </p:cNvPr>
          <p:cNvSpPr/>
          <p:nvPr/>
        </p:nvSpPr>
        <p:spPr>
          <a:xfrm>
            <a:off x="381017" y="322412"/>
            <a:ext cx="3989389" cy="4352614"/>
          </a:xfrm>
          <a:prstGeom prst="rect">
            <a:avLst/>
          </a:prstGeom>
          <a:noFill/>
          <a:ln w="19050">
            <a:solidFill>
              <a:srgbClr val="F15A2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xmlns="" id="{0BD42B8E-084B-B143-AE8F-1D2E0783028F}"/>
              </a:ext>
            </a:extLst>
          </p:cNvPr>
          <p:cNvSpPr/>
          <p:nvPr/>
        </p:nvSpPr>
        <p:spPr>
          <a:xfrm>
            <a:off x="8801192" y="3535132"/>
            <a:ext cx="3119467" cy="2767911"/>
          </a:xfrm>
          <a:prstGeom prst="rect">
            <a:avLst/>
          </a:prstGeom>
          <a:noFill/>
          <a:ln w="19050">
            <a:solidFill>
              <a:srgbClr val="F15A2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テキスト プレースホルダー 36">
            <a:extLst>
              <a:ext uri="{FF2B5EF4-FFF2-40B4-BE49-F238E27FC236}">
                <a16:creationId xmlns:a16="http://schemas.microsoft.com/office/drawing/2014/main" xmlns="" id="{368D5C3C-FC74-C842-89FE-A4E55245B5B8}"/>
              </a:ext>
            </a:extLst>
          </p:cNvPr>
          <p:cNvSpPr txBox="1">
            <a:spLocks/>
          </p:cNvSpPr>
          <p:nvPr/>
        </p:nvSpPr>
        <p:spPr bwMode="auto">
          <a:xfrm>
            <a:off x="290038" y="6303053"/>
            <a:ext cx="11042038" cy="410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buFontTx/>
              <a:buNone/>
            </a:pPr>
            <a:r>
              <a:rPr lang="en-US" altLang="ja-JP" sz="1100" b="1" dirty="0">
                <a:solidFill>
                  <a:srgbClr val="085156"/>
                </a:solidFill>
                <a:latin typeface="Calibri" charset="0"/>
              </a:rPr>
              <a:t>GENERATION DATA </a:t>
            </a:r>
            <a:r>
              <a:rPr lang="en-US" altLang="ja-JP" sz="1100" b="1" dirty="0">
                <a:solidFill>
                  <a:srgbClr val="F15A2A"/>
                </a:solidFill>
                <a:latin typeface="Calibri" charset="0"/>
              </a:rPr>
              <a:t>|</a:t>
            </a:r>
            <a:r>
              <a:rPr lang="en-US" altLang="ja-JP" sz="1100" dirty="0">
                <a:solidFill>
                  <a:srgbClr val="615F5D"/>
                </a:solidFill>
                <a:latin typeface="Calibri" charset="0"/>
              </a:rPr>
              <a:t> </a:t>
            </a:r>
            <a:r>
              <a:rPr lang="en-US" altLang="ja-JP" sz="1100" dirty="0">
                <a:solidFill>
                  <a:srgbClr val="085156"/>
                </a:solidFill>
                <a:latin typeface="Calibri" charset="0"/>
              </a:rPr>
              <a:t>USING DATA FOR PROFIT</a:t>
            </a:r>
            <a:endParaRPr kumimoji="1" lang="ja-JP" altLang="en-US" sz="1100" dirty="0">
              <a:solidFill>
                <a:srgbClr val="085156"/>
              </a:solidFill>
              <a:latin typeface="Calibri" charset="0"/>
            </a:endParaRPr>
          </a:p>
        </p:txBody>
      </p:sp>
      <p:pic>
        <p:nvPicPr>
          <p:cNvPr id="28" name="Picture 27">
            <a:extLst>
              <a:ext uri="{FF2B5EF4-FFF2-40B4-BE49-F238E27FC236}">
                <a16:creationId xmlns:a16="http://schemas.microsoft.com/office/drawing/2014/main" xmlns="" id="{90C41499-646E-9C42-AB83-C413C76D8E15}"/>
              </a:ext>
            </a:extLst>
          </p:cNvPr>
          <p:cNvPicPr>
            <a:picLocks noChangeAspect="1"/>
          </p:cNvPicPr>
          <p:nvPr/>
        </p:nvPicPr>
        <p:blipFill>
          <a:blip r:embed="rId2"/>
          <a:stretch>
            <a:fillRect/>
          </a:stretch>
        </p:blipFill>
        <p:spPr>
          <a:xfrm>
            <a:off x="4524535" y="2188869"/>
            <a:ext cx="4007265" cy="3359031"/>
          </a:xfrm>
          <a:prstGeom prst="rect">
            <a:avLst/>
          </a:prstGeom>
        </p:spPr>
      </p:pic>
    </p:spTree>
    <p:extLst>
      <p:ext uri="{BB962C8B-B14F-4D97-AF65-F5344CB8AC3E}">
        <p14:creationId xmlns:p14="http://schemas.microsoft.com/office/powerpoint/2010/main" xmlns="" val="1125578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0"/>
          </p:nvPr>
        </p:nvSpPr>
        <p:spPr>
          <a:xfrm>
            <a:off x="606334" y="393718"/>
            <a:ext cx="5738482" cy="5397482"/>
          </a:xfrm>
        </p:spPr>
        <p:txBody>
          <a:bodyPr/>
          <a:lstStyle/>
          <a:p>
            <a:r>
              <a:rPr lang="pl-PL" sz="2400" dirty="0" smtClean="0"/>
              <a:t>Zapoznaj się z technologiami wykorzystywanymi w biznesie w stosunku do danych i jak rozsądnie inwestować w pojemność danych.</a:t>
            </a:r>
          </a:p>
          <a:p>
            <a:pPr marL="342900" indent="-342900">
              <a:buFont typeface="+mj-lt"/>
              <a:buAutoNum type="alphaLcParenR"/>
            </a:pPr>
            <a:r>
              <a:rPr lang="pl-PL" sz="2400" dirty="0" smtClean="0"/>
              <a:t>Zrozum kluczowe elementy technologii dot. nauki o danych</a:t>
            </a:r>
          </a:p>
          <a:p>
            <a:pPr marL="342900" indent="-342900">
              <a:buFont typeface="+mj-lt"/>
              <a:buAutoNum type="alphaLcParenR"/>
            </a:pPr>
            <a:r>
              <a:rPr lang="pl-PL" sz="2400" dirty="0" smtClean="0"/>
              <a:t>Poznaj korzyści i koszty usługi oprogramowania zlokalizowanej w chmurze</a:t>
            </a:r>
          </a:p>
          <a:p>
            <a:pPr marL="342900" indent="-342900">
              <a:buFont typeface="+mj-lt"/>
              <a:buAutoNum type="alphaLcParenR"/>
            </a:pPr>
            <a:r>
              <a:rPr lang="pl-PL" sz="2400" dirty="0" smtClean="0"/>
              <a:t>Wybierz odpowiednie rozwiązania technologii danych w oparciu o analizę kosztów/korzyści i długoterminową analizę wartości</a:t>
            </a:r>
          </a:p>
        </p:txBody>
      </p:sp>
      <p:pic>
        <p:nvPicPr>
          <p:cNvPr id="7" name="Picture Placeholder 6"/>
          <p:cNvPicPr>
            <a:picLocks noGrp="1" noChangeAspect="1"/>
          </p:cNvPicPr>
          <p:nvPr>
            <p:ph type="pic" sz="quarter" idx="24"/>
          </p:nvPr>
        </p:nvPicPr>
        <p:blipFill>
          <a:blip r:embed="rId2">
            <a:extLst>
              <a:ext uri="{28A0092B-C50C-407E-A947-70E740481C1C}">
                <a14:useLocalDpi xmlns:a14="http://schemas.microsoft.com/office/drawing/2010/main" xmlns="" val="0"/>
              </a:ext>
            </a:extLst>
          </a:blip>
          <a:srcRect l="15063" r="15063"/>
          <a:stretch>
            <a:fillRect/>
          </a:stretch>
        </p:blipFill>
        <p:spPr/>
      </p:pic>
    </p:spTree>
    <p:extLst>
      <p:ext uri="{BB962C8B-B14F-4D97-AF65-F5344CB8AC3E}">
        <p14:creationId xmlns:p14="http://schemas.microsoft.com/office/powerpoint/2010/main" xmlns="" val="12928061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8242794" y="-25400"/>
            <a:ext cx="1090" cy="2348419"/>
          </a:xfrm>
          <a:prstGeom prst="line">
            <a:avLst/>
          </a:prstGeom>
          <a:ln w="9525">
            <a:solidFill>
              <a:srgbClr val="FFD700"/>
            </a:solidFill>
          </a:ln>
        </p:spPr>
        <p:style>
          <a:lnRef idx="1">
            <a:schemeClr val="accent1"/>
          </a:lnRef>
          <a:fillRef idx="0">
            <a:schemeClr val="accent1"/>
          </a:fillRef>
          <a:effectRef idx="0">
            <a:schemeClr val="accent1"/>
          </a:effectRef>
          <a:fontRef idx="minor">
            <a:schemeClr val="tx1"/>
          </a:fontRef>
        </p:style>
      </p:cxnSp>
      <p:sp>
        <p:nvSpPr>
          <p:cNvPr id="3" name="Freeform 5"/>
          <p:cNvSpPr>
            <a:spLocks/>
          </p:cNvSpPr>
          <p:nvPr/>
        </p:nvSpPr>
        <p:spPr bwMode="auto">
          <a:xfrm>
            <a:off x="7536325" y="1802025"/>
            <a:ext cx="1500025" cy="1090084"/>
          </a:xfrm>
          <a:custGeom>
            <a:avLst/>
            <a:gdLst>
              <a:gd name="T0" fmla="*/ 1876 w 2279"/>
              <a:gd name="T1" fmla="*/ 818 h 1655"/>
              <a:gd name="T2" fmla="*/ 1075 w 2279"/>
              <a:gd name="T3" fmla="*/ 415 h 1655"/>
              <a:gd name="T4" fmla="*/ 1065 w 2279"/>
              <a:gd name="T5" fmla="*/ 445 h 1655"/>
              <a:gd name="T6" fmla="*/ 1065 w 2279"/>
              <a:gd name="T7" fmla="*/ 450 h 1655"/>
              <a:gd name="T8" fmla="*/ 1065 w 2279"/>
              <a:gd name="T9" fmla="*/ 455 h 1655"/>
              <a:gd name="T10" fmla="*/ 1055 w 2279"/>
              <a:gd name="T11" fmla="*/ 450 h 1655"/>
              <a:gd name="T12" fmla="*/ 369 w 2279"/>
              <a:gd name="T13" fmla="*/ 833 h 1655"/>
              <a:gd name="T14" fmla="*/ 433 w 2279"/>
              <a:gd name="T15" fmla="*/ 1609 h 1655"/>
              <a:gd name="T16" fmla="*/ 513 w 2279"/>
              <a:gd name="T17" fmla="*/ 1619 h 1655"/>
              <a:gd name="T18" fmla="*/ 1836 w 2279"/>
              <a:gd name="T19" fmla="*/ 1609 h 1655"/>
              <a:gd name="T20" fmla="*/ 1876 w 2279"/>
              <a:gd name="T21" fmla="*/ 818 h 1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79" h="1655">
                <a:moveTo>
                  <a:pt x="1876" y="818"/>
                </a:moveTo>
                <a:cubicBezTo>
                  <a:pt x="1973" y="282"/>
                  <a:pt x="1253" y="0"/>
                  <a:pt x="1075" y="415"/>
                </a:cubicBezTo>
                <a:cubicBezTo>
                  <a:pt x="1065" y="445"/>
                  <a:pt x="1065" y="445"/>
                  <a:pt x="1065" y="445"/>
                </a:cubicBezTo>
                <a:cubicBezTo>
                  <a:pt x="1065" y="450"/>
                  <a:pt x="1065" y="450"/>
                  <a:pt x="1065" y="450"/>
                </a:cubicBezTo>
                <a:cubicBezTo>
                  <a:pt x="1065" y="455"/>
                  <a:pt x="1065" y="455"/>
                  <a:pt x="1065" y="455"/>
                </a:cubicBezTo>
                <a:cubicBezTo>
                  <a:pt x="1055" y="450"/>
                  <a:pt x="1055" y="450"/>
                  <a:pt x="1055" y="450"/>
                </a:cubicBezTo>
                <a:cubicBezTo>
                  <a:pt x="865" y="197"/>
                  <a:pt x="312" y="326"/>
                  <a:pt x="369" y="833"/>
                </a:cubicBezTo>
                <a:cubicBezTo>
                  <a:pt x="0" y="1017"/>
                  <a:pt x="21" y="1480"/>
                  <a:pt x="433" y="1609"/>
                </a:cubicBezTo>
                <a:cubicBezTo>
                  <a:pt x="513" y="1619"/>
                  <a:pt x="513" y="1619"/>
                  <a:pt x="513" y="1619"/>
                </a:cubicBezTo>
                <a:cubicBezTo>
                  <a:pt x="891" y="1619"/>
                  <a:pt x="1471" y="1655"/>
                  <a:pt x="1836" y="1609"/>
                </a:cubicBezTo>
                <a:cubicBezTo>
                  <a:pt x="2251" y="1480"/>
                  <a:pt x="2279" y="986"/>
                  <a:pt x="1876" y="818"/>
                </a:cubicBezTo>
                <a:close/>
              </a:path>
            </a:pathLst>
          </a:custGeom>
          <a:solidFill>
            <a:srgbClr val="FFD700"/>
          </a:solidFill>
          <a:ln>
            <a:noFill/>
          </a:ln>
        </p:spPr>
        <p:txBody>
          <a:bodyPr vert="horz" wrap="square" lIns="121920" tIns="60960" rIns="121920" bIns="60960" numCol="1" anchor="t" anchorCtr="0" compatLnSpc="1">
            <a:prstTxWarp prst="textNoShape">
              <a:avLst/>
            </a:prstTxWarp>
          </a:bodyPr>
          <a:lstStyle/>
          <a:p>
            <a:endParaRPr lang="en-US" sz="2400">
              <a:solidFill>
                <a:schemeClr val="bg1"/>
              </a:solidFill>
            </a:endParaRPr>
          </a:p>
        </p:txBody>
      </p:sp>
      <p:cxnSp>
        <p:nvCxnSpPr>
          <p:cNvPr id="4" name="Straight Connector 3"/>
          <p:cNvCxnSpPr/>
          <p:nvPr/>
        </p:nvCxnSpPr>
        <p:spPr>
          <a:xfrm>
            <a:off x="10690028" y="-265042"/>
            <a:ext cx="1090" cy="3186212"/>
          </a:xfrm>
          <a:prstGeom prst="line">
            <a:avLst/>
          </a:prstGeom>
          <a:ln w="9525">
            <a:solidFill>
              <a:srgbClr val="B52372"/>
            </a:solidFill>
          </a:ln>
        </p:spPr>
        <p:style>
          <a:lnRef idx="1">
            <a:schemeClr val="accent1"/>
          </a:lnRef>
          <a:fillRef idx="0">
            <a:schemeClr val="accent1"/>
          </a:fillRef>
          <a:effectRef idx="0">
            <a:schemeClr val="accent1"/>
          </a:effectRef>
          <a:fontRef idx="minor">
            <a:schemeClr val="tx1"/>
          </a:fontRef>
        </p:style>
      </p:cxnSp>
      <p:sp>
        <p:nvSpPr>
          <p:cNvPr id="5" name="Freeform 5"/>
          <p:cNvSpPr>
            <a:spLocks/>
          </p:cNvSpPr>
          <p:nvPr/>
        </p:nvSpPr>
        <p:spPr bwMode="auto">
          <a:xfrm>
            <a:off x="9983559" y="2400176"/>
            <a:ext cx="1500025" cy="1090084"/>
          </a:xfrm>
          <a:custGeom>
            <a:avLst/>
            <a:gdLst>
              <a:gd name="T0" fmla="*/ 1876 w 2279"/>
              <a:gd name="T1" fmla="*/ 818 h 1655"/>
              <a:gd name="T2" fmla="*/ 1075 w 2279"/>
              <a:gd name="T3" fmla="*/ 415 h 1655"/>
              <a:gd name="T4" fmla="*/ 1065 w 2279"/>
              <a:gd name="T5" fmla="*/ 445 h 1655"/>
              <a:gd name="T6" fmla="*/ 1065 w 2279"/>
              <a:gd name="T7" fmla="*/ 450 h 1655"/>
              <a:gd name="T8" fmla="*/ 1065 w 2279"/>
              <a:gd name="T9" fmla="*/ 455 h 1655"/>
              <a:gd name="T10" fmla="*/ 1055 w 2279"/>
              <a:gd name="T11" fmla="*/ 450 h 1655"/>
              <a:gd name="T12" fmla="*/ 369 w 2279"/>
              <a:gd name="T13" fmla="*/ 833 h 1655"/>
              <a:gd name="T14" fmla="*/ 433 w 2279"/>
              <a:gd name="T15" fmla="*/ 1609 h 1655"/>
              <a:gd name="T16" fmla="*/ 513 w 2279"/>
              <a:gd name="T17" fmla="*/ 1619 h 1655"/>
              <a:gd name="T18" fmla="*/ 1836 w 2279"/>
              <a:gd name="T19" fmla="*/ 1609 h 1655"/>
              <a:gd name="T20" fmla="*/ 1876 w 2279"/>
              <a:gd name="T21" fmla="*/ 818 h 1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79" h="1655">
                <a:moveTo>
                  <a:pt x="1876" y="818"/>
                </a:moveTo>
                <a:cubicBezTo>
                  <a:pt x="1973" y="282"/>
                  <a:pt x="1253" y="0"/>
                  <a:pt x="1075" y="415"/>
                </a:cubicBezTo>
                <a:cubicBezTo>
                  <a:pt x="1065" y="445"/>
                  <a:pt x="1065" y="445"/>
                  <a:pt x="1065" y="445"/>
                </a:cubicBezTo>
                <a:cubicBezTo>
                  <a:pt x="1065" y="450"/>
                  <a:pt x="1065" y="450"/>
                  <a:pt x="1065" y="450"/>
                </a:cubicBezTo>
                <a:cubicBezTo>
                  <a:pt x="1065" y="455"/>
                  <a:pt x="1065" y="455"/>
                  <a:pt x="1065" y="455"/>
                </a:cubicBezTo>
                <a:cubicBezTo>
                  <a:pt x="1055" y="450"/>
                  <a:pt x="1055" y="450"/>
                  <a:pt x="1055" y="450"/>
                </a:cubicBezTo>
                <a:cubicBezTo>
                  <a:pt x="865" y="197"/>
                  <a:pt x="312" y="326"/>
                  <a:pt x="369" y="833"/>
                </a:cubicBezTo>
                <a:cubicBezTo>
                  <a:pt x="0" y="1017"/>
                  <a:pt x="21" y="1480"/>
                  <a:pt x="433" y="1609"/>
                </a:cubicBezTo>
                <a:cubicBezTo>
                  <a:pt x="513" y="1619"/>
                  <a:pt x="513" y="1619"/>
                  <a:pt x="513" y="1619"/>
                </a:cubicBezTo>
                <a:cubicBezTo>
                  <a:pt x="891" y="1619"/>
                  <a:pt x="1471" y="1655"/>
                  <a:pt x="1836" y="1609"/>
                </a:cubicBezTo>
                <a:cubicBezTo>
                  <a:pt x="2251" y="1480"/>
                  <a:pt x="2279" y="986"/>
                  <a:pt x="1876" y="818"/>
                </a:cubicBezTo>
                <a:close/>
              </a:path>
            </a:pathLst>
          </a:custGeom>
          <a:solidFill>
            <a:srgbClr val="B52372"/>
          </a:solidFill>
          <a:ln>
            <a:noFill/>
          </a:ln>
        </p:spPr>
        <p:txBody>
          <a:bodyPr vert="horz" wrap="square" lIns="121920" tIns="60960" rIns="121920" bIns="60960" numCol="1" anchor="t" anchorCtr="0" compatLnSpc="1">
            <a:prstTxWarp prst="textNoShape">
              <a:avLst/>
            </a:prstTxWarp>
          </a:bodyPr>
          <a:lstStyle/>
          <a:p>
            <a:endParaRPr lang="en-US" sz="2400">
              <a:solidFill>
                <a:schemeClr val="bg1"/>
              </a:solidFill>
            </a:endParaRPr>
          </a:p>
        </p:txBody>
      </p:sp>
      <p:cxnSp>
        <p:nvCxnSpPr>
          <p:cNvPr id="6" name="Straight Connector 5"/>
          <p:cNvCxnSpPr/>
          <p:nvPr/>
        </p:nvCxnSpPr>
        <p:spPr>
          <a:xfrm>
            <a:off x="6007594" y="-25400"/>
            <a:ext cx="1090" cy="1738819"/>
          </a:xfrm>
          <a:prstGeom prst="line">
            <a:avLst/>
          </a:prstGeom>
          <a:ln w="9525">
            <a:solidFill>
              <a:srgbClr val="F15A2A"/>
            </a:solidFill>
          </a:ln>
        </p:spPr>
        <p:style>
          <a:lnRef idx="1">
            <a:schemeClr val="accent1"/>
          </a:lnRef>
          <a:fillRef idx="0">
            <a:schemeClr val="accent1"/>
          </a:fillRef>
          <a:effectRef idx="0">
            <a:schemeClr val="accent1"/>
          </a:effectRef>
          <a:fontRef idx="minor">
            <a:schemeClr val="tx1"/>
          </a:fontRef>
        </p:style>
      </p:cxnSp>
      <p:sp>
        <p:nvSpPr>
          <p:cNvPr id="7" name="Freeform 5"/>
          <p:cNvSpPr>
            <a:spLocks/>
          </p:cNvSpPr>
          <p:nvPr/>
        </p:nvSpPr>
        <p:spPr bwMode="auto">
          <a:xfrm>
            <a:off x="5301125" y="1192425"/>
            <a:ext cx="1500025" cy="1090084"/>
          </a:xfrm>
          <a:custGeom>
            <a:avLst/>
            <a:gdLst>
              <a:gd name="T0" fmla="*/ 1876 w 2279"/>
              <a:gd name="T1" fmla="*/ 818 h 1655"/>
              <a:gd name="T2" fmla="*/ 1075 w 2279"/>
              <a:gd name="T3" fmla="*/ 415 h 1655"/>
              <a:gd name="T4" fmla="*/ 1065 w 2279"/>
              <a:gd name="T5" fmla="*/ 445 h 1655"/>
              <a:gd name="T6" fmla="*/ 1065 w 2279"/>
              <a:gd name="T7" fmla="*/ 450 h 1655"/>
              <a:gd name="T8" fmla="*/ 1065 w 2279"/>
              <a:gd name="T9" fmla="*/ 455 h 1655"/>
              <a:gd name="T10" fmla="*/ 1055 w 2279"/>
              <a:gd name="T11" fmla="*/ 450 h 1655"/>
              <a:gd name="T12" fmla="*/ 369 w 2279"/>
              <a:gd name="T13" fmla="*/ 833 h 1655"/>
              <a:gd name="T14" fmla="*/ 433 w 2279"/>
              <a:gd name="T15" fmla="*/ 1609 h 1655"/>
              <a:gd name="T16" fmla="*/ 513 w 2279"/>
              <a:gd name="T17" fmla="*/ 1619 h 1655"/>
              <a:gd name="T18" fmla="*/ 1836 w 2279"/>
              <a:gd name="T19" fmla="*/ 1609 h 1655"/>
              <a:gd name="T20" fmla="*/ 1876 w 2279"/>
              <a:gd name="T21" fmla="*/ 818 h 1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79" h="1655">
                <a:moveTo>
                  <a:pt x="1876" y="818"/>
                </a:moveTo>
                <a:cubicBezTo>
                  <a:pt x="1973" y="282"/>
                  <a:pt x="1253" y="0"/>
                  <a:pt x="1075" y="415"/>
                </a:cubicBezTo>
                <a:cubicBezTo>
                  <a:pt x="1065" y="445"/>
                  <a:pt x="1065" y="445"/>
                  <a:pt x="1065" y="445"/>
                </a:cubicBezTo>
                <a:cubicBezTo>
                  <a:pt x="1065" y="450"/>
                  <a:pt x="1065" y="450"/>
                  <a:pt x="1065" y="450"/>
                </a:cubicBezTo>
                <a:cubicBezTo>
                  <a:pt x="1065" y="455"/>
                  <a:pt x="1065" y="455"/>
                  <a:pt x="1065" y="455"/>
                </a:cubicBezTo>
                <a:cubicBezTo>
                  <a:pt x="1055" y="450"/>
                  <a:pt x="1055" y="450"/>
                  <a:pt x="1055" y="450"/>
                </a:cubicBezTo>
                <a:cubicBezTo>
                  <a:pt x="865" y="197"/>
                  <a:pt x="312" y="326"/>
                  <a:pt x="369" y="833"/>
                </a:cubicBezTo>
                <a:cubicBezTo>
                  <a:pt x="0" y="1017"/>
                  <a:pt x="21" y="1480"/>
                  <a:pt x="433" y="1609"/>
                </a:cubicBezTo>
                <a:cubicBezTo>
                  <a:pt x="513" y="1619"/>
                  <a:pt x="513" y="1619"/>
                  <a:pt x="513" y="1619"/>
                </a:cubicBezTo>
                <a:cubicBezTo>
                  <a:pt x="891" y="1619"/>
                  <a:pt x="1471" y="1655"/>
                  <a:pt x="1836" y="1609"/>
                </a:cubicBezTo>
                <a:cubicBezTo>
                  <a:pt x="2251" y="1480"/>
                  <a:pt x="2279" y="986"/>
                  <a:pt x="1876" y="818"/>
                </a:cubicBezTo>
                <a:close/>
              </a:path>
            </a:pathLst>
          </a:custGeom>
          <a:solidFill>
            <a:srgbClr val="F15A2A"/>
          </a:solidFill>
          <a:ln>
            <a:noFill/>
          </a:ln>
        </p:spPr>
        <p:txBody>
          <a:bodyPr vert="horz" wrap="square" lIns="121920" tIns="60960" rIns="121920" bIns="60960" numCol="1" anchor="t" anchorCtr="0" compatLnSpc="1">
            <a:prstTxWarp prst="textNoShape">
              <a:avLst/>
            </a:prstTxWarp>
          </a:bodyPr>
          <a:lstStyle/>
          <a:p>
            <a:endParaRPr lang="en-US" sz="2400">
              <a:solidFill>
                <a:schemeClr val="bg1"/>
              </a:solidFill>
            </a:endParaRPr>
          </a:p>
        </p:txBody>
      </p:sp>
      <p:cxnSp>
        <p:nvCxnSpPr>
          <p:cNvPr id="8" name="Straight Connector 7"/>
          <p:cNvCxnSpPr/>
          <p:nvPr/>
        </p:nvCxnSpPr>
        <p:spPr>
          <a:xfrm>
            <a:off x="3772394" y="-25400"/>
            <a:ext cx="1090" cy="3059619"/>
          </a:xfrm>
          <a:prstGeom prst="line">
            <a:avLst/>
          </a:prstGeom>
          <a:ln w="9525">
            <a:solidFill>
              <a:srgbClr val="ED2891"/>
            </a:solidFill>
          </a:ln>
        </p:spPr>
        <p:style>
          <a:lnRef idx="1">
            <a:schemeClr val="accent1"/>
          </a:lnRef>
          <a:fillRef idx="0">
            <a:schemeClr val="accent1"/>
          </a:fillRef>
          <a:effectRef idx="0">
            <a:schemeClr val="accent1"/>
          </a:effectRef>
          <a:fontRef idx="minor">
            <a:schemeClr val="tx1"/>
          </a:fontRef>
        </p:style>
      </p:cxnSp>
      <p:sp>
        <p:nvSpPr>
          <p:cNvPr id="9" name="Freeform 5"/>
          <p:cNvSpPr>
            <a:spLocks/>
          </p:cNvSpPr>
          <p:nvPr/>
        </p:nvSpPr>
        <p:spPr bwMode="auto">
          <a:xfrm>
            <a:off x="3065925" y="2513225"/>
            <a:ext cx="1500025" cy="1090084"/>
          </a:xfrm>
          <a:custGeom>
            <a:avLst/>
            <a:gdLst>
              <a:gd name="T0" fmla="*/ 1876 w 2279"/>
              <a:gd name="T1" fmla="*/ 818 h 1655"/>
              <a:gd name="T2" fmla="*/ 1075 w 2279"/>
              <a:gd name="T3" fmla="*/ 415 h 1655"/>
              <a:gd name="T4" fmla="*/ 1065 w 2279"/>
              <a:gd name="T5" fmla="*/ 445 h 1655"/>
              <a:gd name="T6" fmla="*/ 1065 w 2279"/>
              <a:gd name="T7" fmla="*/ 450 h 1655"/>
              <a:gd name="T8" fmla="*/ 1065 w 2279"/>
              <a:gd name="T9" fmla="*/ 455 h 1655"/>
              <a:gd name="T10" fmla="*/ 1055 w 2279"/>
              <a:gd name="T11" fmla="*/ 450 h 1655"/>
              <a:gd name="T12" fmla="*/ 369 w 2279"/>
              <a:gd name="T13" fmla="*/ 833 h 1655"/>
              <a:gd name="T14" fmla="*/ 433 w 2279"/>
              <a:gd name="T15" fmla="*/ 1609 h 1655"/>
              <a:gd name="T16" fmla="*/ 513 w 2279"/>
              <a:gd name="T17" fmla="*/ 1619 h 1655"/>
              <a:gd name="T18" fmla="*/ 1836 w 2279"/>
              <a:gd name="T19" fmla="*/ 1609 h 1655"/>
              <a:gd name="T20" fmla="*/ 1876 w 2279"/>
              <a:gd name="T21" fmla="*/ 818 h 1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79" h="1655">
                <a:moveTo>
                  <a:pt x="1876" y="818"/>
                </a:moveTo>
                <a:cubicBezTo>
                  <a:pt x="1973" y="282"/>
                  <a:pt x="1253" y="0"/>
                  <a:pt x="1075" y="415"/>
                </a:cubicBezTo>
                <a:cubicBezTo>
                  <a:pt x="1065" y="445"/>
                  <a:pt x="1065" y="445"/>
                  <a:pt x="1065" y="445"/>
                </a:cubicBezTo>
                <a:cubicBezTo>
                  <a:pt x="1065" y="450"/>
                  <a:pt x="1065" y="450"/>
                  <a:pt x="1065" y="450"/>
                </a:cubicBezTo>
                <a:cubicBezTo>
                  <a:pt x="1065" y="455"/>
                  <a:pt x="1065" y="455"/>
                  <a:pt x="1065" y="455"/>
                </a:cubicBezTo>
                <a:cubicBezTo>
                  <a:pt x="1055" y="450"/>
                  <a:pt x="1055" y="450"/>
                  <a:pt x="1055" y="450"/>
                </a:cubicBezTo>
                <a:cubicBezTo>
                  <a:pt x="865" y="197"/>
                  <a:pt x="312" y="326"/>
                  <a:pt x="369" y="833"/>
                </a:cubicBezTo>
                <a:cubicBezTo>
                  <a:pt x="0" y="1017"/>
                  <a:pt x="21" y="1480"/>
                  <a:pt x="433" y="1609"/>
                </a:cubicBezTo>
                <a:cubicBezTo>
                  <a:pt x="513" y="1619"/>
                  <a:pt x="513" y="1619"/>
                  <a:pt x="513" y="1619"/>
                </a:cubicBezTo>
                <a:cubicBezTo>
                  <a:pt x="891" y="1619"/>
                  <a:pt x="1471" y="1655"/>
                  <a:pt x="1836" y="1609"/>
                </a:cubicBezTo>
                <a:cubicBezTo>
                  <a:pt x="2251" y="1480"/>
                  <a:pt x="2279" y="986"/>
                  <a:pt x="1876" y="818"/>
                </a:cubicBezTo>
                <a:close/>
              </a:path>
            </a:pathLst>
          </a:custGeom>
          <a:solidFill>
            <a:srgbClr val="ED2891"/>
          </a:solidFill>
          <a:ln>
            <a:noFill/>
          </a:ln>
        </p:spPr>
        <p:txBody>
          <a:bodyPr vert="horz" wrap="square" lIns="121920" tIns="60960" rIns="121920" bIns="60960" numCol="1" anchor="t" anchorCtr="0" compatLnSpc="1">
            <a:prstTxWarp prst="textNoShape">
              <a:avLst/>
            </a:prstTxWarp>
          </a:bodyPr>
          <a:lstStyle/>
          <a:p>
            <a:endParaRPr lang="en-US" sz="2400">
              <a:solidFill>
                <a:schemeClr val="bg1"/>
              </a:solidFill>
            </a:endParaRPr>
          </a:p>
        </p:txBody>
      </p:sp>
      <p:cxnSp>
        <p:nvCxnSpPr>
          <p:cNvPr id="10" name="Straight Connector 9"/>
          <p:cNvCxnSpPr/>
          <p:nvPr/>
        </p:nvCxnSpPr>
        <p:spPr>
          <a:xfrm>
            <a:off x="1537194" y="1"/>
            <a:ext cx="1090" cy="2424619"/>
          </a:xfrm>
          <a:prstGeom prst="line">
            <a:avLst/>
          </a:prstGeom>
          <a:ln w="9525">
            <a:solidFill>
              <a:srgbClr val="95D600"/>
            </a:solidFill>
          </a:ln>
        </p:spPr>
        <p:style>
          <a:lnRef idx="1">
            <a:schemeClr val="accent1"/>
          </a:lnRef>
          <a:fillRef idx="0">
            <a:schemeClr val="accent1"/>
          </a:fillRef>
          <a:effectRef idx="0">
            <a:schemeClr val="accent1"/>
          </a:effectRef>
          <a:fontRef idx="minor">
            <a:schemeClr val="tx1"/>
          </a:fontRef>
        </p:style>
      </p:cxnSp>
      <p:sp>
        <p:nvSpPr>
          <p:cNvPr id="11" name="Freeform 5"/>
          <p:cNvSpPr>
            <a:spLocks/>
          </p:cNvSpPr>
          <p:nvPr/>
        </p:nvSpPr>
        <p:spPr bwMode="auto">
          <a:xfrm>
            <a:off x="830725" y="1903626"/>
            <a:ext cx="1500025" cy="1090084"/>
          </a:xfrm>
          <a:custGeom>
            <a:avLst/>
            <a:gdLst>
              <a:gd name="T0" fmla="*/ 1876 w 2279"/>
              <a:gd name="T1" fmla="*/ 818 h 1655"/>
              <a:gd name="T2" fmla="*/ 1075 w 2279"/>
              <a:gd name="T3" fmla="*/ 415 h 1655"/>
              <a:gd name="T4" fmla="*/ 1065 w 2279"/>
              <a:gd name="T5" fmla="*/ 445 h 1655"/>
              <a:gd name="T6" fmla="*/ 1065 w 2279"/>
              <a:gd name="T7" fmla="*/ 450 h 1655"/>
              <a:gd name="T8" fmla="*/ 1065 w 2279"/>
              <a:gd name="T9" fmla="*/ 455 h 1655"/>
              <a:gd name="T10" fmla="*/ 1055 w 2279"/>
              <a:gd name="T11" fmla="*/ 450 h 1655"/>
              <a:gd name="T12" fmla="*/ 369 w 2279"/>
              <a:gd name="T13" fmla="*/ 833 h 1655"/>
              <a:gd name="T14" fmla="*/ 433 w 2279"/>
              <a:gd name="T15" fmla="*/ 1609 h 1655"/>
              <a:gd name="T16" fmla="*/ 513 w 2279"/>
              <a:gd name="T17" fmla="*/ 1619 h 1655"/>
              <a:gd name="T18" fmla="*/ 1836 w 2279"/>
              <a:gd name="T19" fmla="*/ 1609 h 1655"/>
              <a:gd name="T20" fmla="*/ 1876 w 2279"/>
              <a:gd name="T21" fmla="*/ 818 h 1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79" h="1655">
                <a:moveTo>
                  <a:pt x="1876" y="818"/>
                </a:moveTo>
                <a:cubicBezTo>
                  <a:pt x="1973" y="282"/>
                  <a:pt x="1253" y="0"/>
                  <a:pt x="1075" y="415"/>
                </a:cubicBezTo>
                <a:cubicBezTo>
                  <a:pt x="1065" y="445"/>
                  <a:pt x="1065" y="445"/>
                  <a:pt x="1065" y="445"/>
                </a:cubicBezTo>
                <a:cubicBezTo>
                  <a:pt x="1065" y="450"/>
                  <a:pt x="1065" y="450"/>
                  <a:pt x="1065" y="450"/>
                </a:cubicBezTo>
                <a:cubicBezTo>
                  <a:pt x="1065" y="455"/>
                  <a:pt x="1065" y="455"/>
                  <a:pt x="1065" y="455"/>
                </a:cubicBezTo>
                <a:cubicBezTo>
                  <a:pt x="1055" y="450"/>
                  <a:pt x="1055" y="450"/>
                  <a:pt x="1055" y="450"/>
                </a:cubicBezTo>
                <a:cubicBezTo>
                  <a:pt x="865" y="197"/>
                  <a:pt x="312" y="326"/>
                  <a:pt x="369" y="833"/>
                </a:cubicBezTo>
                <a:cubicBezTo>
                  <a:pt x="0" y="1017"/>
                  <a:pt x="21" y="1480"/>
                  <a:pt x="433" y="1609"/>
                </a:cubicBezTo>
                <a:cubicBezTo>
                  <a:pt x="513" y="1619"/>
                  <a:pt x="513" y="1619"/>
                  <a:pt x="513" y="1619"/>
                </a:cubicBezTo>
                <a:cubicBezTo>
                  <a:pt x="891" y="1619"/>
                  <a:pt x="1471" y="1655"/>
                  <a:pt x="1836" y="1609"/>
                </a:cubicBezTo>
                <a:cubicBezTo>
                  <a:pt x="2251" y="1480"/>
                  <a:pt x="2279" y="986"/>
                  <a:pt x="1876" y="818"/>
                </a:cubicBezTo>
                <a:close/>
              </a:path>
            </a:pathLst>
          </a:custGeom>
          <a:solidFill>
            <a:srgbClr val="95D600"/>
          </a:solidFill>
          <a:ln>
            <a:noFill/>
          </a:ln>
        </p:spPr>
        <p:txBody>
          <a:bodyPr vert="horz" wrap="square" lIns="121920" tIns="60960" rIns="121920" bIns="60960" numCol="1" anchor="t" anchorCtr="0" compatLnSpc="1">
            <a:prstTxWarp prst="textNoShape">
              <a:avLst/>
            </a:prstTxWarp>
          </a:bodyPr>
          <a:lstStyle/>
          <a:p>
            <a:endParaRPr lang="en-US" sz="2400">
              <a:solidFill>
                <a:schemeClr val="bg1"/>
              </a:solidFill>
            </a:endParaRPr>
          </a:p>
        </p:txBody>
      </p:sp>
      <p:grpSp>
        <p:nvGrpSpPr>
          <p:cNvPr id="12" name="Group 11"/>
          <p:cNvGrpSpPr/>
          <p:nvPr/>
        </p:nvGrpSpPr>
        <p:grpSpPr>
          <a:xfrm>
            <a:off x="0" y="-1416"/>
            <a:ext cx="12192000" cy="1110069"/>
            <a:chOff x="0" y="-1416"/>
            <a:chExt cx="12192000" cy="1110069"/>
          </a:xfrm>
          <a:solidFill>
            <a:srgbClr val="085156"/>
          </a:solidFill>
        </p:grpSpPr>
        <p:sp>
          <p:nvSpPr>
            <p:cNvPr id="13" name="Rectangle 12"/>
            <p:cNvSpPr/>
            <p:nvPr/>
          </p:nvSpPr>
          <p:spPr>
            <a:xfrm>
              <a:off x="0" y="-1416"/>
              <a:ext cx="12192000" cy="6010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rminator 13"/>
            <p:cNvSpPr/>
            <p:nvPr/>
          </p:nvSpPr>
          <p:spPr>
            <a:xfrm>
              <a:off x="0" y="79780"/>
              <a:ext cx="12192000" cy="1028873"/>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p:cNvPicPr>
            <a:picLocks noChangeAspect="1"/>
          </p:cNvPicPr>
          <p:nvPr/>
        </p:nvPicPr>
        <p:blipFill rotWithShape="1">
          <a:blip r:embed="rId2">
            <a:alphaModFix amt="7000"/>
            <a:extLst>
              <a:ext uri="{28A0092B-C50C-407E-A947-70E740481C1C}">
                <a14:useLocalDpi xmlns:a14="http://schemas.microsoft.com/office/drawing/2010/main" xmlns="" val="0"/>
              </a:ext>
            </a:extLst>
          </a:blip>
          <a:srcRect b="26629"/>
          <a:stretch/>
        </p:blipFill>
        <p:spPr>
          <a:xfrm rot="16200000">
            <a:off x="9666337" y="-250801"/>
            <a:ext cx="2762230" cy="2304637"/>
          </a:xfrm>
          <a:prstGeom prst="rect">
            <a:avLst/>
          </a:prstGeom>
        </p:spPr>
      </p:pic>
      <p:sp>
        <p:nvSpPr>
          <p:cNvPr id="16" name="Text Placeholder 23"/>
          <p:cNvSpPr txBox="1">
            <a:spLocks/>
          </p:cNvSpPr>
          <p:nvPr/>
        </p:nvSpPr>
        <p:spPr>
          <a:xfrm>
            <a:off x="661890" y="3117621"/>
            <a:ext cx="1752788" cy="745278"/>
          </a:xfrm>
          <a:prstGeom prst="rect">
            <a:avLst/>
          </a:prstGeom>
        </p:spPr>
        <p:txBody>
          <a:bodyPr anchor="ctr">
            <a:noAutofit/>
          </a:bodyPr>
          <a:lstStyle>
            <a:lvl1pPr marL="0" indent="0" algn="ctr" defTabSz="914400" rtl="0" eaLnBrk="1" latinLnBrk="0" hangingPunct="1">
              <a:lnSpc>
                <a:spcPct val="90000"/>
              </a:lnSpc>
              <a:spcBef>
                <a:spcPts val="1000"/>
              </a:spcBef>
              <a:buFont typeface="Arial"/>
              <a:buNone/>
              <a:defRPr sz="3000" kern="1200">
                <a:solidFill>
                  <a:srgbClr val="95D600"/>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pl-PL" sz="2400" b="1" dirty="0" smtClean="0">
                <a:solidFill>
                  <a:srgbClr val="085156"/>
                </a:solidFill>
                <a:ea typeface="Times New Roman" charset="0"/>
              </a:rPr>
              <a:t>Technologia szerokiego zasięgu</a:t>
            </a:r>
            <a:endParaRPr lang="en-US" sz="2400" b="1" dirty="0">
              <a:solidFill>
                <a:srgbClr val="085156"/>
              </a:solidFill>
              <a:ea typeface="Times New Roman" charset="0"/>
            </a:endParaRPr>
          </a:p>
        </p:txBody>
      </p:sp>
      <p:sp>
        <p:nvSpPr>
          <p:cNvPr id="17" name="Text Placeholder 23"/>
          <p:cNvSpPr txBox="1">
            <a:spLocks/>
          </p:cNvSpPr>
          <p:nvPr/>
        </p:nvSpPr>
        <p:spPr>
          <a:xfrm>
            <a:off x="613778" y="4045113"/>
            <a:ext cx="1988541" cy="1469167"/>
          </a:xfrm>
          <a:prstGeom prst="rect">
            <a:avLst/>
          </a:prstGeom>
        </p:spPr>
        <p:txBody>
          <a:bodyPr>
            <a:noAutofit/>
          </a:bodyPr>
          <a:lstStyle>
            <a:lvl1pPr marL="0" indent="0" algn="ctr" defTabSz="914400" rtl="0" eaLnBrk="1" latinLnBrk="0" hangingPunct="1">
              <a:lnSpc>
                <a:spcPct val="90000"/>
              </a:lnSpc>
              <a:spcBef>
                <a:spcPts val="1000"/>
              </a:spcBef>
              <a:buFont typeface="Arial"/>
              <a:buNone/>
              <a:defRPr sz="2200" kern="1200">
                <a:solidFill>
                  <a:srgbClr val="085156"/>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Aft>
                <a:spcPts val="0"/>
              </a:spcAft>
            </a:pPr>
            <a:r>
              <a:rPr lang="pl-PL" sz="1800" dirty="0" smtClean="0"/>
              <a:t>Usługi w chmurze oferują przechowywanie, bazy danych, analizy, uczenie maszynowe i wiele innych.</a:t>
            </a:r>
            <a:endParaRPr lang="en-US" sz="1800" dirty="0"/>
          </a:p>
        </p:txBody>
      </p:sp>
      <p:sp>
        <p:nvSpPr>
          <p:cNvPr id="18" name="Text Placeholder 23"/>
          <p:cNvSpPr txBox="1">
            <a:spLocks/>
          </p:cNvSpPr>
          <p:nvPr/>
        </p:nvSpPr>
        <p:spPr>
          <a:xfrm>
            <a:off x="2896000" y="3706143"/>
            <a:ext cx="1942700" cy="745278"/>
          </a:xfrm>
          <a:prstGeom prst="rect">
            <a:avLst/>
          </a:prstGeom>
        </p:spPr>
        <p:txBody>
          <a:bodyPr anchor="ctr">
            <a:normAutofit/>
          </a:bodyPr>
          <a:lstStyle>
            <a:lvl1pPr marL="0" indent="0" algn="ctr" defTabSz="914400" rtl="0" eaLnBrk="1" latinLnBrk="0" hangingPunct="1">
              <a:lnSpc>
                <a:spcPct val="90000"/>
              </a:lnSpc>
              <a:spcBef>
                <a:spcPts val="1000"/>
              </a:spcBef>
              <a:buFont typeface="Arial"/>
              <a:buNone/>
              <a:defRPr sz="3000" kern="1200">
                <a:solidFill>
                  <a:srgbClr val="ED289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pl-PL" sz="2000" b="1" dirty="0" smtClean="0"/>
              <a:t>Ekonomiczność</a:t>
            </a:r>
            <a:endParaRPr lang="en-US" sz="2000" b="1" dirty="0"/>
          </a:p>
        </p:txBody>
      </p:sp>
      <p:sp>
        <p:nvSpPr>
          <p:cNvPr id="19" name="Text Placeholder 23"/>
          <p:cNvSpPr txBox="1">
            <a:spLocks/>
          </p:cNvSpPr>
          <p:nvPr/>
        </p:nvSpPr>
        <p:spPr>
          <a:xfrm>
            <a:off x="2616608" y="4335939"/>
            <a:ext cx="2549979" cy="1469167"/>
          </a:xfrm>
          <a:prstGeom prst="rect">
            <a:avLst/>
          </a:prstGeom>
        </p:spPr>
        <p:txBody>
          <a:bodyPr>
            <a:noAutofit/>
          </a:bodyPr>
          <a:lstStyle>
            <a:lvl1pPr marL="0" indent="0" algn="ctr" defTabSz="914400" rtl="0" eaLnBrk="1" latinLnBrk="0" hangingPunct="1">
              <a:lnSpc>
                <a:spcPct val="90000"/>
              </a:lnSpc>
              <a:spcBef>
                <a:spcPts val="1000"/>
              </a:spcBef>
              <a:buFont typeface="Arial"/>
              <a:buNone/>
              <a:defRPr sz="2200" kern="1200">
                <a:solidFill>
                  <a:srgbClr val="085156"/>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pl-PL" sz="2000" dirty="0" smtClean="0"/>
              <a:t>Modele płatności na bieżąco oferują oszczędności w porównaniu z nakładami inwestycyjnymi (centra danych, serwery fizyczne itp.)</a:t>
            </a:r>
            <a:endParaRPr lang="en-US" sz="2000" dirty="0"/>
          </a:p>
        </p:txBody>
      </p:sp>
      <p:sp>
        <p:nvSpPr>
          <p:cNvPr id="20" name="Text Placeholder 23"/>
          <p:cNvSpPr txBox="1">
            <a:spLocks/>
          </p:cNvSpPr>
          <p:nvPr/>
        </p:nvSpPr>
        <p:spPr>
          <a:xfrm>
            <a:off x="5152298" y="2375088"/>
            <a:ext cx="2059947" cy="745278"/>
          </a:xfrm>
          <a:prstGeom prst="rect">
            <a:avLst/>
          </a:prstGeom>
        </p:spPr>
        <p:txBody>
          <a:bodyPr anchor="ctr">
            <a:normAutofit/>
          </a:bodyPr>
          <a:lstStyle>
            <a:lvl1pPr marL="0" indent="0" algn="ctr" defTabSz="914400" rtl="0" eaLnBrk="1" latinLnBrk="0" hangingPunct="1">
              <a:lnSpc>
                <a:spcPct val="90000"/>
              </a:lnSpc>
              <a:spcBef>
                <a:spcPts val="1000"/>
              </a:spcBef>
              <a:buFont typeface="Arial"/>
              <a:buNone/>
              <a:defRPr sz="3000" kern="1200">
                <a:solidFill>
                  <a:srgbClr val="F15A2A"/>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pl-PL" sz="2600" b="1" dirty="0" smtClean="0"/>
              <a:t>Dostępność</a:t>
            </a:r>
            <a:endParaRPr lang="en-US" b="1" dirty="0"/>
          </a:p>
        </p:txBody>
      </p:sp>
      <p:sp>
        <p:nvSpPr>
          <p:cNvPr id="21" name="Text Placeholder 23"/>
          <p:cNvSpPr txBox="1">
            <a:spLocks/>
          </p:cNvSpPr>
          <p:nvPr/>
        </p:nvSpPr>
        <p:spPr>
          <a:xfrm>
            <a:off x="5166587" y="3214074"/>
            <a:ext cx="1752788" cy="1469167"/>
          </a:xfrm>
          <a:prstGeom prst="rect">
            <a:avLst/>
          </a:prstGeom>
        </p:spPr>
        <p:txBody>
          <a:bodyPr>
            <a:noAutofit/>
          </a:bodyPr>
          <a:lstStyle>
            <a:lvl1pPr marL="0" indent="0" algn="ctr" defTabSz="914400" rtl="0" eaLnBrk="1" latinLnBrk="0" hangingPunct="1">
              <a:lnSpc>
                <a:spcPct val="90000"/>
              </a:lnSpc>
              <a:spcBef>
                <a:spcPts val="1000"/>
              </a:spcBef>
              <a:buFont typeface="Arial"/>
              <a:buNone/>
              <a:defRPr sz="2200" kern="1200">
                <a:solidFill>
                  <a:srgbClr val="085156"/>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pl-PL" sz="2000" dirty="0" smtClean="0"/>
              <a:t>Dostęp do szerokiej gamy platform i urządzeń 24 godziny na dobę 7 dni w tygodniu.</a:t>
            </a:r>
          </a:p>
          <a:p>
            <a:endParaRPr lang="en-US" sz="2000" dirty="0"/>
          </a:p>
        </p:txBody>
      </p:sp>
      <p:sp>
        <p:nvSpPr>
          <p:cNvPr id="22" name="Text Placeholder 23"/>
          <p:cNvSpPr txBox="1">
            <a:spLocks/>
          </p:cNvSpPr>
          <p:nvPr/>
        </p:nvSpPr>
        <p:spPr>
          <a:xfrm>
            <a:off x="7212246" y="3034219"/>
            <a:ext cx="2046054" cy="745278"/>
          </a:xfrm>
          <a:prstGeom prst="rect">
            <a:avLst/>
          </a:prstGeom>
        </p:spPr>
        <p:txBody>
          <a:bodyPr anchor="ctr">
            <a:normAutofit/>
          </a:bodyPr>
          <a:lstStyle>
            <a:lvl1pPr marL="0" indent="0" algn="ctr" defTabSz="914400" rtl="0" eaLnBrk="1" latinLnBrk="0" hangingPunct="1">
              <a:lnSpc>
                <a:spcPct val="90000"/>
              </a:lnSpc>
              <a:spcBef>
                <a:spcPts val="1000"/>
              </a:spcBef>
              <a:buFont typeface="Arial"/>
              <a:buNone/>
              <a:defRPr sz="3000" kern="1200">
                <a:solidFill>
                  <a:srgbClr val="FFD700"/>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pl-PL" sz="2400" b="1" dirty="0" smtClean="0"/>
              <a:t>Skalowalność</a:t>
            </a:r>
            <a:endParaRPr lang="en-US" sz="2800" b="1" dirty="0"/>
          </a:p>
        </p:txBody>
      </p:sp>
      <p:sp>
        <p:nvSpPr>
          <p:cNvPr id="23" name="Text Placeholder 23"/>
          <p:cNvSpPr txBox="1">
            <a:spLocks/>
          </p:cNvSpPr>
          <p:nvPr/>
        </p:nvSpPr>
        <p:spPr>
          <a:xfrm>
            <a:off x="7212246" y="3877520"/>
            <a:ext cx="2046054" cy="1469167"/>
          </a:xfrm>
          <a:prstGeom prst="rect">
            <a:avLst/>
          </a:prstGeom>
        </p:spPr>
        <p:txBody>
          <a:bodyPr>
            <a:noAutofit/>
          </a:bodyPr>
          <a:lstStyle>
            <a:lvl1pPr marL="0" indent="0" algn="ctr" defTabSz="914400" rtl="0" eaLnBrk="1" latinLnBrk="0" hangingPunct="1">
              <a:lnSpc>
                <a:spcPct val="90000"/>
              </a:lnSpc>
              <a:spcBef>
                <a:spcPts val="1000"/>
              </a:spcBef>
              <a:buFont typeface="Arial"/>
              <a:buNone/>
              <a:defRPr sz="2200" kern="1200">
                <a:solidFill>
                  <a:srgbClr val="085156"/>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pl-PL" sz="2000" dirty="0" smtClean="0"/>
              <a:t>Elastyczna pojemność oznacza, że firmy nie muszą gromadzić mocy obliczeniowej w przypadku gwałtownego wzrostu popytu.</a:t>
            </a:r>
            <a:endParaRPr lang="en-US" sz="2000" dirty="0"/>
          </a:p>
        </p:txBody>
      </p:sp>
      <p:sp>
        <p:nvSpPr>
          <p:cNvPr id="24" name="Text Placeholder 23"/>
          <p:cNvSpPr txBox="1">
            <a:spLocks/>
          </p:cNvSpPr>
          <p:nvPr/>
        </p:nvSpPr>
        <p:spPr>
          <a:xfrm>
            <a:off x="9551171" y="3590661"/>
            <a:ext cx="2323753" cy="745278"/>
          </a:xfrm>
          <a:prstGeom prst="rect">
            <a:avLst/>
          </a:prstGeom>
        </p:spPr>
        <p:txBody>
          <a:bodyPr anchor="ctr">
            <a:normAutofit/>
          </a:bodyPr>
          <a:lstStyle>
            <a:lvl1pPr marL="0" indent="0" algn="ctr" defTabSz="914400" rtl="0" eaLnBrk="1" latinLnBrk="0" hangingPunct="1">
              <a:lnSpc>
                <a:spcPct val="90000"/>
              </a:lnSpc>
              <a:spcBef>
                <a:spcPts val="1000"/>
              </a:spcBef>
              <a:buFont typeface="Arial"/>
              <a:buNone/>
              <a:defRPr sz="3000" kern="1200">
                <a:solidFill>
                  <a:srgbClr val="B5237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pl-PL" sz="2400" b="1" dirty="0" smtClean="0"/>
              <a:t>Bezpieczeństwo</a:t>
            </a:r>
            <a:endParaRPr lang="en-US" b="1" dirty="0"/>
          </a:p>
        </p:txBody>
      </p:sp>
      <p:sp>
        <p:nvSpPr>
          <p:cNvPr id="25" name="Text Placeholder 23"/>
          <p:cNvSpPr txBox="1">
            <a:spLocks/>
          </p:cNvSpPr>
          <p:nvPr/>
        </p:nvSpPr>
        <p:spPr>
          <a:xfrm>
            <a:off x="9551171" y="4256335"/>
            <a:ext cx="2323753" cy="2180703"/>
          </a:xfrm>
          <a:prstGeom prst="rect">
            <a:avLst/>
          </a:prstGeom>
        </p:spPr>
        <p:txBody>
          <a:bodyPr>
            <a:normAutofit lnSpcReduction="10000"/>
          </a:bodyPr>
          <a:lstStyle>
            <a:lvl1pPr marL="0" indent="0" algn="ctr" defTabSz="914400" rtl="0" eaLnBrk="1" latinLnBrk="0" hangingPunct="1">
              <a:lnSpc>
                <a:spcPct val="90000"/>
              </a:lnSpc>
              <a:spcBef>
                <a:spcPts val="1000"/>
              </a:spcBef>
              <a:buFont typeface="Arial"/>
              <a:buNone/>
              <a:defRPr sz="2200" kern="1200">
                <a:solidFill>
                  <a:srgbClr val="085156"/>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pl-PL" sz="2000" dirty="0" smtClean="0"/>
              <a:t>Dostawcy chmury opracowali strategie pozwalające przezwyciężyć </a:t>
            </a:r>
            <a:r>
              <a:rPr lang="pl-PL" sz="2000" dirty="0" err="1" smtClean="0"/>
              <a:t>cyberataki</a:t>
            </a:r>
            <a:r>
              <a:rPr lang="pl-PL" sz="2000" dirty="0" smtClean="0"/>
              <a:t> lub awarie sprzętu, abyś nie musiał się tym przejmować..</a:t>
            </a:r>
          </a:p>
          <a:p>
            <a:endParaRPr lang="en-US" sz="500" dirty="0"/>
          </a:p>
        </p:txBody>
      </p:sp>
      <p:sp>
        <p:nvSpPr>
          <p:cNvPr id="26" name="テキスト プレースホルダー 36"/>
          <p:cNvSpPr txBox="1">
            <a:spLocks/>
          </p:cNvSpPr>
          <p:nvPr/>
        </p:nvSpPr>
        <p:spPr bwMode="auto">
          <a:xfrm>
            <a:off x="613778" y="6363526"/>
            <a:ext cx="11042038" cy="410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085156"/>
                </a:solidFill>
                <a:latin typeface="Calibri" charset="0"/>
              </a:rPr>
              <a:t>GENERATION DATA </a:t>
            </a:r>
            <a:r>
              <a:rPr lang="en-US" altLang="ja-JP" sz="1100" b="1" dirty="0">
                <a:solidFill>
                  <a:srgbClr val="F15A2A"/>
                </a:solidFill>
                <a:latin typeface="Calibri" charset="0"/>
              </a:rPr>
              <a:t>|</a:t>
            </a:r>
            <a:r>
              <a:rPr lang="en-US" altLang="ja-JP" sz="1100" dirty="0">
                <a:solidFill>
                  <a:srgbClr val="615F5D"/>
                </a:solidFill>
                <a:latin typeface="Calibri" charset="0"/>
              </a:rPr>
              <a:t> </a:t>
            </a:r>
            <a:r>
              <a:rPr lang="en-US" altLang="ja-JP" sz="1100" dirty="0">
                <a:solidFill>
                  <a:srgbClr val="085156"/>
                </a:solidFill>
                <a:latin typeface="Calibri" charset="0"/>
              </a:rPr>
              <a:t>USING DATA FOR PROFIT</a:t>
            </a:r>
            <a:endParaRPr kumimoji="1" lang="ja-JP" altLang="en-US" sz="1100" dirty="0">
              <a:solidFill>
                <a:srgbClr val="085156"/>
              </a:solidFill>
              <a:latin typeface="Calibri" charset="0"/>
            </a:endParaRPr>
          </a:p>
        </p:txBody>
      </p:sp>
      <p:sp>
        <p:nvSpPr>
          <p:cNvPr id="28" name="TextBox 27"/>
          <p:cNvSpPr txBox="1"/>
          <p:nvPr/>
        </p:nvSpPr>
        <p:spPr>
          <a:xfrm>
            <a:off x="3139433" y="130655"/>
            <a:ext cx="5913134" cy="584775"/>
          </a:xfrm>
          <a:prstGeom prst="rect">
            <a:avLst/>
          </a:prstGeom>
          <a:noFill/>
        </p:spPr>
        <p:txBody>
          <a:bodyPr wrap="square" rtlCol="0">
            <a:spAutoFit/>
          </a:bodyPr>
          <a:lstStyle/>
          <a:p>
            <a:pPr algn="ctr"/>
            <a:r>
              <a:rPr lang="pl-PL" sz="3200" dirty="0" smtClean="0">
                <a:solidFill>
                  <a:schemeClr val="bg1"/>
                </a:solidFill>
              </a:rPr>
              <a:t>Korzyści z pracy w chmurze</a:t>
            </a:r>
            <a:endParaRPr lang="es-ES_tradnl" sz="3200" dirty="0">
              <a:solidFill>
                <a:schemeClr val="bg1"/>
              </a:solidFill>
            </a:endParaRPr>
          </a:p>
        </p:txBody>
      </p:sp>
    </p:spTree>
    <p:extLst>
      <p:ext uri="{BB962C8B-B14F-4D97-AF65-F5344CB8AC3E}">
        <p14:creationId xmlns:p14="http://schemas.microsoft.com/office/powerpoint/2010/main" xmlns="" val="11794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1"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1000" fill="hold"/>
                                        <p:tgtEl>
                                          <p:spTgt spid="8"/>
                                        </p:tgtEl>
                                        <p:attrNameLst>
                                          <p:attrName>ppt_x</p:attrName>
                                        </p:attrNameLst>
                                      </p:cBhvr>
                                      <p:tavLst>
                                        <p:tav tm="0">
                                          <p:val>
                                            <p:strVal val="#ppt_x"/>
                                          </p:val>
                                        </p:tav>
                                        <p:tav tm="100000">
                                          <p:val>
                                            <p:strVal val="#ppt_x"/>
                                          </p:val>
                                        </p:tav>
                                      </p:tavLst>
                                    </p:anim>
                                    <p:anim calcmode="lin" valueType="num">
                                      <p:cBhvr additive="base">
                                        <p:cTn id="17" dur="1000" fill="hold"/>
                                        <p:tgtEl>
                                          <p:spTgt spid="8"/>
                                        </p:tgtEl>
                                        <p:attrNameLst>
                                          <p:attrName>ppt_y</p:attrName>
                                        </p:attrNameLst>
                                      </p:cBhvr>
                                      <p:tavLst>
                                        <p:tav tm="0">
                                          <p:val>
                                            <p:strVal val="0-#ppt_h/2"/>
                                          </p:val>
                                        </p:tav>
                                        <p:tav tm="100000">
                                          <p:val>
                                            <p:strVal val="#ppt_y"/>
                                          </p:val>
                                        </p:tav>
                                      </p:tavLst>
                                    </p:anim>
                                  </p:childTnLst>
                                </p:cTn>
                              </p:par>
                              <p:par>
                                <p:cTn id="18" presetID="2" presetClass="entr" presetSubtype="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1000" fill="hold"/>
                                        <p:tgtEl>
                                          <p:spTgt spid="9"/>
                                        </p:tgtEl>
                                        <p:attrNameLst>
                                          <p:attrName>ppt_x</p:attrName>
                                        </p:attrNameLst>
                                      </p:cBhvr>
                                      <p:tavLst>
                                        <p:tav tm="0">
                                          <p:val>
                                            <p:strVal val="#ppt_x"/>
                                          </p:val>
                                        </p:tav>
                                        <p:tav tm="100000">
                                          <p:val>
                                            <p:strVal val="#ppt_x"/>
                                          </p:val>
                                        </p:tav>
                                      </p:tavLst>
                                    </p:anim>
                                    <p:anim calcmode="lin" valueType="num">
                                      <p:cBhvr additive="base">
                                        <p:cTn id="21" dur="1000" fill="hold"/>
                                        <p:tgtEl>
                                          <p:spTgt spid="9"/>
                                        </p:tgtEl>
                                        <p:attrNameLst>
                                          <p:attrName>ppt_y</p:attrName>
                                        </p:attrNameLst>
                                      </p:cBhvr>
                                      <p:tavLst>
                                        <p:tav tm="0">
                                          <p:val>
                                            <p:strVal val="0-#ppt_h/2"/>
                                          </p:val>
                                        </p:tav>
                                        <p:tav tm="100000">
                                          <p:val>
                                            <p:strVal val="#ppt_y"/>
                                          </p:val>
                                        </p:tav>
                                      </p:tavLst>
                                    </p:anim>
                                  </p:childTnLst>
                                </p:cTn>
                              </p:par>
                            </p:childTnLst>
                          </p:cTn>
                        </p:par>
                        <p:par>
                          <p:cTn id="22" fill="hold">
                            <p:stCondLst>
                              <p:cond delay="2000"/>
                            </p:stCondLst>
                            <p:childTnLst>
                              <p:par>
                                <p:cTn id="23" presetID="2" presetClass="entr" presetSubtype="1"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1000" fill="hold"/>
                                        <p:tgtEl>
                                          <p:spTgt spid="6"/>
                                        </p:tgtEl>
                                        <p:attrNameLst>
                                          <p:attrName>ppt_x</p:attrName>
                                        </p:attrNameLst>
                                      </p:cBhvr>
                                      <p:tavLst>
                                        <p:tav tm="0">
                                          <p:val>
                                            <p:strVal val="#ppt_x"/>
                                          </p:val>
                                        </p:tav>
                                        <p:tav tm="100000">
                                          <p:val>
                                            <p:strVal val="#ppt_x"/>
                                          </p:val>
                                        </p:tav>
                                      </p:tavLst>
                                    </p:anim>
                                    <p:anim calcmode="lin" valueType="num">
                                      <p:cBhvr additive="base">
                                        <p:cTn id="26" dur="1000" fill="hold"/>
                                        <p:tgtEl>
                                          <p:spTgt spid="6"/>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1000" fill="hold"/>
                                        <p:tgtEl>
                                          <p:spTgt spid="7"/>
                                        </p:tgtEl>
                                        <p:attrNameLst>
                                          <p:attrName>ppt_x</p:attrName>
                                        </p:attrNameLst>
                                      </p:cBhvr>
                                      <p:tavLst>
                                        <p:tav tm="0">
                                          <p:val>
                                            <p:strVal val="#ppt_x"/>
                                          </p:val>
                                        </p:tav>
                                        <p:tav tm="100000">
                                          <p:val>
                                            <p:strVal val="#ppt_x"/>
                                          </p:val>
                                        </p:tav>
                                      </p:tavLst>
                                    </p:anim>
                                    <p:anim calcmode="lin" valueType="num">
                                      <p:cBhvr additive="base">
                                        <p:cTn id="30" dur="1000" fill="hold"/>
                                        <p:tgtEl>
                                          <p:spTgt spid="7"/>
                                        </p:tgtEl>
                                        <p:attrNameLst>
                                          <p:attrName>ppt_y</p:attrName>
                                        </p:attrNameLst>
                                      </p:cBhvr>
                                      <p:tavLst>
                                        <p:tav tm="0">
                                          <p:val>
                                            <p:strVal val="0-#ppt_h/2"/>
                                          </p:val>
                                        </p:tav>
                                        <p:tav tm="100000">
                                          <p:val>
                                            <p:strVal val="#ppt_y"/>
                                          </p:val>
                                        </p:tav>
                                      </p:tavLst>
                                    </p:anim>
                                  </p:childTnLst>
                                </p:cTn>
                              </p:par>
                            </p:childTnLst>
                          </p:cTn>
                        </p:par>
                        <p:par>
                          <p:cTn id="31" fill="hold">
                            <p:stCondLst>
                              <p:cond delay="3000"/>
                            </p:stCondLst>
                            <p:childTnLst>
                              <p:par>
                                <p:cTn id="32" presetID="2" presetClass="entr" presetSubtype="1"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1000" fill="hold"/>
                                        <p:tgtEl>
                                          <p:spTgt spid="2"/>
                                        </p:tgtEl>
                                        <p:attrNameLst>
                                          <p:attrName>ppt_x</p:attrName>
                                        </p:attrNameLst>
                                      </p:cBhvr>
                                      <p:tavLst>
                                        <p:tav tm="0">
                                          <p:val>
                                            <p:strVal val="#ppt_x"/>
                                          </p:val>
                                        </p:tav>
                                        <p:tav tm="100000">
                                          <p:val>
                                            <p:strVal val="#ppt_x"/>
                                          </p:val>
                                        </p:tav>
                                      </p:tavLst>
                                    </p:anim>
                                    <p:anim calcmode="lin" valueType="num">
                                      <p:cBhvr additive="base">
                                        <p:cTn id="35" dur="1000" fill="hold"/>
                                        <p:tgtEl>
                                          <p:spTgt spid="2"/>
                                        </p:tgtEl>
                                        <p:attrNameLst>
                                          <p:attrName>ppt_y</p:attrName>
                                        </p:attrNameLst>
                                      </p:cBhvr>
                                      <p:tavLst>
                                        <p:tav tm="0">
                                          <p:val>
                                            <p:strVal val="0-#ppt_h/2"/>
                                          </p:val>
                                        </p:tav>
                                        <p:tav tm="100000">
                                          <p:val>
                                            <p:strVal val="#ppt_y"/>
                                          </p:val>
                                        </p:tav>
                                      </p:tavLst>
                                    </p:anim>
                                  </p:childTnLst>
                                </p:cTn>
                              </p:par>
                              <p:par>
                                <p:cTn id="36" presetID="2" presetClass="entr" presetSubtype="1"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additive="base">
                                        <p:cTn id="38" dur="1000" fill="hold"/>
                                        <p:tgtEl>
                                          <p:spTgt spid="3"/>
                                        </p:tgtEl>
                                        <p:attrNameLst>
                                          <p:attrName>ppt_x</p:attrName>
                                        </p:attrNameLst>
                                      </p:cBhvr>
                                      <p:tavLst>
                                        <p:tav tm="0">
                                          <p:val>
                                            <p:strVal val="#ppt_x"/>
                                          </p:val>
                                        </p:tav>
                                        <p:tav tm="100000">
                                          <p:val>
                                            <p:strVal val="#ppt_x"/>
                                          </p:val>
                                        </p:tav>
                                      </p:tavLst>
                                    </p:anim>
                                    <p:anim calcmode="lin" valueType="num">
                                      <p:cBhvr additive="base">
                                        <p:cTn id="39" dur="1000" fill="hold"/>
                                        <p:tgtEl>
                                          <p:spTgt spid="3"/>
                                        </p:tgtEl>
                                        <p:attrNameLst>
                                          <p:attrName>ppt_y</p:attrName>
                                        </p:attrNameLst>
                                      </p:cBhvr>
                                      <p:tavLst>
                                        <p:tav tm="0">
                                          <p:val>
                                            <p:strVal val="0-#ppt_h/2"/>
                                          </p:val>
                                        </p:tav>
                                        <p:tav tm="100000">
                                          <p:val>
                                            <p:strVal val="#ppt_y"/>
                                          </p:val>
                                        </p:tav>
                                      </p:tavLst>
                                    </p:anim>
                                  </p:childTnLst>
                                </p:cTn>
                              </p:par>
                            </p:childTnLst>
                          </p:cTn>
                        </p:par>
                        <p:par>
                          <p:cTn id="40" fill="hold">
                            <p:stCondLst>
                              <p:cond delay="4000"/>
                            </p:stCondLst>
                            <p:childTnLst>
                              <p:par>
                                <p:cTn id="41" presetID="2" presetClass="entr" presetSubtype="1" fill="hold" nodeType="after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1000" fill="hold"/>
                                        <p:tgtEl>
                                          <p:spTgt spid="4"/>
                                        </p:tgtEl>
                                        <p:attrNameLst>
                                          <p:attrName>ppt_x</p:attrName>
                                        </p:attrNameLst>
                                      </p:cBhvr>
                                      <p:tavLst>
                                        <p:tav tm="0">
                                          <p:val>
                                            <p:strVal val="#ppt_x"/>
                                          </p:val>
                                        </p:tav>
                                        <p:tav tm="100000">
                                          <p:val>
                                            <p:strVal val="#ppt_x"/>
                                          </p:val>
                                        </p:tav>
                                      </p:tavLst>
                                    </p:anim>
                                    <p:anim calcmode="lin" valueType="num">
                                      <p:cBhvr additive="base">
                                        <p:cTn id="44" dur="1000" fill="hold"/>
                                        <p:tgtEl>
                                          <p:spTgt spid="4"/>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1000" fill="hold"/>
                                        <p:tgtEl>
                                          <p:spTgt spid="5"/>
                                        </p:tgtEl>
                                        <p:attrNameLst>
                                          <p:attrName>ppt_x</p:attrName>
                                        </p:attrNameLst>
                                      </p:cBhvr>
                                      <p:tavLst>
                                        <p:tav tm="0">
                                          <p:val>
                                            <p:strVal val="#ppt_x"/>
                                          </p:val>
                                        </p:tav>
                                        <p:tav tm="100000">
                                          <p:val>
                                            <p:strVal val="#ppt_x"/>
                                          </p:val>
                                        </p:tav>
                                      </p:tavLst>
                                    </p:anim>
                                    <p:anim calcmode="lin" valueType="num">
                                      <p:cBhvr additive="base">
                                        <p:cTn id="4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9502" y="0"/>
            <a:ext cx="3302708" cy="6858004"/>
            <a:chOff x="2" y="-5"/>
            <a:chExt cx="4790545" cy="6858004"/>
          </a:xfrm>
          <a:solidFill>
            <a:srgbClr val="085156"/>
          </a:solidFill>
        </p:grpSpPr>
        <p:sp>
          <p:nvSpPr>
            <p:cNvPr id="3" name="Rectangle 2"/>
            <p:cNvSpPr/>
            <p:nvPr/>
          </p:nvSpPr>
          <p:spPr>
            <a:xfrm rot="16200000">
              <a:off x="-1562725" y="1562722"/>
              <a:ext cx="6858004" cy="3732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rminator 3"/>
            <p:cNvSpPr/>
            <p:nvPr/>
          </p:nvSpPr>
          <p:spPr>
            <a:xfrm rot="16200000">
              <a:off x="303549" y="2371001"/>
              <a:ext cx="6858003" cy="2115992"/>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21"/>
          <p:cNvSpPr>
            <a:spLocks noChangeArrowheads="1"/>
          </p:cNvSpPr>
          <p:nvPr/>
        </p:nvSpPr>
        <p:spPr bwMode="auto">
          <a:xfrm flipV="1">
            <a:off x="368152" y="2799016"/>
            <a:ext cx="2298895" cy="45719"/>
          </a:xfrm>
          <a:prstGeom prst="rect">
            <a:avLst/>
          </a:prstGeom>
          <a:solidFill>
            <a:schemeClr val="bg1"/>
          </a:solidFill>
          <a:ln>
            <a:noFill/>
          </a:ln>
        </p:spPr>
        <p:txBody>
          <a:bodyPr lIns="0"/>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414140"/>
              </a:solidFill>
              <a:ea typeface="ＭＳ Ｐゴシック" charset="-128"/>
              <a:cs typeface="ＭＳ Ｐゴシック" charset="-128"/>
            </a:endParaRPr>
          </a:p>
        </p:txBody>
      </p:sp>
      <p:sp>
        <p:nvSpPr>
          <p:cNvPr id="6" name="テキスト プレースホルダー 36"/>
          <p:cNvSpPr txBox="1">
            <a:spLocks/>
          </p:cNvSpPr>
          <p:nvPr/>
        </p:nvSpPr>
        <p:spPr bwMode="auto">
          <a:xfrm>
            <a:off x="520505" y="6357538"/>
            <a:ext cx="11042038" cy="410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15F5D"/>
                </a:solidFill>
                <a:latin typeface="Calibri" charset="0"/>
              </a:rPr>
              <a:t>GENERATION DATA </a:t>
            </a:r>
            <a:r>
              <a:rPr lang="en-US" altLang="ja-JP" sz="1100" b="1" dirty="0">
                <a:solidFill>
                  <a:srgbClr val="F15A2A"/>
                </a:solidFill>
                <a:latin typeface="Calibri" charset="0"/>
              </a:rPr>
              <a:t>|</a:t>
            </a:r>
            <a:r>
              <a:rPr lang="en-US" altLang="ja-JP" sz="1100" dirty="0">
                <a:solidFill>
                  <a:srgbClr val="615F5D"/>
                </a:solidFill>
                <a:latin typeface="Calibri" charset="0"/>
              </a:rPr>
              <a:t> USING DATA FOR PROFIT</a:t>
            </a:r>
            <a:endParaRPr kumimoji="1" lang="ja-JP" altLang="en-US" sz="1100" dirty="0">
              <a:solidFill>
                <a:srgbClr val="615F5D"/>
              </a:solidFill>
              <a:latin typeface="Calibri" charset="0"/>
            </a:endParaRPr>
          </a:p>
        </p:txBody>
      </p:sp>
      <p:sp>
        <p:nvSpPr>
          <p:cNvPr id="8" name="Text Placeholder 6"/>
          <p:cNvSpPr txBox="1">
            <a:spLocks/>
          </p:cNvSpPr>
          <p:nvPr/>
        </p:nvSpPr>
        <p:spPr>
          <a:xfrm>
            <a:off x="368152" y="2844735"/>
            <a:ext cx="2725656" cy="3642009"/>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11" name="TextBox 10"/>
          <p:cNvSpPr txBox="1"/>
          <p:nvPr/>
        </p:nvSpPr>
        <p:spPr>
          <a:xfrm>
            <a:off x="520505" y="533400"/>
            <a:ext cx="2497103" cy="2062103"/>
          </a:xfrm>
          <a:prstGeom prst="rect">
            <a:avLst/>
          </a:prstGeom>
          <a:noFill/>
        </p:spPr>
        <p:txBody>
          <a:bodyPr wrap="square" rtlCol="0">
            <a:spAutoFit/>
          </a:bodyPr>
          <a:lstStyle/>
          <a:p>
            <a:r>
              <a:rPr lang="pl-PL" sz="3200" dirty="0" smtClean="0">
                <a:solidFill>
                  <a:schemeClr val="bg1"/>
                </a:solidFill>
              </a:rPr>
              <a:t>Wyzwania związane z pracą w chmurze</a:t>
            </a:r>
            <a:endParaRPr lang="es-ES_tradnl" sz="3200" dirty="0">
              <a:solidFill>
                <a:schemeClr val="bg1"/>
              </a:solidFill>
            </a:endParaRPr>
          </a:p>
        </p:txBody>
      </p:sp>
      <p:sp>
        <p:nvSpPr>
          <p:cNvPr id="7" name="Rectangle 6"/>
          <p:cNvSpPr/>
          <p:nvPr/>
        </p:nvSpPr>
        <p:spPr>
          <a:xfrm>
            <a:off x="3781535" y="731946"/>
            <a:ext cx="7781008" cy="4893647"/>
          </a:xfrm>
          <a:prstGeom prst="rect">
            <a:avLst/>
          </a:prstGeom>
        </p:spPr>
        <p:txBody>
          <a:bodyPr wrap="square">
            <a:spAutoFit/>
          </a:bodyPr>
          <a:lstStyle/>
          <a:p>
            <a:pPr>
              <a:spcAft>
                <a:spcPts val="0"/>
              </a:spcAft>
            </a:pPr>
            <a:r>
              <a:rPr lang="pl-PL" sz="2400" b="1" dirty="0" smtClean="0">
                <a:solidFill>
                  <a:srgbClr val="085156"/>
                </a:solidFill>
                <a:ea typeface="Calibri" charset="0"/>
                <a:cs typeface="Times New Roman" charset="0"/>
              </a:rPr>
              <a:t>Migracja</a:t>
            </a:r>
            <a:r>
              <a:rPr lang="pl-PL" sz="2400" dirty="0" smtClean="0"/>
              <a:t/>
            </a:r>
            <a:br>
              <a:rPr lang="pl-PL" sz="2400" dirty="0" smtClean="0"/>
            </a:br>
            <a:r>
              <a:rPr lang="pl-PL" sz="2400" dirty="0" smtClean="0">
                <a:solidFill>
                  <a:srgbClr val="085156"/>
                </a:solidFill>
                <a:ea typeface="Calibri" charset="0"/>
                <a:cs typeface="Times New Roman" charset="0"/>
              </a:rPr>
              <a:t>Migracja dużych zbiorów danych do chmury stwarza różne przeszkody, które wymagają skoordynowanego wysiłku ze strony menedżerów i liderów IT.</a:t>
            </a:r>
            <a:r>
              <a:rPr lang="pl-PL" sz="2400" dirty="0" smtClean="0"/>
              <a:t/>
            </a:r>
            <a:br>
              <a:rPr lang="pl-PL" sz="2400" dirty="0" smtClean="0"/>
            </a:br>
            <a:r>
              <a:rPr lang="pl-PL" sz="2400" dirty="0" smtClean="0"/>
              <a:t/>
            </a:r>
            <a:br>
              <a:rPr lang="pl-PL" sz="2400" dirty="0" smtClean="0"/>
            </a:br>
            <a:r>
              <a:rPr lang="pl-PL" sz="2400" b="1" dirty="0" smtClean="0">
                <a:solidFill>
                  <a:srgbClr val="085156"/>
                </a:solidFill>
                <a:ea typeface="Calibri" charset="0"/>
                <a:cs typeface="Times New Roman" charset="0"/>
              </a:rPr>
              <a:t>Mniej bezpośredniej kontroli nad danymi</a:t>
            </a:r>
            <a:r>
              <a:rPr lang="pl-PL" sz="2400" dirty="0" smtClean="0"/>
              <a:t/>
            </a:r>
            <a:br>
              <a:rPr lang="pl-PL" sz="2400" dirty="0" smtClean="0"/>
            </a:br>
            <a:r>
              <a:rPr lang="pl-PL" sz="2400" dirty="0" smtClean="0">
                <a:solidFill>
                  <a:srgbClr val="085156"/>
                </a:solidFill>
                <a:ea typeface="Calibri" charset="0"/>
                <a:cs typeface="Times New Roman" charset="0"/>
              </a:rPr>
              <a:t>Zdalne przechowywanie danych i korzystanie z protokołów bezpieczeństwa i zgodności innych firm może być dużą zmianą organizacyjną.</a:t>
            </a:r>
            <a:r>
              <a:rPr lang="pl-PL" sz="2400" dirty="0" smtClean="0"/>
              <a:t/>
            </a:r>
            <a:br>
              <a:rPr lang="pl-PL" sz="2400" dirty="0" smtClean="0"/>
            </a:br>
            <a:r>
              <a:rPr lang="pl-PL" sz="2400" dirty="0" smtClean="0"/>
              <a:t/>
            </a:r>
            <a:br>
              <a:rPr lang="pl-PL" sz="2400" dirty="0" smtClean="0"/>
            </a:br>
            <a:r>
              <a:rPr lang="pl-PL" sz="2400" b="1" dirty="0" smtClean="0">
                <a:solidFill>
                  <a:srgbClr val="085156"/>
                </a:solidFill>
                <a:ea typeface="Calibri" charset="0"/>
                <a:cs typeface="Times New Roman" charset="0"/>
              </a:rPr>
              <a:t>Zależność i opóźnienie sieci</a:t>
            </a:r>
            <a:r>
              <a:rPr lang="pl-PL" sz="2400" dirty="0" smtClean="0"/>
              <a:t/>
            </a:r>
            <a:br>
              <a:rPr lang="pl-PL" sz="2400" dirty="0" smtClean="0"/>
            </a:br>
            <a:r>
              <a:rPr lang="pl-PL" sz="2400" dirty="0" smtClean="0">
                <a:solidFill>
                  <a:srgbClr val="085156"/>
                </a:solidFill>
                <a:ea typeface="Calibri" charset="0"/>
                <a:cs typeface="Times New Roman" charset="0"/>
              </a:rPr>
              <a:t>Dostępność danych zależy w dużym stopniu od połączenia sieciowego z Internetem.</a:t>
            </a:r>
            <a:endParaRPr lang="en-US" sz="2400" dirty="0">
              <a:solidFill>
                <a:srgbClr val="085156"/>
              </a:solidFill>
              <a:ea typeface="Calibri" charset="0"/>
              <a:cs typeface="Times New Roman" charset="0"/>
            </a:endParaRPr>
          </a:p>
        </p:txBody>
      </p:sp>
    </p:spTree>
    <p:extLst>
      <p:ext uri="{BB962C8B-B14F-4D97-AF65-F5344CB8AC3E}">
        <p14:creationId xmlns:p14="http://schemas.microsoft.com/office/powerpoint/2010/main" xmlns="" val="2194514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1416"/>
            <a:ext cx="12192000" cy="1110069"/>
            <a:chOff x="0" y="-1416"/>
            <a:chExt cx="12192000" cy="1110069"/>
          </a:xfrm>
          <a:solidFill>
            <a:srgbClr val="085156"/>
          </a:solidFill>
        </p:grpSpPr>
        <p:sp>
          <p:nvSpPr>
            <p:cNvPr id="13" name="Rectangle 12"/>
            <p:cNvSpPr/>
            <p:nvPr/>
          </p:nvSpPr>
          <p:spPr>
            <a:xfrm>
              <a:off x="0" y="-1416"/>
              <a:ext cx="12192000" cy="6010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rminator 13"/>
            <p:cNvSpPr/>
            <p:nvPr/>
          </p:nvSpPr>
          <p:spPr>
            <a:xfrm>
              <a:off x="0" y="79780"/>
              <a:ext cx="12192000" cy="1028873"/>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p:cNvPicPr>
            <a:picLocks noChangeAspect="1"/>
          </p:cNvPicPr>
          <p:nvPr/>
        </p:nvPicPr>
        <p:blipFill rotWithShape="1">
          <a:blip r:embed="rId2">
            <a:alphaModFix amt="7000"/>
            <a:extLst>
              <a:ext uri="{28A0092B-C50C-407E-A947-70E740481C1C}">
                <a14:useLocalDpi xmlns:a14="http://schemas.microsoft.com/office/drawing/2010/main" xmlns="" val="0"/>
              </a:ext>
            </a:extLst>
          </a:blip>
          <a:srcRect b="26629"/>
          <a:stretch/>
        </p:blipFill>
        <p:spPr>
          <a:xfrm rot="16200000">
            <a:off x="9666337" y="-250801"/>
            <a:ext cx="2762230" cy="2304637"/>
          </a:xfrm>
          <a:prstGeom prst="rect">
            <a:avLst/>
          </a:prstGeom>
        </p:spPr>
      </p:pic>
      <p:sp>
        <p:nvSpPr>
          <p:cNvPr id="28" name="TextBox 27"/>
          <p:cNvSpPr txBox="1"/>
          <p:nvPr/>
        </p:nvSpPr>
        <p:spPr>
          <a:xfrm>
            <a:off x="1844312" y="220240"/>
            <a:ext cx="8261589" cy="584775"/>
          </a:xfrm>
          <a:prstGeom prst="rect">
            <a:avLst/>
          </a:prstGeom>
          <a:noFill/>
        </p:spPr>
        <p:txBody>
          <a:bodyPr wrap="square" rtlCol="0">
            <a:spAutoFit/>
          </a:bodyPr>
          <a:lstStyle/>
          <a:p>
            <a:pPr algn="ctr"/>
            <a:r>
              <a:rPr lang="pl-PL" sz="3200" dirty="0" smtClean="0">
                <a:solidFill>
                  <a:schemeClr val="bg1"/>
                </a:solidFill>
              </a:rPr>
              <a:t>Kim są kluczowi dostawcy usług w chmurze?</a:t>
            </a:r>
            <a:endParaRPr lang="es-ES_tradnl" sz="3200" dirty="0">
              <a:solidFill>
                <a:schemeClr val="bg1"/>
              </a:solidFill>
            </a:endParaRPr>
          </a:p>
        </p:txBody>
      </p:sp>
      <p:pic>
        <p:nvPicPr>
          <p:cNvPr id="29" name="Picture 28"/>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844312" y="1186407"/>
            <a:ext cx="8415169" cy="5671593"/>
          </a:xfrm>
          <a:prstGeom prst="rect">
            <a:avLst/>
          </a:prstGeom>
        </p:spPr>
      </p:pic>
    </p:spTree>
    <p:extLst>
      <p:ext uri="{BB962C8B-B14F-4D97-AF65-F5344CB8AC3E}">
        <p14:creationId xmlns:p14="http://schemas.microsoft.com/office/powerpoint/2010/main" xmlns="" val="10560602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1416"/>
            <a:ext cx="12192000" cy="1110069"/>
            <a:chOff x="0" y="-1416"/>
            <a:chExt cx="12192000" cy="1110069"/>
          </a:xfrm>
          <a:solidFill>
            <a:srgbClr val="085156"/>
          </a:solidFill>
        </p:grpSpPr>
        <p:sp>
          <p:nvSpPr>
            <p:cNvPr id="13" name="Rectangle 12"/>
            <p:cNvSpPr/>
            <p:nvPr/>
          </p:nvSpPr>
          <p:spPr>
            <a:xfrm>
              <a:off x="0" y="-1416"/>
              <a:ext cx="12192000" cy="6010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rminator 13"/>
            <p:cNvSpPr/>
            <p:nvPr/>
          </p:nvSpPr>
          <p:spPr>
            <a:xfrm>
              <a:off x="0" y="79780"/>
              <a:ext cx="12192000" cy="1028873"/>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p:cNvPicPr>
            <a:picLocks noChangeAspect="1"/>
          </p:cNvPicPr>
          <p:nvPr/>
        </p:nvPicPr>
        <p:blipFill rotWithShape="1">
          <a:blip r:embed="rId2">
            <a:alphaModFix amt="7000"/>
            <a:extLst>
              <a:ext uri="{28A0092B-C50C-407E-A947-70E740481C1C}">
                <a14:useLocalDpi xmlns:a14="http://schemas.microsoft.com/office/drawing/2010/main" xmlns="" val="0"/>
              </a:ext>
            </a:extLst>
          </a:blip>
          <a:srcRect b="26629"/>
          <a:stretch/>
        </p:blipFill>
        <p:spPr>
          <a:xfrm rot="16200000">
            <a:off x="9666337" y="-250801"/>
            <a:ext cx="2762230" cy="2304637"/>
          </a:xfrm>
          <a:prstGeom prst="rect">
            <a:avLst/>
          </a:prstGeom>
        </p:spPr>
      </p:pic>
      <p:sp>
        <p:nvSpPr>
          <p:cNvPr id="26" name="テキスト プレースホルダー 36"/>
          <p:cNvSpPr txBox="1">
            <a:spLocks/>
          </p:cNvSpPr>
          <p:nvPr/>
        </p:nvSpPr>
        <p:spPr bwMode="auto">
          <a:xfrm>
            <a:off x="613778" y="6363526"/>
            <a:ext cx="11042038" cy="410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085156"/>
                </a:solidFill>
                <a:latin typeface="Calibri" charset="0"/>
              </a:rPr>
              <a:t>GENERATION DATA </a:t>
            </a:r>
            <a:r>
              <a:rPr lang="en-US" altLang="ja-JP" sz="1100" b="1" dirty="0">
                <a:solidFill>
                  <a:srgbClr val="F15A2A"/>
                </a:solidFill>
                <a:latin typeface="Calibri" charset="0"/>
              </a:rPr>
              <a:t>|</a:t>
            </a:r>
            <a:r>
              <a:rPr lang="en-US" altLang="ja-JP" sz="1100" dirty="0">
                <a:solidFill>
                  <a:srgbClr val="615F5D"/>
                </a:solidFill>
                <a:latin typeface="Calibri" charset="0"/>
              </a:rPr>
              <a:t> </a:t>
            </a:r>
            <a:r>
              <a:rPr lang="en-US" altLang="ja-JP" sz="1100" dirty="0">
                <a:solidFill>
                  <a:srgbClr val="085156"/>
                </a:solidFill>
                <a:latin typeface="Calibri" charset="0"/>
              </a:rPr>
              <a:t>USING DATA FOR PROFIT</a:t>
            </a:r>
            <a:endParaRPr kumimoji="1" lang="ja-JP" altLang="en-US" sz="1100" dirty="0">
              <a:solidFill>
                <a:srgbClr val="085156"/>
              </a:solidFill>
              <a:latin typeface="Calibri" charset="0"/>
            </a:endParaRPr>
          </a:p>
        </p:txBody>
      </p:sp>
      <p:sp>
        <p:nvSpPr>
          <p:cNvPr id="28" name="TextBox 27"/>
          <p:cNvSpPr txBox="1"/>
          <p:nvPr/>
        </p:nvSpPr>
        <p:spPr>
          <a:xfrm>
            <a:off x="1436914" y="220240"/>
            <a:ext cx="8458219" cy="584775"/>
          </a:xfrm>
          <a:prstGeom prst="rect">
            <a:avLst/>
          </a:prstGeom>
          <a:noFill/>
        </p:spPr>
        <p:txBody>
          <a:bodyPr wrap="square" rtlCol="0">
            <a:spAutoFit/>
          </a:bodyPr>
          <a:lstStyle/>
          <a:p>
            <a:pPr algn="ctr"/>
            <a:r>
              <a:rPr lang="pl-PL" sz="3200" dirty="0" smtClean="0">
                <a:solidFill>
                  <a:schemeClr val="bg1"/>
                </a:solidFill>
              </a:rPr>
              <a:t>Kim są kluczowi dostawcy usług w chmurze?</a:t>
            </a:r>
            <a:endParaRPr lang="es-ES_tradnl" sz="3200"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68426" y="1403560"/>
            <a:ext cx="2002837" cy="150212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274795" y="1785081"/>
            <a:ext cx="3061042" cy="920558"/>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4105635" y="1403560"/>
            <a:ext cx="3125592" cy="1758145"/>
          </a:xfrm>
          <a:prstGeom prst="rect">
            <a:avLst/>
          </a:prstGeom>
        </p:spPr>
      </p:pic>
      <p:sp>
        <p:nvSpPr>
          <p:cNvPr id="5" name="TextBox 4"/>
          <p:cNvSpPr txBox="1"/>
          <p:nvPr/>
        </p:nvSpPr>
        <p:spPr>
          <a:xfrm>
            <a:off x="458777" y="6334230"/>
            <a:ext cx="4624972" cy="338554"/>
          </a:xfrm>
          <a:prstGeom prst="rect">
            <a:avLst/>
          </a:prstGeom>
          <a:noFill/>
        </p:spPr>
        <p:txBody>
          <a:bodyPr wrap="square" rtlCol="0">
            <a:spAutoFit/>
          </a:bodyPr>
          <a:lstStyle/>
          <a:p>
            <a:r>
              <a:rPr lang="pl-PL" sz="1600" dirty="0" smtClean="0"/>
              <a:t>Źródło</a:t>
            </a:r>
            <a:r>
              <a:rPr lang="es-ES_tradnl" sz="1600" dirty="0" smtClean="0"/>
              <a:t>: </a:t>
            </a:r>
            <a:r>
              <a:rPr lang="es-ES_tradnl" sz="1600" dirty="0"/>
              <a:t>Harvey &amp; Patrizio, Datamation, 2019</a:t>
            </a:r>
          </a:p>
        </p:txBody>
      </p:sp>
      <p:sp>
        <p:nvSpPr>
          <p:cNvPr id="6" name="Rectangle 5"/>
          <p:cNvSpPr/>
          <p:nvPr/>
        </p:nvSpPr>
        <p:spPr>
          <a:xfrm>
            <a:off x="613778" y="3180282"/>
            <a:ext cx="3272422" cy="2862322"/>
          </a:xfrm>
          <a:prstGeom prst="rect">
            <a:avLst/>
          </a:prstGeom>
        </p:spPr>
        <p:txBody>
          <a:bodyPr wrap="square">
            <a:spAutoFit/>
          </a:bodyPr>
          <a:lstStyle/>
          <a:p>
            <a:pPr marL="285750" indent="-285750">
              <a:buFont typeface="Arial" charset="0"/>
              <a:buChar char="•"/>
            </a:pPr>
            <a:r>
              <a:rPr lang="pl-PL" sz="2000" dirty="0" smtClean="0">
                <a:solidFill>
                  <a:srgbClr val="085156"/>
                </a:solidFill>
                <a:ea typeface="Times New Roman" charset="0"/>
              </a:rPr>
              <a:t>Ogromny zestaw narzędzi, który wciąż rośnie.</a:t>
            </a:r>
          </a:p>
          <a:p>
            <a:pPr marL="285750" indent="-285750">
              <a:buFont typeface="Arial" charset="0"/>
              <a:buChar char="•"/>
            </a:pPr>
            <a:r>
              <a:rPr lang="pl-PL" sz="2000" dirty="0" smtClean="0">
                <a:solidFill>
                  <a:srgbClr val="085156"/>
                </a:solidFill>
                <a:ea typeface="Times New Roman" charset="0"/>
              </a:rPr>
              <a:t>Największe możliwości zarządzania dużą liczbą użytkowników i zasobów.</a:t>
            </a:r>
          </a:p>
          <a:p>
            <a:pPr marL="285750" indent="-285750">
              <a:buFont typeface="Arial" charset="0"/>
              <a:buChar char="•"/>
            </a:pPr>
            <a:r>
              <a:rPr lang="pl-PL" sz="2000" dirty="0" smtClean="0">
                <a:solidFill>
                  <a:srgbClr val="085156"/>
                </a:solidFill>
                <a:ea typeface="Times New Roman" charset="0"/>
              </a:rPr>
              <a:t>Koncentruje się na chmurze publicznej zamiast chmury hybrydowej lub prywatnej.</a:t>
            </a:r>
            <a:endParaRPr lang="es-ES_tradnl" sz="2000" dirty="0">
              <a:solidFill>
                <a:srgbClr val="085156"/>
              </a:solidFill>
              <a:ea typeface="Times New Roman" charset="0"/>
            </a:endParaRPr>
          </a:p>
        </p:txBody>
      </p:sp>
      <p:sp>
        <p:nvSpPr>
          <p:cNvPr id="16" name="Rectangle 15"/>
          <p:cNvSpPr/>
          <p:nvPr/>
        </p:nvSpPr>
        <p:spPr>
          <a:xfrm>
            <a:off x="4415685" y="3103377"/>
            <a:ext cx="3318615" cy="2554545"/>
          </a:xfrm>
          <a:prstGeom prst="rect">
            <a:avLst/>
          </a:prstGeom>
        </p:spPr>
        <p:txBody>
          <a:bodyPr wrap="square">
            <a:spAutoFit/>
          </a:bodyPr>
          <a:lstStyle/>
          <a:p>
            <a:pPr marL="285750" indent="-285750">
              <a:buFont typeface="Arial" charset="0"/>
              <a:buChar char="•"/>
            </a:pPr>
            <a:r>
              <a:rPr lang="pl-PL" sz="2000" dirty="0" smtClean="0">
                <a:solidFill>
                  <a:srgbClr val="085156"/>
                </a:solidFill>
              </a:rPr>
              <a:t>Ekspertyza techniczna</a:t>
            </a:r>
            <a:r>
              <a:rPr lang="en-US" sz="2000" dirty="0" smtClean="0">
                <a:solidFill>
                  <a:srgbClr val="085156"/>
                </a:solidFill>
              </a:rPr>
              <a:t>. </a:t>
            </a:r>
            <a:endParaRPr lang="en-US" sz="2000" dirty="0">
              <a:solidFill>
                <a:srgbClr val="085156"/>
              </a:solidFill>
            </a:endParaRPr>
          </a:p>
          <a:p>
            <a:pPr marL="285750" indent="-285750">
              <a:buFont typeface="Arial" charset="0"/>
              <a:buChar char="•"/>
            </a:pPr>
            <a:r>
              <a:rPr lang="pl-PL" sz="2000" dirty="0" smtClean="0">
                <a:solidFill>
                  <a:srgbClr val="085156"/>
                </a:solidFill>
              </a:rPr>
              <a:t>Wiodące w branży narzędzia w dziedzinie sztucznej inteligencji, uczenia maszynowego i analizy danych</a:t>
            </a:r>
            <a:r>
              <a:rPr lang="en-US" sz="2000" dirty="0" smtClean="0">
                <a:solidFill>
                  <a:srgbClr val="085156"/>
                </a:solidFill>
              </a:rPr>
              <a:t>.</a:t>
            </a:r>
            <a:r>
              <a:rPr lang="en-US" sz="2000" dirty="0">
                <a:solidFill>
                  <a:srgbClr val="085156"/>
                </a:solidFill>
              </a:rPr>
              <a:t> </a:t>
            </a:r>
          </a:p>
          <a:p>
            <a:pPr marL="285750" indent="-285750">
              <a:buFont typeface="Arial" charset="0"/>
              <a:buChar char="•"/>
            </a:pPr>
            <a:r>
              <a:rPr lang="pl-PL" sz="2000" dirty="0" smtClean="0">
                <a:solidFill>
                  <a:srgbClr val="085156"/>
                </a:solidFill>
              </a:rPr>
              <a:t>Brak silnego skupienia na przedsiębiorstwach.</a:t>
            </a:r>
            <a:r>
              <a:rPr lang="en-US" sz="2000" dirty="0" smtClean="0">
                <a:solidFill>
                  <a:srgbClr val="085156"/>
                </a:solidFill>
              </a:rPr>
              <a:t> </a:t>
            </a:r>
            <a:r>
              <a:rPr lang="pl-PL" sz="2000" dirty="0" smtClean="0">
                <a:solidFill>
                  <a:srgbClr val="085156"/>
                </a:solidFill>
              </a:rPr>
              <a:t>	</a:t>
            </a:r>
            <a:endParaRPr lang="es-ES_tradnl" sz="2000" dirty="0">
              <a:solidFill>
                <a:srgbClr val="085156"/>
              </a:solidFill>
            </a:endParaRPr>
          </a:p>
        </p:txBody>
      </p:sp>
      <p:sp>
        <p:nvSpPr>
          <p:cNvPr id="7" name="TextBox 6"/>
          <p:cNvSpPr txBox="1"/>
          <p:nvPr/>
        </p:nvSpPr>
        <p:spPr>
          <a:xfrm>
            <a:off x="8565599" y="3161705"/>
            <a:ext cx="3359701" cy="1938992"/>
          </a:xfrm>
          <a:prstGeom prst="rect">
            <a:avLst/>
          </a:prstGeom>
          <a:noFill/>
        </p:spPr>
        <p:txBody>
          <a:bodyPr wrap="square" rtlCol="0">
            <a:spAutoFit/>
          </a:bodyPr>
          <a:lstStyle/>
          <a:p>
            <a:pPr marL="342900" indent="-342900">
              <a:buFont typeface="Arial" charset="0"/>
              <a:buChar char="•"/>
            </a:pPr>
            <a:r>
              <a:rPr lang="pl-PL" sz="2000" dirty="0" smtClean="0">
                <a:solidFill>
                  <a:srgbClr val="085156"/>
                </a:solidFill>
              </a:rPr>
              <a:t>Infrastruktura chmury o dużych możliwościach.</a:t>
            </a:r>
            <a:endParaRPr lang="en-US" sz="2000" dirty="0">
              <a:solidFill>
                <a:srgbClr val="085156"/>
              </a:solidFill>
            </a:endParaRPr>
          </a:p>
          <a:p>
            <a:pPr marL="342900" indent="-342900">
              <a:buFont typeface="Arial" charset="0"/>
              <a:buChar char="•"/>
            </a:pPr>
            <a:r>
              <a:rPr lang="pl-PL" sz="2000" dirty="0" smtClean="0">
                <a:solidFill>
                  <a:srgbClr val="085156"/>
                </a:solidFill>
              </a:rPr>
              <a:t>Silne zaplecze dla przedsiębiorstw </a:t>
            </a:r>
            <a:r>
              <a:rPr lang="en-US" sz="2000" dirty="0" smtClean="0">
                <a:solidFill>
                  <a:srgbClr val="085156"/>
                </a:solidFill>
              </a:rPr>
              <a:t>(</a:t>
            </a:r>
            <a:r>
              <a:rPr lang="pl-PL" sz="2000" dirty="0" smtClean="0">
                <a:solidFill>
                  <a:srgbClr val="085156"/>
                </a:solidFill>
              </a:rPr>
              <a:t>i wsparcie </a:t>
            </a:r>
            <a:r>
              <a:rPr lang="en-US" sz="2000" dirty="0" smtClean="0">
                <a:solidFill>
                  <a:srgbClr val="085156"/>
                </a:solidFill>
              </a:rPr>
              <a:t>Windows) </a:t>
            </a:r>
            <a:endParaRPr lang="en-US" sz="2000" dirty="0">
              <a:solidFill>
                <a:srgbClr val="085156"/>
              </a:solidFill>
            </a:endParaRPr>
          </a:p>
          <a:p>
            <a:pPr marL="342900" indent="-342900">
              <a:buFont typeface="Arial" charset="0"/>
              <a:buChar char="•"/>
            </a:pPr>
            <a:r>
              <a:rPr lang="pl-PL" sz="2000" dirty="0" smtClean="0">
                <a:solidFill>
                  <a:srgbClr val="085156"/>
                </a:solidFill>
              </a:rPr>
              <a:t>Chmura hybrydowa.</a:t>
            </a:r>
            <a:endParaRPr lang="es-ES_tradnl" sz="2000" dirty="0">
              <a:solidFill>
                <a:srgbClr val="085156"/>
              </a:solidFill>
            </a:endParaRPr>
          </a:p>
        </p:txBody>
      </p:sp>
    </p:spTree>
    <p:extLst>
      <p:ext uri="{BB962C8B-B14F-4D97-AF65-F5344CB8AC3E}">
        <p14:creationId xmlns:p14="http://schemas.microsoft.com/office/powerpoint/2010/main" xmlns="" val="7726294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085" y="-306921"/>
            <a:ext cx="12192686" cy="1708067"/>
            <a:chOff x="0" y="-1416"/>
            <a:chExt cx="12192686" cy="2144184"/>
          </a:xfrm>
          <a:solidFill>
            <a:srgbClr val="085156"/>
          </a:solidFill>
        </p:grpSpPr>
        <p:sp>
          <p:nvSpPr>
            <p:cNvPr id="3" name="Terminator 2"/>
            <p:cNvSpPr/>
            <p:nvPr/>
          </p:nvSpPr>
          <p:spPr>
            <a:xfrm>
              <a:off x="686" y="26776"/>
              <a:ext cx="12192000" cy="2115992"/>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1416"/>
              <a:ext cx="12192000" cy="11973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p:cNvPicPr>
            <a:picLocks noChangeAspect="1"/>
          </p:cNvPicPr>
          <p:nvPr/>
        </p:nvPicPr>
        <p:blipFill rotWithShape="1">
          <a:blip r:embed="rId3">
            <a:alphaModFix amt="7000"/>
            <a:extLst>
              <a:ext uri="{28A0092B-C50C-407E-A947-70E740481C1C}">
                <a14:useLocalDpi xmlns:a14="http://schemas.microsoft.com/office/drawing/2010/main" xmlns="" val="0"/>
              </a:ext>
            </a:extLst>
          </a:blip>
          <a:srcRect b="26629"/>
          <a:stretch/>
        </p:blipFill>
        <p:spPr>
          <a:xfrm rot="16200000">
            <a:off x="9666337" y="-574651"/>
            <a:ext cx="2762230" cy="2304637"/>
          </a:xfrm>
          <a:prstGeom prst="rect">
            <a:avLst/>
          </a:prstGeom>
        </p:spPr>
      </p:pic>
      <p:sp>
        <p:nvSpPr>
          <p:cNvPr id="20" name="テキスト プレースホルダー 36"/>
          <p:cNvSpPr txBox="1">
            <a:spLocks/>
          </p:cNvSpPr>
          <p:nvPr/>
        </p:nvSpPr>
        <p:spPr bwMode="auto">
          <a:xfrm>
            <a:off x="658268" y="6328963"/>
            <a:ext cx="11042038" cy="410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085156"/>
                </a:solidFill>
                <a:latin typeface="Calibri" charset="0"/>
              </a:rPr>
              <a:t>GENERATION DATA </a:t>
            </a:r>
            <a:r>
              <a:rPr lang="en-US" altLang="ja-JP" sz="1100" b="1" dirty="0">
                <a:solidFill>
                  <a:srgbClr val="F15A2A"/>
                </a:solidFill>
                <a:latin typeface="Calibri" charset="0"/>
              </a:rPr>
              <a:t>|</a:t>
            </a:r>
            <a:r>
              <a:rPr lang="en-US" altLang="ja-JP" sz="1100" dirty="0">
                <a:solidFill>
                  <a:srgbClr val="615F5D"/>
                </a:solidFill>
                <a:latin typeface="Calibri" charset="0"/>
              </a:rPr>
              <a:t> </a:t>
            </a:r>
            <a:r>
              <a:rPr lang="en-US" altLang="ja-JP" sz="1100" dirty="0">
                <a:solidFill>
                  <a:srgbClr val="085156"/>
                </a:solidFill>
                <a:latin typeface="Calibri" charset="0"/>
              </a:rPr>
              <a:t>USING DATA FOR PROFIT</a:t>
            </a:r>
            <a:endParaRPr kumimoji="1" lang="ja-JP" altLang="en-US" sz="1100" dirty="0">
              <a:solidFill>
                <a:srgbClr val="085156"/>
              </a:solidFill>
              <a:latin typeface="Calibri" charset="0"/>
            </a:endParaRPr>
          </a:p>
        </p:txBody>
      </p:sp>
      <p:sp>
        <p:nvSpPr>
          <p:cNvPr id="21" name="Text Placeholder 23"/>
          <p:cNvSpPr txBox="1">
            <a:spLocks/>
          </p:cNvSpPr>
          <p:nvPr/>
        </p:nvSpPr>
        <p:spPr>
          <a:xfrm>
            <a:off x="0" y="251087"/>
            <a:ext cx="12192000" cy="697353"/>
          </a:xfrm>
          <a:prstGeom prst="rect">
            <a:avLst/>
          </a:prstGeom>
        </p:spPr>
        <p:txBody>
          <a:bodyPr>
            <a:normAutofit/>
          </a:bodyPr>
          <a:lstStyle>
            <a:lvl1pPr marL="0" indent="0" algn="ctr" defTabSz="914400" rtl="0" eaLnBrk="1" latinLnBrk="0" hangingPunct="1">
              <a:lnSpc>
                <a:spcPct val="90000"/>
              </a:lnSpc>
              <a:spcBef>
                <a:spcPts val="1000"/>
              </a:spcBef>
              <a:buFont typeface="Arial"/>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4. </a:t>
            </a:r>
            <a:r>
              <a:rPr lang="pl-PL" dirty="0" smtClean="0"/>
              <a:t>Wybór właściwych rozwiązań technologicznych</a:t>
            </a:r>
            <a:endParaRPr lang="en-US" dirty="0"/>
          </a:p>
        </p:txBody>
      </p:sp>
      <p:sp>
        <p:nvSpPr>
          <p:cNvPr id="37" name="Text Placeholder 23"/>
          <p:cNvSpPr txBox="1">
            <a:spLocks/>
          </p:cNvSpPr>
          <p:nvPr/>
        </p:nvSpPr>
        <p:spPr>
          <a:xfrm>
            <a:off x="11939336" y="5662528"/>
            <a:ext cx="785328" cy="1056986"/>
          </a:xfrm>
          <a:prstGeom prst="rect">
            <a:avLst/>
          </a:prstGeom>
        </p:spPr>
        <p:txBody>
          <a:bodyPr anchor="t">
            <a:normAutofit fontScale="85000" lnSpcReduction="20000"/>
          </a:bodyPr>
          <a:lstStyle>
            <a:lvl1pPr marL="0" indent="0" algn="r" defTabSz="914400" rtl="0" eaLnBrk="1" latinLnBrk="0" hangingPunct="1">
              <a:lnSpc>
                <a:spcPct val="90000"/>
              </a:lnSpc>
              <a:spcBef>
                <a:spcPts val="1000"/>
              </a:spcBef>
              <a:buFont typeface="Arial"/>
              <a:buNone/>
              <a:defRPr sz="9600" b="1" i="0" kern="1200" baseline="0">
                <a:solidFill>
                  <a:srgbClr val="95D600"/>
                </a:solidFill>
                <a:latin typeface="Times New Roman" charset="0"/>
                <a:ea typeface="Times New Roman" charset="0"/>
                <a:cs typeface="Times New Roman"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8" name="TextBox 7"/>
          <p:cNvSpPr txBox="1"/>
          <p:nvPr/>
        </p:nvSpPr>
        <p:spPr>
          <a:xfrm>
            <a:off x="2074902" y="4855899"/>
            <a:ext cx="7640598" cy="369332"/>
          </a:xfrm>
          <a:prstGeom prst="rect">
            <a:avLst/>
          </a:prstGeom>
          <a:solidFill>
            <a:schemeClr val="tx1">
              <a:lumMod val="75000"/>
              <a:lumOff val="25000"/>
            </a:schemeClr>
          </a:solidFill>
        </p:spPr>
        <p:txBody>
          <a:bodyPr wrap="square" rtlCol="0">
            <a:spAutoFit/>
          </a:bodyPr>
          <a:lstStyle/>
          <a:p>
            <a:pPr algn="ctr"/>
            <a:r>
              <a:rPr lang="pl-PL" dirty="0" smtClean="0">
                <a:solidFill>
                  <a:schemeClr val="bg1"/>
                </a:solidFill>
              </a:rPr>
              <a:t>ZAANGAŻOWANIE WŁAŚCIWYCH OSÓB</a:t>
            </a:r>
            <a:endParaRPr lang="es-ES_tradnl" dirty="0">
              <a:solidFill>
                <a:schemeClr val="bg1"/>
              </a:solidFill>
            </a:endParaRPr>
          </a:p>
        </p:txBody>
      </p:sp>
      <p:sp>
        <p:nvSpPr>
          <p:cNvPr id="9" name="Rectangle 8"/>
          <p:cNvSpPr/>
          <p:nvPr/>
        </p:nvSpPr>
        <p:spPr>
          <a:xfrm>
            <a:off x="390525" y="1567233"/>
            <a:ext cx="3524250" cy="1477328"/>
          </a:xfrm>
          <a:prstGeom prst="rect">
            <a:avLst/>
          </a:prstGeom>
        </p:spPr>
        <p:txBody>
          <a:bodyPr wrap="square">
            <a:spAutoFit/>
          </a:bodyPr>
          <a:lstStyle/>
          <a:p>
            <a:r>
              <a:rPr lang="en-US" dirty="0">
                <a:solidFill>
                  <a:srgbClr val="085156"/>
                </a:solidFill>
              </a:rPr>
              <a:t>1. </a:t>
            </a:r>
            <a:r>
              <a:rPr lang="pl-PL" dirty="0" smtClean="0">
                <a:solidFill>
                  <a:srgbClr val="085156"/>
                </a:solidFill>
              </a:rPr>
              <a:t>Zdefiniuj jasno cele biznesowe w początkowej fazie procesu wyboru, aby upewnić się, że będziesz w stanie zmierzyć poziom osiągnięcia sukcesu. </a:t>
            </a:r>
            <a:endParaRPr lang="es-ES_tradnl" dirty="0">
              <a:solidFill>
                <a:srgbClr val="085156"/>
              </a:solidFill>
            </a:endParaRPr>
          </a:p>
        </p:txBody>
      </p:sp>
      <p:sp>
        <p:nvSpPr>
          <p:cNvPr id="10" name="Rectangle 9"/>
          <p:cNvSpPr/>
          <p:nvPr/>
        </p:nvSpPr>
        <p:spPr>
          <a:xfrm>
            <a:off x="4743694" y="1483990"/>
            <a:ext cx="7220183" cy="2862322"/>
          </a:xfrm>
          <a:prstGeom prst="rect">
            <a:avLst/>
          </a:prstGeom>
        </p:spPr>
        <p:txBody>
          <a:bodyPr wrap="square">
            <a:spAutoFit/>
          </a:bodyPr>
          <a:lstStyle/>
          <a:p>
            <a:r>
              <a:rPr lang="en-US" dirty="0">
                <a:solidFill>
                  <a:srgbClr val="085156"/>
                </a:solidFill>
              </a:rPr>
              <a:t>2. </a:t>
            </a:r>
            <a:r>
              <a:rPr lang="pl-PL" dirty="0" smtClean="0">
                <a:solidFill>
                  <a:srgbClr val="085156"/>
                </a:solidFill>
              </a:rPr>
              <a:t>Stwórz listę kryteriów i przypisz im wagi zgodnie z Twoimi potrzebami. Lista może zawierać źródła danych, interfejs użytkownika, raporty postępu i wiele innych funkcjonalności.</a:t>
            </a:r>
            <a:r>
              <a:rPr lang="en-US" dirty="0" smtClean="0">
                <a:solidFill>
                  <a:srgbClr val="085156"/>
                </a:solidFill>
              </a:rPr>
              <a:t> </a:t>
            </a:r>
            <a:r>
              <a:rPr lang="pl-PL" dirty="0" smtClean="0">
                <a:solidFill>
                  <a:srgbClr val="085156"/>
                </a:solidFill>
              </a:rPr>
              <a:t>Niezbędne dodatki powinny być zidentyfikowane i stawiane ponad dodatkami, które „można by było mieć”.</a:t>
            </a:r>
            <a:r>
              <a:rPr lang="en-US" dirty="0" smtClean="0">
                <a:solidFill>
                  <a:srgbClr val="085156"/>
                </a:solidFill>
              </a:rPr>
              <a:t> </a:t>
            </a:r>
            <a:r>
              <a:rPr lang="pl-PL" dirty="0" smtClean="0">
                <a:solidFill>
                  <a:srgbClr val="085156"/>
                </a:solidFill>
              </a:rPr>
              <a:t>Główne punkty ewaluacji to:</a:t>
            </a:r>
            <a:r>
              <a:rPr lang="en-US" dirty="0" smtClean="0">
                <a:solidFill>
                  <a:srgbClr val="085156"/>
                </a:solidFill>
              </a:rPr>
              <a:t> </a:t>
            </a:r>
            <a:endParaRPr lang="en-US" dirty="0">
              <a:solidFill>
                <a:srgbClr val="085156"/>
              </a:solidFill>
            </a:endParaRPr>
          </a:p>
          <a:p>
            <a:pPr>
              <a:spcAft>
                <a:spcPts val="0"/>
              </a:spcAft>
            </a:pPr>
            <a:r>
              <a:rPr lang="en-US" dirty="0">
                <a:solidFill>
                  <a:srgbClr val="085156"/>
                </a:solidFill>
                <a:ea typeface="Calibri" charset="0"/>
                <a:cs typeface="Times New Roman" charset="0"/>
              </a:rPr>
              <a:t>a) </a:t>
            </a:r>
            <a:r>
              <a:rPr lang="pl-PL" dirty="0" smtClean="0">
                <a:solidFill>
                  <a:srgbClr val="085156"/>
                </a:solidFill>
                <a:ea typeface="Calibri" charset="0"/>
                <a:cs typeface="Times New Roman" charset="0"/>
              </a:rPr>
              <a:t>Możliwości w zakresie zasobów ludzkich</a:t>
            </a:r>
            <a:endParaRPr lang="en-US" dirty="0">
              <a:solidFill>
                <a:srgbClr val="085156"/>
              </a:solidFill>
              <a:ea typeface="Calibri" charset="0"/>
              <a:cs typeface="Times New Roman" charset="0"/>
            </a:endParaRPr>
          </a:p>
          <a:p>
            <a:pPr>
              <a:spcAft>
                <a:spcPts val="0"/>
              </a:spcAft>
            </a:pPr>
            <a:r>
              <a:rPr lang="en-US" dirty="0">
                <a:solidFill>
                  <a:srgbClr val="085156"/>
                </a:solidFill>
                <a:ea typeface="Calibri" charset="0"/>
                <a:cs typeface="Times New Roman" charset="0"/>
              </a:rPr>
              <a:t>b) </a:t>
            </a:r>
            <a:r>
              <a:rPr lang="pl-PL" dirty="0" smtClean="0">
                <a:solidFill>
                  <a:srgbClr val="085156"/>
                </a:solidFill>
                <a:ea typeface="Calibri" charset="0"/>
                <a:cs typeface="Times New Roman" charset="0"/>
              </a:rPr>
              <a:t>Wartość długoterminowa</a:t>
            </a:r>
            <a:endParaRPr lang="pl-PL" dirty="0">
              <a:solidFill>
                <a:srgbClr val="085156"/>
              </a:solidFill>
              <a:ea typeface="Calibri" charset="0"/>
              <a:cs typeface="Times New Roman" charset="0"/>
            </a:endParaRPr>
          </a:p>
          <a:p>
            <a:pPr>
              <a:spcAft>
                <a:spcPts val="0"/>
              </a:spcAft>
            </a:pPr>
            <a:r>
              <a:rPr lang="en-US" dirty="0" smtClean="0">
                <a:solidFill>
                  <a:srgbClr val="085156"/>
                </a:solidFill>
                <a:ea typeface="Calibri" charset="0"/>
                <a:cs typeface="Times New Roman" charset="0"/>
              </a:rPr>
              <a:t>c</a:t>
            </a:r>
            <a:r>
              <a:rPr lang="en-US" dirty="0">
                <a:solidFill>
                  <a:srgbClr val="085156"/>
                </a:solidFill>
                <a:ea typeface="Calibri" charset="0"/>
                <a:cs typeface="Times New Roman" charset="0"/>
              </a:rPr>
              <a:t>) </a:t>
            </a:r>
            <a:r>
              <a:rPr lang="pl-PL" dirty="0" smtClean="0">
                <a:solidFill>
                  <a:srgbClr val="085156"/>
                </a:solidFill>
                <a:ea typeface="Calibri" charset="0"/>
                <a:cs typeface="Times New Roman" charset="0"/>
              </a:rPr>
              <a:t>Bezpieczeństwo i zgodność z prawem</a:t>
            </a:r>
            <a:endParaRPr lang="en-US" dirty="0">
              <a:solidFill>
                <a:srgbClr val="085156"/>
              </a:solidFill>
              <a:ea typeface="Calibri" charset="0"/>
              <a:cs typeface="Times New Roman" charset="0"/>
            </a:endParaRPr>
          </a:p>
          <a:p>
            <a:endParaRPr lang="es-ES_tradnl" dirty="0"/>
          </a:p>
          <a:p>
            <a:endParaRPr lang="es-ES_tradnl" dirty="0">
              <a:solidFill>
                <a:srgbClr val="085156"/>
              </a:solidFill>
            </a:endParaRPr>
          </a:p>
        </p:txBody>
      </p:sp>
      <p:sp>
        <p:nvSpPr>
          <p:cNvPr id="11" name="Rectangle 10"/>
          <p:cNvSpPr/>
          <p:nvPr/>
        </p:nvSpPr>
        <p:spPr>
          <a:xfrm>
            <a:off x="658268" y="5445812"/>
            <a:ext cx="5633786" cy="923330"/>
          </a:xfrm>
          <a:prstGeom prst="rect">
            <a:avLst/>
          </a:prstGeom>
        </p:spPr>
        <p:txBody>
          <a:bodyPr wrap="square">
            <a:spAutoFit/>
          </a:bodyPr>
          <a:lstStyle/>
          <a:p>
            <a:pPr>
              <a:spcAft>
                <a:spcPts val="0"/>
              </a:spcAft>
            </a:pPr>
            <a:r>
              <a:rPr lang="pl-PL" dirty="0" smtClean="0">
                <a:solidFill>
                  <a:srgbClr val="085156"/>
                </a:solidFill>
              </a:rPr>
              <a:t>3. Zidentyfikuj długą listę potencjalnych dostawców przed zawężeniem ich do krótkiej listy 3-5 produktów, aby pomóc w podjęciu ostatecznej decyzji.</a:t>
            </a:r>
            <a:endParaRPr lang="es-ES_tradnl" dirty="0">
              <a:solidFill>
                <a:srgbClr val="085156"/>
              </a:solidFill>
            </a:endParaRPr>
          </a:p>
        </p:txBody>
      </p:sp>
      <p:pic>
        <p:nvPicPr>
          <p:cNvPr id="1026" name="Picture 2"/>
          <p:cNvPicPr>
            <a:picLocks noChangeAspect="1" noChangeArrowheads="1"/>
          </p:cNvPicPr>
          <p:nvPr/>
        </p:nvPicPr>
        <p:blipFill>
          <a:blip r:embed="rId4"/>
          <a:srcRect/>
          <a:stretch>
            <a:fillRect/>
          </a:stretch>
        </p:blipFill>
        <p:spPr bwMode="auto">
          <a:xfrm>
            <a:off x="1900238" y="3836724"/>
            <a:ext cx="8391525" cy="1019175"/>
          </a:xfrm>
          <a:prstGeom prst="rect">
            <a:avLst/>
          </a:prstGeom>
          <a:noFill/>
          <a:ln w="9525">
            <a:noFill/>
            <a:miter lim="800000"/>
            <a:headEnd/>
            <a:tailEnd/>
          </a:ln>
        </p:spPr>
      </p:pic>
    </p:spTree>
    <p:extLst>
      <p:ext uri="{BB962C8B-B14F-4D97-AF65-F5344CB8AC3E}">
        <p14:creationId xmlns:p14="http://schemas.microsoft.com/office/powerpoint/2010/main" xmlns="" val="10998239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3302708" cy="6858004"/>
            <a:chOff x="2" y="-5"/>
            <a:chExt cx="4790545" cy="6858004"/>
          </a:xfrm>
          <a:solidFill>
            <a:srgbClr val="085156"/>
          </a:solidFill>
        </p:grpSpPr>
        <p:sp>
          <p:nvSpPr>
            <p:cNvPr id="3" name="Rectangle 2"/>
            <p:cNvSpPr/>
            <p:nvPr/>
          </p:nvSpPr>
          <p:spPr>
            <a:xfrm rot="16200000">
              <a:off x="-1562725" y="1562722"/>
              <a:ext cx="6858004" cy="3732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rminator 3"/>
            <p:cNvSpPr/>
            <p:nvPr/>
          </p:nvSpPr>
          <p:spPr>
            <a:xfrm rot="16200000">
              <a:off x="303549" y="2371001"/>
              <a:ext cx="6858003" cy="2115992"/>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21"/>
          <p:cNvSpPr>
            <a:spLocks noChangeArrowheads="1"/>
          </p:cNvSpPr>
          <p:nvPr/>
        </p:nvSpPr>
        <p:spPr bwMode="auto">
          <a:xfrm flipV="1">
            <a:off x="520505" y="1813171"/>
            <a:ext cx="2298895" cy="45719"/>
          </a:xfrm>
          <a:prstGeom prst="rect">
            <a:avLst/>
          </a:prstGeom>
          <a:solidFill>
            <a:schemeClr val="bg1"/>
          </a:solidFill>
          <a:ln>
            <a:noFill/>
          </a:ln>
        </p:spPr>
        <p:txBody>
          <a:bodyPr lIns="0"/>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414140"/>
              </a:solidFill>
              <a:ea typeface="ＭＳ Ｐゴシック" charset="-128"/>
              <a:cs typeface="ＭＳ Ｐゴシック" charset="-128"/>
            </a:endParaRPr>
          </a:p>
        </p:txBody>
      </p:sp>
      <p:sp>
        <p:nvSpPr>
          <p:cNvPr id="6" name="テキスト プレースホルダー 36"/>
          <p:cNvSpPr txBox="1">
            <a:spLocks/>
          </p:cNvSpPr>
          <p:nvPr/>
        </p:nvSpPr>
        <p:spPr bwMode="auto">
          <a:xfrm>
            <a:off x="520505" y="6357538"/>
            <a:ext cx="11042038" cy="410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15F5D"/>
                </a:solidFill>
                <a:latin typeface="Calibri" charset="0"/>
              </a:rPr>
              <a:t>GENERATION DATA </a:t>
            </a:r>
            <a:r>
              <a:rPr lang="en-US" altLang="ja-JP" sz="1100" b="1" dirty="0">
                <a:solidFill>
                  <a:srgbClr val="F15A2A"/>
                </a:solidFill>
                <a:latin typeface="Calibri" charset="0"/>
              </a:rPr>
              <a:t>|</a:t>
            </a:r>
            <a:r>
              <a:rPr lang="en-US" altLang="ja-JP" sz="1100" dirty="0">
                <a:solidFill>
                  <a:srgbClr val="615F5D"/>
                </a:solidFill>
                <a:latin typeface="Calibri" charset="0"/>
              </a:rPr>
              <a:t> USING DATA FOR PROFIT</a:t>
            </a:r>
            <a:endParaRPr kumimoji="1" lang="ja-JP" altLang="en-US" sz="1100" dirty="0">
              <a:solidFill>
                <a:srgbClr val="615F5D"/>
              </a:solidFill>
              <a:latin typeface="Calibri" charset="0"/>
            </a:endParaRPr>
          </a:p>
        </p:txBody>
      </p:sp>
      <p:sp>
        <p:nvSpPr>
          <p:cNvPr id="8" name="Text Placeholder 6"/>
          <p:cNvSpPr txBox="1">
            <a:spLocks/>
          </p:cNvSpPr>
          <p:nvPr/>
        </p:nvSpPr>
        <p:spPr>
          <a:xfrm>
            <a:off x="368152" y="2844735"/>
            <a:ext cx="2725656" cy="3642009"/>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11" name="TextBox 10"/>
          <p:cNvSpPr txBox="1"/>
          <p:nvPr/>
        </p:nvSpPr>
        <p:spPr>
          <a:xfrm>
            <a:off x="520505" y="533400"/>
            <a:ext cx="2497103" cy="1077218"/>
          </a:xfrm>
          <a:prstGeom prst="rect">
            <a:avLst/>
          </a:prstGeom>
          <a:noFill/>
        </p:spPr>
        <p:txBody>
          <a:bodyPr wrap="square" rtlCol="0">
            <a:spAutoFit/>
          </a:bodyPr>
          <a:lstStyle/>
          <a:p>
            <a:r>
              <a:rPr lang="pl-PL" sz="3200" dirty="0" smtClean="0">
                <a:solidFill>
                  <a:schemeClr val="bg1"/>
                </a:solidFill>
              </a:rPr>
              <a:t>Popularne pułapki</a:t>
            </a:r>
            <a:endParaRPr lang="es-ES_tradnl" sz="3200" dirty="0">
              <a:solidFill>
                <a:schemeClr val="bg1"/>
              </a:solidFill>
            </a:endParaRPr>
          </a:p>
        </p:txBody>
      </p:sp>
      <p:sp>
        <p:nvSpPr>
          <p:cNvPr id="9" name="Rectangle 8"/>
          <p:cNvSpPr/>
          <p:nvPr/>
        </p:nvSpPr>
        <p:spPr>
          <a:xfrm>
            <a:off x="142504" y="2473476"/>
            <a:ext cx="2951304" cy="1631216"/>
          </a:xfrm>
          <a:prstGeom prst="rect">
            <a:avLst/>
          </a:prstGeom>
        </p:spPr>
        <p:txBody>
          <a:bodyPr wrap="square">
            <a:spAutoFit/>
          </a:bodyPr>
          <a:lstStyle/>
          <a:p>
            <a:r>
              <a:rPr lang="pl-PL" sz="2000" dirty="0" smtClean="0">
                <a:solidFill>
                  <a:schemeClr val="bg1"/>
                </a:solidFill>
                <a:latin typeface="Open Sans" charset="0"/>
              </a:rPr>
              <a:t>Jakie są, jeśli w ogóle, problemy, które napotkałeś/napotkałaś podczas wdrażania swojego produktu?</a:t>
            </a:r>
            <a:endParaRPr lang="es-ES_tradnl" sz="2000" dirty="0">
              <a:solidFill>
                <a:schemeClr val="bg1"/>
              </a:solidFill>
            </a:endParaRPr>
          </a:p>
        </p:txBody>
      </p:sp>
      <p:sp>
        <p:nvSpPr>
          <p:cNvPr id="13" name="Rectangle 12"/>
          <p:cNvSpPr/>
          <p:nvPr/>
        </p:nvSpPr>
        <p:spPr>
          <a:xfrm>
            <a:off x="3534405" y="6267889"/>
            <a:ext cx="2068323" cy="338554"/>
          </a:xfrm>
          <a:prstGeom prst="rect">
            <a:avLst/>
          </a:prstGeom>
        </p:spPr>
        <p:txBody>
          <a:bodyPr wrap="none">
            <a:spAutoFit/>
          </a:bodyPr>
          <a:lstStyle/>
          <a:p>
            <a:r>
              <a:rPr lang="en-US" sz="1600" dirty="0">
                <a:solidFill>
                  <a:srgbClr val="085156"/>
                </a:solidFill>
              </a:rPr>
              <a:t>Source: BI </a:t>
            </a:r>
            <a:r>
              <a:rPr lang="en-US" sz="1600" dirty="0" err="1">
                <a:solidFill>
                  <a:srgbClr val="085156"/>
                </a:solidFill>
              </a:rPr>
              <a:t>Survey.com</a:t>
            </a:r>
            <a:r>
              <a:rPr lang="en-US" sz="1600" dirty="0">
                <a:solidFill>
                  <a:srgbClr val="085156"/>
                </a:solidFill>
              </a:rPr>
              <a:t> </a:t>
            </a:r>
            <a:endParaRPr lang="es-ES_tradnl" sz="1600" dirty="0">
              <a:solidFill>
                <a:srgbClr val="085156"/>
              </a:solidFill>
            </a:endParaRPr>
          </a:p>
        </p:txBody>
      </p:sp>
      <p:pic>
        <p:nvPicPr>
          <p:cNvPr id="2050" name="Picture 2"/>
          <p:cNvPicPr>
            <a:picLocks noChangeAspect="1" noChangeArrowheads="1"/>
          </p:cNvPicPr>
          <p:nvPr/>
        </p:nvPicPr>
        <p:blipFill>
          <a:blip r:embed="rId2"/>
          <a:srcRect/>
          <a:stretch>
            <a:fillRect/>
          </a:stretch>
        </p:blipFill>
        <p:spPr bwMode="auto">
          <a:xfrm>
            <a:off x="3302708" y="34193"/>
            <a:ext cx="8795657" cy="6572250"/>
          </a:xfrm>
          <a:prstGeom prst="rect">
            <a:avLst/>
          </a:prstGeom>
          <a:noFill/>
          <a:ln w="9525">
            <a:noFill/>
            <a:miter lim="800000"/>
            <a:headEnd/>
            <a:tailEnd/>
          </a:ln>
        </p:spPr>
      </p:pic>
      <p:sp>
        <p:nvSpPr>
          <p:cNvPr id="12" name="Rectangle 12"/>
          <p:cNvSpPr/>
          <p:nvPr/>
        </p:nvSpPr>
        <p:spPr>
          <a:xfrm>
            <a:off x="3534405" y="6420289"/>
            <a:ext cx="2040239" cy="338554"/>
          </a:xfrm>
          <a:prstGeom prst="rect">
            <a:avLst/>
          </a:prstGeom>
        </p:spPr>
        <p:txBody>
          <a:bodyPr wrap="none">
            <a:spAutoFit/>
          </a:bodyPr>
          <a:lstStyle/>
          <a:p>
            <a:r>
              <a:rPr lang="pl-PL" sz="1600" dirty="0" smtClean="0">
                <a:solidFill>
                  <a:srgbClr val="085156"/>
                </a:solidFill>
              </a:rPr>
              <a:t>Źródło</a:t>
            </a:r>
            <a:r>
              <a:rPr lang="en-US" sz="1600" dirty="0" smtClean="0">
                <a:solidFill>
                  <a:srgbClr val="085156"/>
                </a:solidFill>
              </a:rPr>
              <a:t>: </a:t>
            </a:r>
            <a:r>
              <a:rPr lang="en-US" sz="1600" dirty="0">
                <a:solidFill>
                  <a:srgbClr val="085156"/>
                </a:solidFill>
              </a:rPr>
              <a:t>BI Survey.com </a:t>
            </a:r>
            <a:endParaRPr lang="es-ES_tradnl" sz="1600" dirty="0">
              <a:solidFill>
                <a:srgbClr val="085156"/>
              </a:solidFill>
            </a:endParaRPr>
          </a:p>
        </p:txBody>
      </p:sp>
    </p:spTree>
    <p:extLst>
      <p:ext uri="{BB962C8B-B14F-4D97-AF65-F5344CB8AC3E}">
        <p14:creationId xmlns:p14="http://schemas.microsoft.com/office/powerpoint/2010/main" xmlns="" val="3136220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rminator 6"/>
          <p:cNvSpPr/>
          <p:nvPr/>
        </p:nvSpPr>
        <p:spPr>
          <a:xfrm>
            <a:off x="1338" y="296585"/>
            <a:ext cx="12192000" cy="2540097"/>
          </a:xfrm>
          <a:prstGeom prst="flowChartTerminator">
            <a:avLst/>
          </a:prstGeom>
          <a:solidFill>
            <a:srgbClr val="085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rminator 8"/>
          <p:cNvSpPr/>
          <p:nvPr/>
        </p:nvSpPr>
        <p:spPr>
          <a:xfrm>
            <a:off x="-54476" y="557930"/>
            <a:ext cx="12192000" cy="2488444"/>
          </a:xfrm>
          <a:prstGeom prst="flowChartTerminator">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86" y="1644776"/>
            <a:ext cx="12192000" cy="5213224"/>
          </a:xfrm>
          <a:prstGeom prst="rect">
            <a:avLst/>
          </a:prstGeom>
          <a:solidFill>
            <a:srgbClr val="085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endParaRPr lang="en-US" sz="2000" b="1" dirty="0">
              <a:solidFill>
                <a:schemeClr val="bg1"/>
              </a:solidFill>
              <a:ea typeface="Calibri" charset="0"/>
              <a:cs typeface="Times New Roman" charset="0"/>
            </a:endParaRPr>
          </a:p>
        </p:txBody>
      </p:sp>
      <p:sp>
        <p:nvSpPr>
          <p:cNvPr id="13" name="Oval 12"/>
          <p:cNvSpPr/>
          <p:nvPr/>
        </p:nvSpPr>
        <p:spPr>
          <a:xfrm>
            <a:off x="4070353" y="434748"/>
            <a:ext cx="264812" cy="264812"/>
          </a:xfrm>
          <a:prstGeom prst="ellipse">
            <a:avLst/>
          </a:prstGeom>
          <a:solidFill>
            <a:srgbClr val="95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0660424" y="514357"/>
            <a:ext cx="264812" cy="264812"/>
          </a:xfrm>
          <a:prstGeom prst="ellipse">
            <a:avLst/>
          </a:prstGeom>
          <a:solidFill>
            <a:srgbClr val="FFD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テキスト プレースホルダー 36"/>
          <p:cNvSpPr txBox="1">
            <a:spLocks/>
          </p:cNvSpPr>
          <p:nvPr/>
        </p:nvSpPr>
        <p:spPr bwMode="auto">
          <a:xfrm>
            <a:off x="834662" y="6301557"/>
            <a:ext cx="11042038" cy="410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chemeClr val="bg1"/>
                </a:solidFill>
                <a:latin typeface="Calibri" charset="0"/>
              </a:rPr>
              <a:t>GENERATION DATA |</a:t>
            </a:r>
            <a:r>
              <a:rPr lang="en-US" altLang="ja-JP" sz="1100" dirty="0">
                <a:solidFill>
                  <a:schemeClr val="bg1"/>
                </a:solidFill>
                <a:latin typeface="Calibri" charset="0"/>
              </a:rPr>
              <a:t> USING DATA FOR PROFIT</a:t>
            </a:r>
            <a:endParaRPr kumimoji="1" lang="ja-JP" altLang="en-US" sz="1100" dirty="0">
              <a:solidFill>
                <a:schemeClr val="bg1"/>
              </a:solidFill>
              <a:latin typeface="Calibri" charset="0"/>
            </a:endParaRPr>
          </a:p>
        </p:txBody>
      </p:sp>
      <p:sp>
        <p:nvSpPr>
          <p:cNvPr id="16" name="Oval 15"/>
          <p:cNvSpPr/>
          <p:nvPr/>
        </p:nvSpPr>
        <p:spPr>
          <a:xfrm>
            <a:off x="702256" y="657908"/>
            <a:ext cx="264812" cy="264812"/>
          </a:xfrm>
          <a:prstGeom prst="ellipse">
            <a:avLst/>
          </a:prstGeom>
          <a:solidFill>
            <a:srgbClr val="ED28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74"/>
          <p:cNvSpPr txBox="1">
            <a:spLocks/>
          </p:cNvSpPr>
          <p:nvPr/>
        </p:nvSpPr>
        <p:spPr>
          <a:xfrm>
            <a:off x="485192" y="1110386"/>
            <a:ext cx="3389793" cy="629984"/>
          </a:xfrm>
          <a:prstGeom prst="rect">
            <a:avLst/>
          </a:prstGeom>
        </p:spPr>
        <p:txBody>
          <a:bodyPr>
            <a:noAutofit/>
          </a:bodyPr>
          <a:lstStyle>
            <a:lvl1pPr marL="0" indent="0" algn="l" defTabSz="914400" rtl="0" eaLnBrk="1" latinLnBrk="0" hangingPunct="1">
              <a:lnSpc>
                <a:spcPct val="90000"/>
              </a:lnSpc>
              <a:spcBef>
                <a:spcPts val="1000"/>
              </a:spcBef>
              <a:buFont typeface="Arial"/>
              <a:buNone/>
              <a:defRPr sz="3600"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3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3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3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3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pl-PL" b="1" dirty="0" smtClean="0"/>
              <a:t>SŁOWNIK</a:t>
            </a:r>
            <a:endParaRPr lang="en-US" b="1" dirty="0"/>
          </a:p>
        </p:txBody>
      </p:sp>
      <p:sp>
        <p:nvSpPr>
          <p:cNvPr id="2" name="TextBox 1"/>
          <p:cNvSpPr txBox="1"/>
          <p:nvPr/>
        </p:nvSpPr>
        <p:spPr>
          <a:xfrm>
            <a:off x="362512" y="1867936"/>
            <a:ext cx="5022288" cy="5078313"/>
          </a:xfrm>
          <a:prstGeom prst="rect">
            <a:avLst/>
          </a:prstGeom>
          <a:noFill/>
        </p:spPr>
        <p:txBody>
          <a:bodyPr wrap="square" rtlCol="0">
            <a:spAutoFit/>
          </a:bodyPr>
          <a:lstStyle/>
          <a:p>
            <a:r>
              <a:rPr lang="pl-PL" b="1" dirty="0" smtClean="0">
                <a:solidFill>
                  <a:schemeClr val="bg1"/>
                </a:solidFill>
              </a:rPr>
              <a:t>OLAP</a:t>
            </a:r>
            <a:br>
              <a:rPr lang="pl-PL" b="1" dirty="0" smtClean="0">
                <a:solidFill>
                  <a:schemeClr val="bg1"/>
                </a:solidFill>
              </a:rPr>
            </a:br>
            <a:r>
              <a:rPr lang="pl-PL" dirty="0" smtClean="0">
                <a:solidFill>
                  <a:schemeClr val="bg1"/>
                </a:solidFill>
              </a:rPr>
              <a:t>Skrót od </a:t>
            </a:r>
            <a:r>
              <a:rPr lang="pl-PL" dirty="0" err="1" smtClean="0">
                <a:solidFill>
                  <a:schemeClr val="bg1"/>
                </a:solidFill>
              </a:rPr>
              <a:t>Online</a:t>
            </a:r>
            <a:r>
              <a:rPr lang="pl-PL" dirty="0" smtClean="0">
                <a:solidFill>
                  <a:schemeClr val="bg1"/>
                </a:solidFill>
              </a:rPr>
              <a:t> </a:t>
            </a:r>
            <a:r>
              <a:rPr lang="pl-PL" dirty="0" err="1" smtClean="0">
                <a:solidFill>
                  <a:schemeClr val="bg1"/>
                </a:solidFill>
              </a:rPr>
              <a:t>Analytical</a:t>
            </a:r>
            <a:r>
              <a:rPr lang="pl-PL" dirty="0" smtClean="0">
                <a:solidFill>
                  <a:schemeClr val="bg1"/>
                </a:solidFill>
              </a:rPr>
              <a:t> </a:t>
            </a:r>
            <a:r>
              <a:rPr lang="pl-PL" dirty="0" err="1" smtClean="0">
                <a:solidFill>
                  <a:schemeClr val="bg1"/>
                </a:solidFill>
              </a:rPr>
              <a:t>Processing</a:t>
            </a:r>
            <a:r>
              <a:rPr lang="pl-PL" dirty="0" smtClean="0">
                <a:solidFill>
                  <a:schemeClr val="bg1"/>
                </a:solidFill>
              </a:rPr>
              <a:t>, kategorii narzędzi programowych, które umożliwiają analizę danych przechowywanych w bazie danych.</a:t>
            </a:r>
          </a:p>
          <a:p>
            <a:endParaRPr lang="pl-PL" dirty="0" smtClean="0"/>
          </a:p>
          <a:p>
            <a:r>
              <a:rPr lang="pl-PL" b="1" dirty="0" smtClean="0">
                <a:solidFill>
                  <a:schemeClr val="bg1"/>
                </a:solidFill>
              </a:rPr>
              <a:t>Schemat</a:t>
            </a:r>
            <a:r>
              <a:rPr lang="pl-PL" dirty="0" smtClean="0">
                <a:solidFill>
                  <a:schemeClr val="bg1"/>
                </a:solidFill>
              </a:rPr>
              <a:t/>
            </a:r>
            <a:br>
              <a:rPr lang="pl-PL" dirty="0" smtClean="0">
                <a:solidFill>
                  <a:schemeClr val="bg1"/>
                </a:solidFill>
              </a:rPr>
            </a:br>
            <a:r>
              <a:rPr lang="pl-PL" dirty="0" smtClean="0">
                <a:solidFill>
                  <a:schemeClr val="bg1"/>
                </a:solidFill>
              </a:rPr>
              <a:t>Struktura definiująca organizację danych w systemie bazy danych.</a:t>
            </a:r>
          </a:p>
          <a:p>
            <a:endParaRPr lang="en-US" dirty="0">
              <a:solidFill>
                <a:schemeClr val="bg1"/>
              </a:solidFill>
            </a:endParaRPr>
          </a:p>
          <a:p>
            <a:r>
              <a:rPr lang="pl-PL" b="1" dirty="0" smtClean="0">
                <a:solidFill>
                  <a:schemeClr val="bg1"/>
                </a:solidFill>
              </a:rPr>
              <a:t>Prywatna chmura</a:t>
            </a:r>
          </a:p>
          <a:p>
            <a:r>
              <a:rPr lang="pl-PL" dirty="0" smtClean="0">
                <a:solidFill>
                  <a:schemeClr val="bg1"/>
                </a:solidFill>
              </a:rPr>
              <a:t>Środowisko dla jednego dzierżawcy, w którym sprzęt, pamięć i sieć udostępniania w chmurze są kupowane i dedykowane jednej firmie. Rozwiązanie to wykorzystuje centralizację, która zapewnia przetwarzanie w chmurze, ale bez potencjalnych problemów bezpieczeństwa, w przeciwieństwie do modelu z wieloma dzierżawcami chmury publicznej.</a:t>
            </a:r>
            <a:endParaRPr lang="en-US" dirty="0">
              <a:solidFill>
                <a:schemeClr val="bg1"/>
              </a:solidFill>
            </a:endParaRPr>
          </a:p>
          <a:p>
            <a:endParaRPr lang="es-ES_tradnl" dirty="0"/>
          </a:p>
        </p:txBody>
      </p:sp>
      <p:sp>
        <p:nvSpPr>
          <p:cNvPr id="3" name="TextBox 2"/>
          <p:cNvSpPr txBox="1"/>
          <p:nvPr/>
        </p:nvSpPr>
        <p:spPr>
          <a:xfrm>
            <a:off x="5384800" y="922720"/>
            <a:ext cx="6491900" cy="5355312"/>
          </a:xfrm>
          <a:prstGeom prst="rect">
            <a:avLst/>
          </a:prstGeom>
          <a:noFill/>
        </p:spPr>
        <p:txBody>
          <a:bodyPr wrap="square" rtlCol="0">
            <a:spAutoFit/>
          </a:bodyPr>
          <a:lstStyle/>
          <a:p>
            <a:r>
              <a:rPr lang="pl-PL" b="1" dirty="0" smtClean="0">
                <a:solidFill>
                  <a:schemeClr val="bg1"/>
                </a:solidFill>
              </a:rPr>
              <a:t>Relacyjna baza danych</a:t>
            </a:r>
          </a:p>
          <a:p>
            <a:endParaRPr lang="pl-PL" b="1" dirty="0" smtClean="0">
              <a:solidFill>
                <a:schemeClr val="bg1"/>
              </a:solidFill>
            </a:endParaRPr>
          </a:p>
          <a:p>
            <a:r>
              <a:rPr lang="pl-PL" dirty="0" smtClean="0">
                <a:solidFill>
                  <a:schemeClr val="bg1"/>
                </a:solidFill>
              </a:rPr>
              <a:t>Zestaw formalnie opisanych tabel, z których można uzyskać dostęp do danych na wiele różnych sposobów bez konieczności reorganizacji tabel.</a:t>
            </a:r>
          </a:p>
          <a:p>
            <a:r>
              <a:rPr lang="pl-PL" dirty="0" smtClean="0">
                <a:solidFill>
                  <a:schemeClr val="bg1"/>
                </a:solidFill>
              </a:rPr>
              <a:t>Standardowym interfejsem programowania użytkownika i aplikacji (API) jest </a:t>
            </a:r>
            <a:r>
              <a:rPr lang="pl-PL" dirty="0" err="1" smtClean="0">
                <a:solidFill>
                  <a:schemeClr val="bg1"/>
                </a:solidFill>
              </a:rPr>
              <a:t>Structured</a:t>
            </a:r>
            <a:r>
              <a:rPr lang="pl-PL" dirty="0" smtClean="0">
                <a:solidFill>
                  <a:schemeClr val="bg1"/>
                </a:solidFill>
              </a:rPr>
              <a:t> </a:t>
            </a:r>
            <a:r>
              <a:rPr lang="pl-PL" dirty="0" err="1" smtClean="0">
                <a:solidFill>
                  <a:schemeClr val="bg1"/>
                </a:solidFill>
              </a:rPr>
              <a:t>Query</a:t>
            </a:r>
            <a:r>
              <a:rPr lang="pl-PL" dirty="0" smtClean="0">
                <a:solidFill>
                  <a:schemeClr val="bg1"/>
                </a:solidFill>
              </a:rPr>
              <a:t> </a:t>
            </a:r>
            <a:r>
              <a:rPr lang="pl-PL" dirty="0" err="1" smtClean="0">
                <a:solidFill>
                  <a:schemeClr val="bg1"/>
                </a:solidFill>
              </a:rPr>
              <a:t>Language</a:t>
            </a:r>
            <a:r>
              <a:rPr lang="pl-PL" dirty="0" smtClean="0">
                <a:solidFill>
                  <a:schemeClr val="bg1"/>
                </a:solidFill>
              </a:rPr>
              <a:t> (SQL). Klasyczne transakcje relacyjnej bazy danych musi cechować niepodzielność, spójność, izolacja i trwałość (ang. ACID):</a:t>
            </a:r>
          </a:p>
          <a:p>
            <a:r>
              <a:rPr lang="pl-PL" dirty="0" smtClean="0">
                <a:solidFill>
                  <a:schemeClr val="bg1"/>
                </a:solidFill>
              </a:rPr>
              <a:t>Niepodzielność: Każda transakcja dzieje sie na zasadzie „wszystko albo nic”. Jeśli jedna część transakcji zawiedzie, cała transakcja zakończy się niepowodzeniem, a stan bazy danych pozostanie niezmieniony. </a:t>
            </a:r>
          </a:p>
          <a:p>
            <a:r>
              <a:rPr lang="pl-PL" dirty="0" smtClean="0">
                <a:solidFill>
                  <a:schemeClr val="bg1"/>
                </a:solidFill>
              </a:rPr>
              <a:t>Spójność: baza danych pozostaje w spójnym stanie przed rozpoczęciem transakcji i po jej zakończeniu.</a:t>
            </a:r>
          </a:p>
          <a:p>
            <a:r>
              <a:rPr lang="pl-PL" dirty="0" smtClean="0">
                <a:solidFill>
                  <a:schemeClr val="bg1"/>
                </a:solidFill>
              </a:rPr>
              <a:t>Izolacja: modyfikacje danych dokonywane przez transakcję muszą być niezależne od innej transakcji.</a:t>
            </a:r>
          </a:p>
          <a:p>
            <a:r>
              <a:rPr lang="pl-PL" dirty="0" smtClean="0">
                <a:solidFill>
                  <a:schemeClr val="bg1"/>
                </a:solidFill>
              </a:rPr>
              <a:t>Trwałość: po powiadomieniu użytkownika o sukcesie transakcja będzie trwała i nie zostanie cofnięta.</a:t>
            </a:r>
            <a:endParaRPr lang="es-ES_tradnl" dirty="0">
              <a:solidFill>
                <a:schemeClr val="bg1"/>
              </a:solidFill>
            </a:endParaRPr>
          </a:p>
        </p:txBody>
      </p:sp>
    </p:spTree>
    <p:extLst>
      <p:ext uri="{BB962C8B-B14F-4D97-AF65-F5344CB8AC3E}">
        <p14:creationId xmlns:p14="http://schemas.microsoft.com/office/powerpoint/2010/main" xmlns="" val="4544318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5"/>
            <a:ext cx="3302708" cy="6858004"/>
            <a:chOff x="2" y="-5"/>
            <a:chExt cx="4790545" cy="6858004"/>
          </a:xfrm>
          <a:solidFill>
            <a:srgbClr val="085156"/>
          </a:solidFill>
        </p:grpSpPr>
        <p:sp>
          <p:nvSpPr>
            <p:cNvPr id="17" name="Rectangle 16"/>
            <p:cNvSpPr/>
            <p:nvPr/>
          </p:nvSpPr>
          <p:spPr>
            <a:xfrm rot="16200000">
              <a:off x="-1562725" y="1562722"/>
              <a:ext cx="6858004" cy="3732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rminator 18"/>
            <p:cNvSpPr/>
            <p:nvPr/>
          </p:nvSpPr>
          <p:spPr>
            <a:xfrm rot="16200000">
              <a:off x="303549" y="2371001"/>
              <a:ext cx="6858003" cy="2115992"/>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21"/>
          <p:cNvSpPr>
            <a:spLocks noChangeArrowheads="1"/>
          </p:cNvSpPr>
          <p:nvPr/>
        </p:nvSpPr>
        <p:spPr bwMode="auto">
          <a:xfrm flipV="1">
            <a:off x="251982" y="1379040"/>
            <a:ext cx="2685239" cy="81339"/>
          </a:xfrm>
          <a:prstGeom prst="rect">
            <a:avLst/>
          </a:prstGeom>
          <a:solidFill>
            <a:schemeClr val="bg1"/>
          </a:solidFill>
          <a:ln>
            <a:noFill/>
          </a:ln>
        </p:spPr>
        <p:txBody>
          <a:bodyPr lIns="0"/>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414140"/>
              </a:solidFill>
              <a:ea typeface="ＭＳ Ｐゴシック" charset="-128"/>
              <a:cs typeface="ＭＳ Ｐゴシック" charset="-128"/>
            </a:endParaRPr>
          </a:p>
        </p:txBody>
      </p:sp>
      <p:sp>
        <p:nvSpPr>
          <p:cNvPr id="21" name="テキスト プレースホルダー 36"/>
          <p:cNvSpPr txBox="1">
            <a:spLocks/>
          </p:cNvSpPr>
          <p:nvPr/>
        </p:nvSpPr>
        <p:spPr bwMode="auto">
          <a:xfrm>
            <a:off x="520505" y="6357538"/>
            <a:ext cx="11042038" cy="410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15F5D"/>
                </a:solidFill>
                <a:latin typeface="Calibri" charset="0"/>
              </a:rPr>
              <a:t>GENERATION DATA </a:t>
            </a:r>
            <a:r>
              <a:rPr lang="en-US" altLang="ja-JP" sz="1100" b="1" dirty="0">
                <a:solidFill>
                  <a:srgbClr val="F15A2A"/>
                </a:solidFill>
                <a:latin typeface="Calibri" charset="0"/>
              </a:rPr>
              <a:t>|</a:t>
            </a:r>
            <a:r>
              <a:rPr lang="en-US" altLang="ja-JP" sz="1100" dirty="0">
                <a:solidFill>
                  <a:srgbClr val="615F5D"/>
                </a:solidFill>
                <a:latin typeface="Calibri" charset="0"/>
              </a:rPr>
              <a:t> USING DATA FOR PROFIT</a:t>
            </a:r>
            <a:endParaRPr kumimoji="1" lang="ja-JP" altLang="en-US" sz="1100" dirty="0">
              <a:solidFill>
                <a:srgbClr val="615F5D"/>
              </a:solidFill>
              <a:latin typeface="Calibri" charset="0"/>
            </a:endParaRPr>
          </a:p>
        </p:txBody>
      </p:sp>
      <p:sp>
        <p:nvSpPr>
          <p:cNvPr id="22" name="Text Placeholder 5"/>
          <p:cNvSpPr txBox="1">
            <a:spLocks/>
          </p:cNvSpPr>
          <p:nvPr/>
        </p:nvSpPr>
        <p:spPr>
          <a:xfrm>
            <a:off x="443191" y="681688"/>
            <a:ext cx="2328577" cy="697353"/>
          </a:xfrm>
          <a:prstGeom prst="rect">
            <a:avLst/>
          </a:prstGeom>
        </p:spPr>
        <p:txBody>
          <a:bodyPr>
            <a:normAutofit fontScale="85000" lnSpcReduction="10000"/>
          </a:bodyPr>
          <a:lstStyle>
            <a:lvl1pPr marL="0" indent="0" algn="l" defTabSz="914400" rtl="0" eaLnBrk="1" latinLnBrk="0" hangingPunct="1">
              <a:lnSpc>
                <a:spcPct val="90000"/>
              </a:lnSpc>
              <a:spcBef>
                <a:spcPts val="1000"/>
              </a:spcBef>
              <a:buFont typeface="Arial"/>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pl-PL" dirty="0" smtClean="0"/>
              <a:t>Aktywność </a:t>
            </a:r>
            <a:r>
              <a:rPr lang="en-US" dirty="0" smtClean="0"/>
              <a:t>1</a:t>
            </a:r>
            <a:endParaRPr lang="en-US" dirty="0"/>
          </a:p>
        </p:txBody>
      </p:sp>
      <p:sp>
        <p:nvSpPr>
          <p:cNvPr id="23" name="Text Placeholder 6"/>
          <p:cNvSpPr txBox="1">
            <a:spLocks/>
          </p:cNvSpPr>
          <p:nvPr/>
        </p:nvSpPr>
        <p:spPr>
          <a:xfrm>
            <a:off x="277736" y="2006615"/>
            <a:ext cx="2659485" cy="3642009"/>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3200" dirty="0"/>
          </a:p>
        </p:txBody>
      </p:sp>
      <p:sp>
        <p:nvSpPr>
          <p:cNvPr id="2" name="Rectangle 1"/>
          <p:cNvSpPr/>
          <p:nvPr/>
        </p:nvSpPr>
        <p:spPr>
          <a:xfrm>
            <a:off x="3457727" y="302359"/>
            <a:ext cx="8291082" cy="5632311"/>
          </a:xfrm>
          <a:prstGeom prst="rect">
            <a:avLst/>
          </a:prstGeom>
        </p:spPr>
        <p:txBody>
          <a:bodyPr wrap="square">
            <a:spAutoFit/>
          </a:bodyPr>
          <a:lstStyle/>
          <a:p>
            <a:pPr indent="-342900">
              <a:spcAft>
                <a:spcPts val="0"/>
              </a:spcAft>
            </a:pPr>
            <a:r>
              <a:rPr lang="pl-PL" sz="2400" dirty="0" smtClean="0"/>
              <a:t>Mała firma konsultingowa, która chce zaktualizować swój system CRM.</a:t>
            </a:r>
          </a:p>
          <a:p>
            <a:pPr indent="-342900">
              <a:spcAft>
                <a:spcPts val="0"/>
              </a:spcAft>
            </a:pPr>
            <a:endParaRPr lang="pl-PL" sz="2400" dirty="0" smtClean="0"/>
          </a:p>
          <a:p>
            <a:pPr indent="-342900">
              <a:spcAft>
                <a:spcPts val="0"/>
              </a:spcAft>
            </a:pPr>
            <a:r>
              <a:rPr lang="pl-PL" sz="2400" dirty="0" smtClean="0"/>
              <a:t>Skonsultuj usługi </a:t>
            </a:r>
            <a:r>
              <a:rPr lang="pl-PL" sz="2400" dirty="0" err="1" smtClean="0"/>
              <a:t>online</a:t>
            </a:r>
            <a:r>
              <a:rPr lang="pl-PL" sz="2400" dirty="0" smtClean="0"/>
              <a:t> w chmurze i uzasadnij wybór potrzebą i ceną. Skonsultuj się z głównymi dostawcami, ale także sprawdź alternatywne lub niszowe produkty / usługi.</a:t>
            </a:r>
            <a:endParaRPr lang="en-US" sz="2400" dirty="0" smtClean="0">
              <a:latin typeface="Times New Roman" charset="0"/>
              <a:ea typeface="Calibri" charset="0"/>
              <a:cs typeface="Times New Roman" charset="0"/>
            </a:endParaRPr>
          </a:p>
          <a:p>
            <a:pPr marL="342900" indent="-342900">
              <a:spcAft>
                <a:spcPts val="0"/>
              </a:spcAft>
              <a:buFont typeface="Arial" panose="020B0604020202020204" pitchFamily="34" charset="0"/>
              <a:buChar char="•"/>
            </a:pPr>
            <a:endParaRPr lang="pl-PL" sz="2400" dirty="0" smtClean="0">
              <a:latin typeface="Arial" charset="0"/>
              <a:ea typeface="Calibri" charset="0"/>
              <a:cs typeface="Times New Roman" charset="0"/>
            </a:endParaRPr>
          </a:p>
          <a:p>
            <a:pPr marL="342900" indent="-342900">
              <a:spcAft>
                <a:spcPts val="0"/>
              </a:spcAft>
            </a:pPr>
            <a:r>
              <a:rPr lang="pl-PL" sz="2400" dirty="0" smtClean="0">
                <a:latin typeface="Arial" charset="0"/>
                <a:ea typeface="Calibri" charset="0"/>
                <a:cs typeface="Times New Roman" charset="0"/>
              </a:rPr>
              <a:t>Propozycje:</a:t>
            </a:r>
          </a:p>
          <a:p>
            <a:pPr marL="342900" indent="-342900">
              <a:spcAft>
                <a:spcPts val="0"/>
              </a:spcAft>
            </a:pPr>
            <a:endParaRPr lang="pl-PL" sz="2400" dirty="0" smtClean="0">
              <a:latin typeface="Arial" charset="0"/>
              <a:ea typeface="Calibri" charset="0"/>
              <a:cs typeface="Times New Roman" charset="0"/>
            </a:endParaRPr>
          </a:p>
          <a:p>
            <a:pPr marL="342900" indent="-342900">
              <a:spcAft>
                <a:spcPts val="0"/>
              </a:spcAft>
              <a:buFont typeface="Arial" panose="020B0604020202020204" pitchFamily="34" charset="0"/>
              <a:buChar char="•"/>
            </a:pPr>
            <a:r>
              <a:rPr lang="pl-PL" sz="2400" dirty="0" smtClean="0">
                <a:latin typeface="Arial" charset="0"/>
                <a:ea typeface="Calibri" charset="0"/>
                <a:cs typeface="Times New Roman" charset="0"/>
              </a:rPr>
              <a:t>I</a:t>
            </a:r>
            <a:r>
              <a:rPr lang="en-US" sz="2400" dirty="0" err="1" smtClean="0">
                <a:latin typeface="Arial" charset="0"/>
                <a:ea typeface="Calibri" charset="0"/>
                <a:cs typeface="Times New Roman" charset="0"/>
              </a:rPr>
              <a:t>nsightly</a:t>
            </a:r>
            <a:r>
              <a:rPr lang="en-US" sz="2400" dirty="0" smtClean="0">
                <a:latin typeface="Arial" charset="0"/>
                <a:ea typeface="Calibri" charset="0"/>
                <a:cs typeface="Times New Roman" charset="0"/>
              </a:rPr>
              <a:t> </a:t>
            </a:r>
            <a:endParaRPr lang="en-US" sz="2400" dirty="0">
              <a:latin typeface="Times New Roman" charset="0"/>
              <a:ea typeface="Calibri" charset="0"/>
              <a:cs typeface="Times New Roman" charset="0"/>
            </a:endParaRPr>
          </a:p>
          <a:p>
            <a:pPr marL="342900" indent="-342900">
              <a:spcAft>
                <a:spcPts val="0"/>
              </a:spcAft>
              <a:buFont typeface="Arial" panose="020B0604020202020204" pitchFamily="34" charset="0"/>
              <a:buChar char="•"/>
            </a:pPr>
            <a:r>
              <a:rPr lang="en-US" sz="2400" dirty="0">
                <a:latin typeface="Arial" charset="0"/>
                <a:ea typeface="Calibri" charset="0"/>
                <a:cs typeface="Times New Roman" charset="0"/>
              </a:rPr>
              <a:t>Nimble </a:t>
            </a:r>
            <a:endParaRPr lang="en-US" sz="2400" dirty="0">
              <a:latin typeface="Times New Roman" charset="0"/>
              <a:ea typeface="Calibri" charset="0"/>
              <a:cs typeface="Times New Roman" charset="0"/>
            </a:endParaRPr>
          </a:p>
          <a:p>
            <a:pPr marL="342900" indent="-342900">
              <a:spcAft>
                <a:spcPts val="0"/>
              </a:spcAft>
              <a:buFont typeface="Arial" panose="020B0604020202020204" pitchFamily="34" charset="0"/>
              <a:buChar char="•"/>
            </a:pPr>
            <a:r>
              <a:rPr lang="en-US" sz="2400" dirty="0" err="1">
                <a:latin typeface="Arial" charset="0"/>
                <a:ea typeface="Calibri" charset="0"/>
                <a:cs typeface="Times New Roman" charset="0"/>
              </a:rPr>
              <a:t>Hubspot</a:t>
            </a:r>
            <a:r>
              <a:rPr lang="en-US" sz="2400" dirty="0">
                <a:latin typeface="Arial" charset="0"/>
                <a:ea typeface="Calibri" charset="0"/>
                <a:cs typeface="Times New Roman" charset="0"/>
              </a:rPr>
              <a:t> </a:t>
            </a:r>
            <a:endParaRPr lang="en-US" sz="2400" dirty="0">
              <a:latin typeface="Times New Roman" charset="0"/>
              <a:ea typeface="Calibri" charset="0"/>
              <a:cs typeface="Times New Roman" charset="0"/>
            </a:endParaRPr>
          </a:p>
          <a:p>
            <a:pPr marL="342900" indent="-342900">
              <a:spcAft>
                <a:spcPts val="0"/>
              </a:spcAft>
              <a:buFont typeface="Arial" panose="020B0604020202020204" pitchFamily="34" charset="0"/>
              <a:buChar char="•"/>
            </a:pPr>
            <a:r>
              <a:rPr lang="en-US" sz="2400" dirty="0">
                <a:latin typeface="Arial" charset="0"/>
                <a:ea typeface="Calibri" charset="0"/>
                <a:cs typeface="Times New Roman" charset="0"/>
              </a:rPr>
              <a:t>Salesforce</a:t>
            </a:r>
            <a:endParaRPr lang="en-US" sz="2400" dirty="0">
              <a:latin typeface="Times New Roman" charset="0"/>
              <a:ea typeface="Calibri" charset="0"/>
              <a:cs typeface="Times New Roman" charset="0"/>
            </a:endParaRPr>
          </a:p>
          <a:p>
            <a:pPr marL="342900" indent="-342900">
              <a:spcAft>
                <a:spcPts val="0"/>
              </a:spcAft>
              <a:buFont typeface="Arial" panose="020B0604020202020204" pitchFamily="34" charset="0"/>
              <a:buChar char="•"/>
            </a:pPr>
            <a:r>
              <a:rPr lang="en-US" sz="2400" dirty="0" err="1">
                <a:latin typeface="Arial" charset="0"/>
                <a:ea typeface="Calibri" charset="0"/>
                <a:cs typeface="Times New Roman" charset="0"/>
              </a:rPr>
              <a:t>Salesup</a:t>
            </a:r>
            <a:r>
              <a:rPr lang="en-US" sz="2400" dirty="0">
                <a:latin typeface="Arial" charset="0"/>
                <a:ea typeface="Calibri" charset="0"/>
                <a:cs typeface="Times New Roman" charset="0"/>
              </a:rPr>
              <a:t> </a:t>
            </a:r>
            <a:endParaRPr lang="pl-PL" sz="2400" dirty="0" smtClean="0">
              <a:latin typeface="Arial" charset="0"/>
              <a:ea typeface="Calibri" charset="0"/>
              <a:cs typeface="Times New Roman" charset="0"/>
            </a:endParaRPr>
          </a:p>
          <a:p>
            <a:pPr marL="342900" indent="-342900">
              <a:spcAft>
                <a:spcPts val="0"/>
              </a:spcAft>
              <a:buFont typeface="Arial" panose="020B0604020202020204" pitchFamily="34" charset="0"/>
              <a:buChar char="•"/>
            </a:pPr>
            <a:endParaRPr lang="pl-PL" sz="2400" dirty="0" smtClean="0">
              <a:latin typeface="Arial" charset="0"/>
              <a:ea typeface="Calibri" charset="0"/>
              <a:cs typeface="Times New Roman" charset="0"/>
            </a:endParaRPr>
          </a:p>
        </p:txBody>
      </p:sp>
    </p:spTree>
    <p:extLst>
      <p:ext uri="{BB962C8B-B14F-4D97-AF65-F5344CB8AC3E}">
        <p14:creationId xmlns:p14="http://schemas.microsoft.com/office/powerpoint/2010/main" xmlns="" val="1184976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flipH="1">
            <a:off x="4632475" y="854734"/>
            <a:ext cx="264812" cy="264812"/>
          </a:xfrm>
          <a:prstGeom prst="ellipse">
            <a:avLst/>
          </a:prstGeom>
          <a:solidFill>
            <a:srgbClr val="95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flipH="1">
            <a:off x="4804815" y="3810731"/>
            <a:ext cx="264812" cy="264812"/>
          </a:xfrm>
          <a:prstGeom prst="ellipse">
            <a:avLst/>
          </a:prstGeom>
          <a:solidFill>
            <a:srgbClr val="F15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flipH="1">
            <a:off x="4518175" y="5125212"/>
            <a:ext cx="264812" cy="264812"/>
          </a:xfrm>
          <a:prstGeom prst="ellipse">
            <a:avLst/>
          </a:prstGeom>
          <a:solidFill>
            <a:srgbClr val="ED28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1"/>
          <p:cNvSpPr>
            <a:spLocks noChangeArrowheads="1"/>
          </p:cNvSpPr>
          <p:nvPr/>
        </p:nvSpPr>
        <p:spPr bwMode="auto">
          <a:xfrm>
            <a:off x="6732064" y="653328"/>
            <a:ext cx="527050" cy="525463"/>
          </a:xfrm>
          <a:prstGeom prst="ellipse">
            <a:avLst/>
          </a:prstGeom>
          <a:solidFill>
            <a:srgbClr val="95D600"/>
          </a:solidFill>
          <a:ln>
            <a:noFill/>
          </a:ln>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r>
              <a:rPr lang="en-US" altLang="x-none" sz="2400" dirty="0">
                <a:solidFill>
                  <a:schemeClr val="bg1"/>
                </a:solidFill>
                <a:latin typeface="Calibri" charset="0"/>
              </a:rPr>
              <a:t>1</a:t>
            </a:r>
          </a:p>
        </p:txBody>
      </p:sp>
      <p:sp>
        <p:nvSpPr>
          <p:cNvPr id="7" name="Oval 42"/>
          <p:cNvSpPr>
            <a:spLocks noChangeArrowheads="1"/>
          </p:cNvSpPr>
          <p:nvPr/>
        </p:nvSpPr>
        <p:spPr bwMode="auto">
          <a:xfrm>
            <a:off x="6931754" y="3646138"/>
            <a:ext cx="525462" cy="527050"/>
          </a:xfrm>
          <a:prstGeom prst="ellipse">
            <a:avLst/>
          </a:prstGeom>
          <a:solidFill>
            <a:srgbClr val="F15A2A"/>
          </a:solidFill>
          <a:ln>
            <a:noFill/>
          </a:ln>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r>
              <a:rPr lang="en-US" altLang="x-none" sz="2400" dirty="0">
                <a:solidFill>
                  <a:schemeClr val="bg1"/>
                </a:solidFill>
                <a:latin typeface="Calibri" charset="0"/>
              </a:rPr>
              <a:t>3</a:t>
            </a:r>
          </a:p>
        </p:txBody>
      </p:sp>
      <p:sp>
        <p:nvSpPr>
          <p:cNvPr id="8" name="Oval 48"/>
          <p:cNvSpPr>
            <a:spLocks noChangeArrowheads="1"/>
          </p:cNvSpPr>
          <p:nvPr/>
        </p:nvSpPr>
        <p:spPr bwMode="auto">
          <a:xfrm>
            <a:off x="6757257" y="4994093"/>
            <a:ext cx="527050" cy="527050"/>
          </a:xfrm>
          <a:prstGeom prst="ellipse">
            <a:avLst/>
          </a:prstGeom>
          <a:solidFill>
            <a:srgbClr val="ED2891"/>
          </a:solidFill>
          <a:ln>
            <a:noFill/>
          </a:ln>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r>
              <a:rPr lang="en-US" altLang="x-none" sz="2400" dirty="0">
                <a:solidFill>
                  <a:schemeClr val="bg1"/>
                </a:solidFill>
                <a:latin typeface="Calibri" charset="0"/>
              </a:rPr>
              <a:t>4</a:t>
            </a:r>
          </a:p>
        </p:txBody>
      </p:sp>
      <p:cxnSp>
        <p:nvCxnSpPr>
          <p:cNvPr id="10" name="Straight Connector 9"/>
          <p:cNvCxnSpPr/>
          <p:nvPr/>
        </p:nvCxnSpPr>
        <p:spPr>
          <a:xfrm flipH="1">
            <a:off x="4806248" y="946097"/>
            <a:ext cx="1925816" cy="0"/>
          </a:xfrm>
          <a:prstGeom prst="line">
            <a:avLst/>
          </a:prstGeom>
          <a:ln>
            <a:solidFill>
              <a:srgbClr val="95D6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5018276" y="3928028"/>
            <a:ext cx="1977166" cy="0"/>
          </a:xfrm>
          <a:prstGeom prst="line">
            <a:avLst/>
          </a:prstGeom>
          <a:ln>
            <a:solidFill>
              <a:srgbClr val="F15A2A"/>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4650581" y="5274799"/>
            <a:ext cx="2077778" cy="0"/>
          </a:xfrm>
          <a:prstGeom prst="line">
            <a:avLst/>
          </a:prstGeom>
          <a:ln>
            <a:solidFill>
              <a:srgbClr val="ED2891"/>
            </a:solidFill>
          </a:ln>
        </p:spPr>
        <p:style>
          <a:lnRef idx="1">
            <a:schemeClr val="accent1"/>
          </a:lnRef>
          <a:fillRef idx="0">
            <a:schemeClr val="accent1"/>
          </a:fillRef>
          <a:effectRef idx="0">
            <a:schemeClr val="accent1"/>
          </a:effectRef>
          <a:fontRef idx="minor">
            <a:schemeClr val="tx1"/>
          </a:fontRef>
        </p:style>
      </p:cxnSp>
      <p:sp>
        <p:nvSpPr>
          <p:cNvPr id="16" name="Text Placeholder 63"/>
          <p:cNvSpPr txBox="1">
            <a:spLocks/>
          </p:cNvSpPr>
          <p:nvPr/>
        </p:nvSpPr>
        <p:spPr>
          <a:xfrm>
            <a:off x="7394407" y="488186"/>
            <a:ext cx="4078290" cy="1139294"/>
          </a:xfrm>
          <a:prstGeom prst="rect">
            <a:avLst/>
          </a:prstGeom>
        </p:spPr>
        <p:txBody>
          <a:bodyPr/>
          <a:lstStyle>
            <a:lvl1pPr marL="0" indent="0" algn="l" defTabSz="914400" rtl="0" eaLnBrk="1" latinLnBrk="0" hangingPunct="1">
              <a:lnSpc>
                <a:spcPct val="90000"/>
              </a:lnSpc>
              <a:spcBef>
                <a:spcPts val="1000"/>
              </a:spcBef>
              <a:buFont typeface="Arial"/>
              <a:buNone/>
              <a:defRPr sz="2800" kern="1200">
                <a:solidFill>
                  <a:srgbClr val="085156"/>
                </a:solidFill>
                <a:latin typeface="+mn-lt"/>
                <a:ea typeface="+mn-ea"/>
                <a:cs typeface="+mn-cs"/>
              </a:defRPr>
            </a:lvl1pPr>
            <a:lvl2pPr marL="457200" indent="0" algn="l" defTabSz="914400" rtl="0" eaLnBrk="1" latinLnBrk="0" hangingPunct="1">
              <a:lnSpc>
                <a:spcPct val="90000"/>
              </a:lnSpc>
              <a:spcBef>
                <a:spcPts val="500"/>
              </a:spcBef>
              <a:buFont typeface="Arial"/>
              <a:buNone/>
              <a:defRPr sz="2400" kern="1200">
                <a:solidFill>
                  <a:srgbClr val="085156"/>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rgbClr val="085156"/>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rgbClr val="085156"/>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rgbClr val="08515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0"/>
              </a:spcBef>
            </a:pPr>
            <a:r>
              <a:rPr lang="pl-PL" dirty="0" smtClean="0"/>
              <a:t>Rozumienie architektury danych</a:t>
            </a:r>
            <a:endParaRPr lang="en-US" dirty="0"/>
          </a:p>
        </p:txBody>
      </p:sp>
      <p:cxnSp>
        <p:nvCxnSpPr>
          <p:cNvPr id="27" name="Straight Connector 26"/>
          <p:cNvCxnSpPr/>
          <p:nvPr/>
        </p:nvCxnSpPr>
        <p:spPr>
          <a:xfrm flipH="1">
            <a:off x="4857070" y="2408101"/>
            <a:ext cx="1977166" cy="0"/>
          </a:xfrm>
          <a:prstGeom prst="line">
            <a:avLst/>
          </a:prstGeom>
          <a:ln>
            <a:solidFill>
              <a:srgbClr val="FFD700"/>
            </a:solidFill>
          </a:ln>
        </p:spPr>
        <p:style>
          <a:lnRef idx="1">
            <a:schemeClr val="accent1"/>
          </a:lnRef>
          <a:fillRef idx="0">
            <a:schemeClr val="accent1"/>
          </a:fillRef>
          <a:effectRef idx="0">
            <a:schemeClr val="accent1"/>
          </a:effectRef>
          <a:fontRef idx="minor">
            <a:schemeClr val="tx1"/>
          </a:fontRef>
        </p:style>
      </p:cxnSp>
      <p:sp>
        <p:nvSpPr>
          <p:cNvPr id="28" name="Oval 48"/>
          <p:cNvSpPr>
            <a:spLocks noChangeArrowheads="1"/>
          </p:cNvSpPr>
          <p:nvPr/>
        </p:nvSpPr>
        <p:spPr bwMode="auto">
          <a:xfrm>
            <a:off x="6834236" y="2112700"/>
            <a:ext cx="527050" cy="527050"/>
          </a:xfrm>
          <a:prstGeom prst="ellipse">
            <a:avLst/>
          </a:prstGeom>
          <a:solidFill>
            <a:srgbClr val="FFD700"/>
          </a:solidFill>
          <a:ln>
            <a:solidFill>
              <a:srgbClr val="FFD700"/>
            </a:solidFill>
          </a:ln>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r>
              <a:rPr lang="en-US" altLang="x-none" sz="2400" dirty="0">
                <a:solidFill>
                  <a:schemeClr val="bg1"/>
                </a:solidFill>
                <a:latin typeface="Calibri" charset="0"/>
              </a:rPr>
              <a:t>2</a:t>
            </a:r>
          </a:p>
        </p:txBody>
      </p:sp>
      <p:sp>
        <p:nvSpPr>
          <p:cNvPr id="30" name="Oval 29"/>
          <p:cNvSpPr/>
          <p:nvPr/>
        </p:nvSpPr>
        <p:spPr>
          <a:xfrm flipH="1">
            <a:off x="4705108" y="2271911"/>
            <a:ext cx="264812" cy="264812"/>
          </a:xfrm>
          <a:prstGeom prst="ellipse">
            <a:avLst/>
          </a:prstGeom>
          <a:solidFill>
            <a:srgbClr val="FFD700"/>
          </a:solidFill>
          <a:ln>
            <a:solidFill>
              <a:srgbClr val="FFD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895921" y="1929725"/>
            <a:ext cx="2255426" cy="707886"/>
          </a:xfrm>
          <a:prstGeom prst="rect">
            <a:avLst/>
          </a:prstGeom>
        </p:spPr>
        <p:txBody>
          <a:bodyPr wrap="none">
            <a:spAutoFit/>
          </a:bodyPr>
          <a:lstStyle/>
          <a:p>
            <a:r>
              <a:rPr lang="pl-PL" sz="4000" dirty="0" smtClean="0">
                <a:solidFill>
                  <a:schemeClr val="bg1"/>
                </a:solidFill>
              </a:rPr>
              <a:t>Spis treści</a:t>
            </a:r>
            <a:endParaRPr lang="es-ES_tradnl" sz="2800" dirty="0">
              <a:solidFill>
                <a:schemeClr val="bg1"/>
              </a:solidFill>
            </a:endParaRPr>
          </a:p>
        </p:txBody>
      </p:sp>
      <p:sp>
        <p:nvSpPr>
          <p:cNvPr id="17" name="Text Placeholder 63"/>
          <p:cNvSpPr txBox="1">
            <a:spLocks/>
          </p:cNvSpPr>
          <p:nvPr/>
        </p:nvSpPr>
        <p:spPr>
          <a:xfrm>
            <a:off x="7457216" y="1967076"/>
            <a:ext cx="4391884" cy="1139294"/>
          </a:xfrm>
          <a:prstGeom prst="rect">
            <a:avLst/>
          </a:prstGeom>
        </p:spPr>
        <p:txBody>
          <a:bodyPr/>
          <a:lstStyle>
            <a:lvl1pPr marL="0" indent="0" algn="l" defTabSz="914400" rtl="0" eaLnBrk="1" latinLnBrk="0" hangingPunct="1">
              <a:lnSpc>
                <a:spcPct val="90000"/>
              </a:lnSpc>
              <a:spcBef>
                <a:spcPts val="1000"/>
              </a:spcBef>
              <a:buFont typeface="Arial"/>
              <a:buNone/>
              <a:defRPr sz="2800" kern="1200">
                <a:solidFill>
                  <a:srgbClr val="085156"/>
                </a:solidFill>
                <a:latin typeface="+mn-lt"/>
                <a:ea typeface="+mn-ea"/>
                <a:cs typeface="+mn-cs"/>
              </a:defRPr>
            </a:lvl1pPr>
            <a:lvl2pPr marL="457200" indent="0" algn="l" defTabSz="914400" rtl="0" eaLnBrk="1" latinLnBrk="0" hangingPunct="1">
              <a:lnSpc>
                <a:spcPct val="90000"/>
              </a:lnSpc>
              <a:spcBef>
                <a:spcPts val="500"/>
              </a:spcBef>
              <a:buFont typeface="Arial"/>
              <a:buNone/>
              <a:defRPr sz="2400" kern="1200">
                <a:solidFill>
                  <a:srgbClr val="085156"/>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rgbClr val="085156"/>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rgbClr val="085156"/>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rgbClr val="08515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0"/>
              </a:spcBef>
            </a:pPr>
            <a:r>
              <a:rPr lang="pl-PL" dirty="0" smtClean="0"/>
              <a:t>Technologie danych</a:t>
            </a:r>
            <a:endParaRPr lang="en-US" dirty="0"/>
          </a:p>
          <a:p>
            <a:pPr>
              <a:lnSpc>
                <a:spcPct val="100000"/>
              </a:lnSpc>
              <a:spcBef>
                <a:spcPts val="0"/>
              </a:spcBef>
            </a:pPr>
            <a:r>
              <a:rPr lang="pl-PL" sz="2000" i="1" dirty="0" smtClean="0"/>
              <a:t>Narzędzia poziomu wejściowego</a:t>
            </a:r>
            <a:endParaRPr lang="en-US" sz="2000" i="1" dirty="0"/>
          </a:p>
          <a:p>
            <a:pPr>
              <a:lnSpc>
                <a:spcPct val="100000"/>
              </a:lnSpc>
              <a:spcBef>
                <a:spcPts val="0"/>
              </a:spcBef>
            </a:pPr>
            <a:r>
              <a:rPr lang="pl-PL" sz="2000" i="1" dirty="0" smtClean="0"/>
              <a:t>Narzędzia do obsługi dużych zestawów danych</a:t>
            </a:r>
            <a:endParaRPr lang="en-US" sz="2000" i="1" dirty="0"/>
          </a:p>
          <a:p>
            <a:pPr>
              <a:lnSpc>
                <a:spcPct val="100000"/>
              </a:lnSpc>
              <a:spcBef>
                <a:spcPts val="0"/>
              </a:spcBef>
            </a:pPr>
            <a:endParaRPr lang="en-US" dirty="0"/>
          </a:p>
        </p:txBody>
      </p:sp>
      <p:sp>
        <p:nvSpPr>
          <p:cNvPr id="18" name="Text Placeholder 63"/>
          <p:cNvSpPr txBox="1">
            <a:spLocks/>
          </p:cNvSpPr>
          <p:nvPr/>
        </p:nvSpPr>
        <p:spPr>
          <a:xfrm>
            <a:off x="7457216" y="3373490"/>
            <a:ext cx="4391884" cy="1139294"/>
          </a:xfrm>
          <a:prstGeom prst="rect">
            <a:avLst/>
          </a:prstGeom>
        </p:spPr>
        <p:txBody>
          <a:bodyPr/>
          <a:lstStyle>
            <a:lvl1pPr marL="0" indent="0" algn="l" defTabSz="914400" rtl="0" eaLnBrk="1" latinLnBrk="0" hangingPunct="1">
              <a:lnSpc>
                <a:spcPct val="90000"/>
              </a:lnSpc>
              <a:spcBef>
                <a:spcPts val="1000"/>
              </a:spcBef>
              <a:buFont typeface="Arial"/>
              <a:buNone/>
              <a:defRPr sz="2800" kern="1200">
                <a:solidFill>
                  <a:srgbClr val="085156"/>
                </a:solidFill>
                <a:latin typeface="+mn-lt"/>
                <a:ea typeface="+mn-ea"/>
                <a:cs typeface="+mn-cs"/>
              </a:defRPr>
            </a:lvl1pPr>
            <a:lvl2pPr marL="457200" indent="0" algn="l" defTabSz="914400" rtl="0" eaLnBrk="1" latinLnBrk="0" hangingPunct="1">
              <a:lnSpc>
                <a:spcPct val="90000"/>
              </a:lnSpc>
              <a:spcBef>
                <a:spcPts val="500"/>
              </a:spcBef>
              <a:buFont typeface="Arial"/>
              <a:buNone/>
              <a:defRPr sz="2400" kern="1200">
                <a:solidFill>
                  <a:srgbClr val="085156"/>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rgbClr val="085156"/>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rgbClr val="085156"/>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rgbClr val="08515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0"/>
              </a:spcBef>
            </a:pPr>
            <a:r>
              <a:rPr lang="pl-PL" dirty="0" smtClean="0"/>
              <a:t>Praca w chmurze</a:t>
            </a:r>
            <a:endParaRPr lang="en-US" dirty="0"/>
          </a:p>
          <a:p>
            <a:pPr>
              <a:lnSpc>
                <a:spcPct val="100000"/>
              </a:lnSpc>
              <a:spcBef>
                <a:spcPts val="0"/>
              </a:spcBef>
            </a:pPr>
            <a:r>
              <a:rPr lang="pl-PL" sz="2000" i="1" dirty="0" smtClean="0"/>
              <a:t>Korzyści i wyzwania</a:t>
            </a:r>
            <a:endParaRPr lang="en-US" sz="2000" i="1" dirty="0"/>
          </a:p>
          <a:p>
            <a:pPr>
              <a:lnSpc>
                <a:spcPct val="100000"/>
              </a:lnSpc>
              <a:spcBef>
                <a:spcPts val="0"/>
              </a:spcBef>
            </a:pPr>
            <a:r>
              <a:rPr lang="pl-PL" sz="2000" i="1" dirty="0" smtClean="0"/>
              <a:t>Główni operatorzy chmury</a:t>
            </a:r>
            <a:endParaRPr lang="en-US" sz="2000" i="1" dirty="0"/>
          </a:p>
          <a:p>
            <a:pPr>
              <a:lnSpc>
                <a:spcPct val="100000"/>
              </a:lnSpc>
              <a:spcBef>
                <a:spcPts val="0"/>
              </a:spcBef>
            </a:pPr>
            <a:r>
              <a:rPr lang="pl-PL" sz="2000" i="1" dirty="0" smtClean="0"/>
              <a:t>Porównanie usług</a:t>
            </a:r>
            <a:endParaRPr lang="en-US" sz="2000" i="1" dirty="0"/>
          </a:p>
          <a:p>
            <a:pPr>
              <a:lnSpc>
                <a:spcPct val="100000"/>
              </a:lnSpc>
              <a:spcBef>
                <a:spcPts val="0"/>
              </a:spcBef>
            </a:pPr>
            <a:endParaRPr lang="en-US" dirty="0"/>
          </a:p>
        </p:txBody>
      </p:sp>
      <p:sp>
        <p:nvSpPr>
          <p:cNvPr id="19" name="Text Placeholder 63"/>
          <p:cNvSpPr txBox="1">
            <a:spLocks/>
          </p:cNvSpPr>
          <p:nvPr/>
        </p:nvSpPr>
        <p:spPr>
          <a:xfrm>
            <a:off x="7457216" y="4820377"/>
            <a:ext cx="4078290" cy="1139294"/>
          </a:xfrm>
          <a:prstGeom prst="rect">
            <a:avLst/>
          </a:prstGeom>
        </p:spPr>
        <p:txBody>
          <a:bodyPr/>
          <a:lstStyle>
            <a:lvl1pPr marL="0" indent="0" algn="l" defTabSz="914400" rtl="0" eaLnBrk="1" latinLnBrk="0" hangingPunct="1">
              <a:lnSpc>
                <a:spcPct val="90000"/>
              </a:lnSpc>
              <a:spcBef>
                <a:spcPts val="1000"/>
              </a:spcBef>
              <a:buFont typeface="Arial"/>
              <a:buNone/>
              <a:defRPr sz="2800" kern="1200">
                <a:solidFill>
                  <a:srgbClr val="085156"/>
                </a:solidFill>
                <a:latin typeface="+mn-lt"/>
                <a:ea typeface="+mn-ea"/>
                <a:cs typeface="+mn-cs"/>
              </a:defRPr>
            </a:lvl1pPr>
            <a:lvl2pPr marL="457200" indent="0" algn="l" defTabSz="914400" rtl="0" eaLnBrk="1" latinLnBrk="0" hangingPunct="1">
              <a:lnSpc>
                <a:spcPct val="90000"/>
              </a:lnSpc>
              <a:spcBef>
                <a:spcPts val="500"/>
              </a:spcBef>
              <a:buFont typeface="Arial"/>
              <a:buNone/>
              <a:defRPr sz="2400" kern="1200">
                <a:solidFill>
                  <a:srgbClr val="085156"/>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rgbClr val="085156"/>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rgbClr val="085156"/>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rgbClr val="08515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0"/>
              </a:spcBef>
            </a:pPr>
            <a:r>
              <a:rPr lang="pl-PL" sz="2400" dirty="0" smtClean="0"/>
              <a:t>Wybór właściwych rozwiązań technologicznych</a:t>
            </a:r>
            <a:endParaRPr lang="en-US" sz="2400" dirty="0"/>
          </a:p>
        </p:txBody>
      </p:sp>
    </p:spTree>
    <p:extLst>
      <p:ext uri="{BB962C8B-B14F-4D97-AF65-F5344CB8AC3E}">
        <p14:creationId xmlns:p14="http://schemas.microsoft.com/office/powerpoint/2010/main" xmlns="" val="2101192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0549" y="869252"/>
            <a:ext cx="5142594" cy="3477875"/>
          </a:xfrm>
          <a:prstGeom prst="rect">
            <a:avLst/>
          </a:prstGeom>
          <a:noFill/>
        </p:spPr>
        <p:txBody>
          <a:bodyPr wrap="square" rtlCol="0">
            <a:spAutoFit/>
          </a:bodyPr>
          <a:lstStyle/>
          <a:p>
            <a:r>
              <a:rPr lang="pl-PL" sz="4000" b="1" dirty="0" smtClean="0">
                <a:solidFill>
                  <a:schemeClr val="bg1"/>
                </a:solidFill>
              </a:rPr>
              <a:t>Labirynt danych</a:t>
            </a:r>
          </a:p>
          <a:p>
            <a:endParaRPr lang="es-ES_tradnl" sz="4000" b="1" dirty="0">
              <a:solidFill>
                <a:schemeClr val="bg1"/>
              </a:solidFill>
            </a:endParaRPr>
          </a:p>
          <a:p>
            <a:r>
              <a:rPr lang="pl-PL" sz="2800" b="1" dirty="0" smtClean="0">
                <a:solidFill>
                  <a:schemeClr val="bg1"/>
                </a:solidFill>
              </a:rPr>
              <a:t>Poruszanie się po oprogramowaniu i usługach może być przytłaczające, ale szczególnie trudne jest dla małych firm.</a:t>
            </a:r>
            <a:endParaRPr lang="es-ES_tradnl" sz="2800" b="1" dirty="0">
              <a:solidFill>
                <a:schemeClr val="bg1"/>
              </a:solidFill>
            </a:endParaRPr>
          </a:p>
        </p:txBody>
      </p:sp>
      <p:pic>
        <p:nvPicPr>
          <p:cNvPr id="5" name="Picture Placeholder 4"/>
          <p:cNvPicPr>
            <a:picLocks noGrp="1" noChangeAspect="1"/>
          </p:cNvPicPr>
          <p:nvPr>
            <p:ph type="pic" sz="quarter" idx="24"/>
          </p:nvPr>
        </p:nvPicPr>
        <p:blipFill>
          <a:blip r:embed="rId3">
            <a:extLst>
              <a:ext uri="{28A0092B-C50C-407E-A947-70E740481C1C}">
                <a14:useLocalDpi xmlns:a14="http://schemas.microsoft.com/office/drawing/2010/main" xmlns="" val="0"/>
              </a:ext>
            </a:extLst>
          </a:blip>
          <a:srcRect l="15003" r="15003"/>
          <a:stretch>
            <a:fillRect/>
          </a:stretch>
        </p:blipFill>
        <p:spPr/>
      </p:pic>
    </p:spTree>
    <p:extLst>
      <p:ext uri="{BB962C8B-B14F-4D97-AF65-F5344CB8AC3E}">
        <p14:creationId xmlns:p14="http://schemas.microsoft.com/office/powerpoint/2010/main" xmlns="" val="100812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Rezultat iskanja slik za big data platforms 2017"/>
          <p:cNvPicPr/>
          <p:nvPr/>
        </p:nvPicPr>
        <p:blipFill rotWithShape="1">
          <a:blip r:embed="rId3">
            <a:extLst>
              <a:ext uri="{28A0092B-C50C-407E-A947-70E740481C1C}">
                <a14:useLocalDpi xmlns:a14="http://schemas.microsoft.com/office/drawing/2010/main" xmlns="" val="0"/>
              </a:ext>
            </a:extLst>
          </a:blip>
          <a:srcRect t="5237" b="5696"/>
          <a:stretch/>
        </p:blipFill>
        <p:spPr bwMode="auto">
          <a:xfrm>
            <a:off x="133350" y="0"/>
            <a:ext cx="12058650" cy="6419850"/>
          </a:xfrm>
          <a:prstGeom prst="rect">
            <a:avLst/>
          </a:prstGeom>
          <a:noFill/>
        </p:spPr>
      </p:pic>
    </p:spTree>
    <p:extLst>
      <p:ext uri="{BB962C8B-B14F-4D97-AF65-F5344CB8AC3E}">
        <p14:creationId xmlns:p14="http://schemas.microsoft.com/office/powerpoint/2010/main" xmlns="" val="2106322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728744"/>
            <a:ext cx="12192686" cy="2525893"/>
            <a:chOff x="0" y="-1416"/>
            <a:chExt cx="12192686" cy="2144184"/>
          </a:xfrm>
          <a:solidFill>
            <a:srgbClr val="085156"/>
          </a:solidFill>
        </p:grpSpPr>
        <p:sp>
          <p:nvSpPr>
            <p:cNvPr id="3" name="Terminator 2"/>
            <p:cNvSpPr/>
            <p:nvPr/>
          </p:nvSpPr>
          <p:spPr>
            <a:xfrm>
              <a:off x="686" y="26776"/>
              <a:ext cx="12192000" cy="2115992"/>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1416"/>
              <a:ext cx="12192000" cy="11973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p:cNvPicPr>
            <a:picLocks noChangeAspect="1"/>
          </p:cNvPicPr>
          <p:nvPr/>
        </p:nvPicPr>
        <p:blipFill rotWithShape="1">
          <a:blip r:embed="rId2">
            <a:alphaModFix amt="7000"/>
            <a:extLst>
              <a:ext uri="{28A0092B-C50C-407E-A947-70E740481C1C}">
                <a14:useLocalDpi xmlns:a14="http://schemas.microsoft.com/office/drawing/2010/main" xmlns="" val="0"/>
              </a:ext>
            </a:extLst>
          </a:blip>
          <a:srcRect b="26629"/>
          <a:stretch/>
        </p:blipFill>
        <p:spPr>
          <a:xfrm rot="16200000">
            <a:off x="9666337" y="-555601"/>
            <a:ext cx="2762230" cy="2304637"/>
          </a:xfrm>
          <a:prstGeom prst="rect">
            <a:avLst/>
          </a:prstGeom>
        </p:spPr>
      </p:pic>
      <p:sp>
        <p:nvSpPr>
          <p:cNvPr id="7" name="Oval 41"/>
          <p:cNvSpPr>
            <a:spLocks noChangeArrowheads="1"/>
          </p:cNvSpPr>
          <p:nvPr/>
        </p:nvSpPr>
        <p:spPr bwMode="auto">
          <a:xfrm>
            <a:off x="5571045" y="1272194"/>
            <a:ext cx="1049910" cy="1049910"/>
          </a:xfrm>
          <a:prstGeom prst="ellipse">
            <a:avLst/>
          </a:prstGeom>
          <a:solidFill>
            <a:srgbClr val="FFD700"/>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8" name="Text Placeholder 23"/>
          <p:cNvSpPr txBox="1">
            <a:spLocks/>
          </p:cNvSpPr>
          <p:nvPr/>
        </p:nvSpPr>
        <p:spPr>
          <a:xfrm>
            <a:off x="0" y="521847"/>
            <a:ext cx="12192000" cy="697353"/>
          </a:xfrm>
          <a:prstGeom prst="rect">
            <a:avLst/>
          </a:prstGeom>
        </p:spPr>
        <p:txBody>
          <a:bodyPr>
            <a:normAutofit/>
          </a:bodyPr>
          <a:lstStyle>
            <a:lvl1pPr marL="0" indent="0" algn="ctr" defTabSz="914400" rtl="0" eaLnBrk="1" latinLnBrk="0" hangingPunct="1">
              <a:lnSpc>
                <a:spcPct val="90000"/>
              </a:lnSpc>
              <a:spcBef>
                <a:spcPts val="1000"/>
              </a:spcBef>
              <a:buFont typeface="Arial"/>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1. </a:t>
            </a:r>
            <a:r>
              <a:rPr lang="pl-PL" dirty="0" smtClean="0"/>
              <a:t>Architektura danych</a:t>
            </a:r>
            <a:endParaRPr lang="en-US" dirty="0"/>
          </a:p>
        </p:txBody>
      </p:sp>
      <p:sp>
        <p:nvSpPr>
          <p:cNvPr id="9" name="Text Placeholder 23"/>
          <p:cNvSpPr txBox="1">
            <a:spLocks/>
          </p:cNvSpPr>
          <p:nvPr/>
        </p:nvSpPr>
        <p:spPr>
          <a:xfrm>
            <a:off x="658268" y="2539218"/>
            <a:ext cx="11042038" cy="2089273"/>
          </a:xfrm>
          <a:prstGeom prst="rect">
            <a:avLst/>
          </a:prstGeom>
        </p:spPr>
        <p:txBody>
          <a:bodyPr anchor="ctr">
            <a:normAutofit/>
          </a:bodyPr>
          <a:lstStyle>
            <a:lvl1pPr marL="0" indent="0" algn="ctr" defTabSz="914400" rtl="0" eaLnBrk="1" latinLnBrk="0" hangingPunct="1">
              <a:lnSpc>
                <a:spcPct val="90000"/>
              </a:lnSpc>
              <a:spcBef>
                <a:spcPts val="1000"/>
              </a:spcBef>
              <a:buFont typeface="Arial"/>
              <a:buNone/>
              <a:defRPr sz="3000" kern="1200">
                <a:solidFill>
                  <a:srgbClr val="085156"/>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pl-PL" dirty="0" smtClean="0"/>
              <a:t>Jak dane przedsiębiorstwa są ustrukturyzowane</a:t>
            </a:r>
            <a:r>
              <a:rPr lang="en-US" dirty="0" smtClean="0"/>
              <a:t>.  </a:t>
            </a:r>
            <a:r>
              <a:rPr lang="pl-PL" dirty="0" smtClean="0"/>
              <a:t>Zestaw zasad, polityk i modeli, który zarządza i definiuje sposób wykorzystywania, magazynowania i integrowania danych w organizacji. </a:t>
            </a:r>
            <a:endParaRPr lang="en-US" dirty="0"/>
          </a:p>
        </p:txBody>
      </p:sp>
      <p:sp>
        <p:nvSpPr>
          <p:cNvPr id="20" name="テキスト プレースホルダー 36"/>
          <p:cNvSpPr txBox="1">
            <a:spLocks/>
          </p:cNvSpPr>
          <p:nvPr/>
        </p:nvSpPr>
        <p:spPr bwMode="auto">
          <a:xfrm>
            <a:off x="658268" y="6328963"/>
            <a:ext cx="11042038" cy="410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085156"/>
                </a:solidFill>
                <a:latin typeface="+mn-lt"/>
              </a:rPr>
              <a:t>GENERATION DATA |</a:t>
            </a:r>
            <a:r>
              <a:rPr lang="en-US" altLang="ja-JP" sz="1100" dirty="0">
                <a:solidFill>
                  <a:srgbClr val="085156"/>
                </a:solidFill>
                <a:latin typeface="+mn-lt"/>
              </a:rPr>
              <a:t> USING DATA FOR PROFIT</a:t>
            </a:r>
            <a:endParaRPr kumimoji="1" lang="ja-JP" altLang="en-US" sz="1100" dirty="0">
              <a:solidFill>
                <a:srgbClr val="085156"/>
              </a:solidFill>
              <a:latin typeface="+mn-lt"/>
            </a:endParaRPr>
          </a:p>
        </p:txBody>
      </p:sp>
      <p:sp>
        <p:nvSpPr>
          <p:cNvPr id="10" name="Rectangle 9"/>
          <p:cNvSpPr/>
          <p:nvPr/>
        </p:nvSpPr>
        <p:spPr>
          <a:xfrm>
            <a:off x="658268" y="4567249"/>
            <a:ext cx="2826820" cy="1200329"/>
          </a:xfrm>
          <a:prstGeom prst="rect">
            <a:avLst/>
          </a:prstGeom>
        </p:spPr>
        <p:txBody>
          <a:bodyPr wrap="square">
            <a:spAutoFit/>
          </a:bodyPr>
          <a:lstStyle/>
          <a:p>
            <a:pPr algn="ctr"/>
            <a:r>
              <a:rPr lang="pl-PL" sz="2400" dirty="0" smtClean="0">
                <a:solidFill>
                  <a:srgbClr val="085156"/>
                </a:solidFill>
              </a:rPr>
              <a:t>Konceptualna reprezentacja jednostek danych.</a:t>
            </a:r>
            <a:endParaRPr lang="es-ES_tradnl" sz="2400" dirty="0">
              <a:solidFill>
                <a:srgbClr val="085156"/>
              </a:solidFill>
            </a:endParaRPr>
          </a:p>
        </p:txBody>
      </p:sp>
      <p:sp>
        <p:nvSpPr>
          <p:cNvPr id="12" name="Rectangle 11"/>
          <p:cNvSpPr/>
          <p:nvPr/>
        </p:nvSpPr>
        <p:spPr>
          <a:xfrm>
            <a:off x="4292526" y="4494737"/>
            <a:ext cx="3040580" cy="1200329"/>
          </a:xfrm>
          <a:prstGeom prst="rect">
            <a:avLst/>
          </a:prstGeom>
        </p:spPr>
        <p:txBody>
          <a:bodyPr wrap="square">
            <a:spAutoFit/>
          </a:bodyPr>
          <a:lstStyle/>
          <a:p>
            <a:pPr algn="ctr"/>
            <a:r>
              <a:rPr lang="pl-PL" sz="2400" dirty="0" smtClean="0">
                <a:solidFill>
                  <a:srgbClr val="085156"/>
                </a:solidFill>
              </a:rPr>
              <a:t>Logiczna reprezentacja relacji między tymi jednostkami.</a:t>
            </a:r>
            <a:endParaRPr lang="es-ES_tradnl" sz="2400" dirty="0">
              <a:solidFill>
                <a:srgbClr val="085156"/>
              </a:solidFill>
            </a:endParaRPr>
          </a:p>
        </p:txBody>
      </p:sp>
      <p:sp>
        <p:nvSpPr>
          <p:cNvPr id="13" name="Rectangle 12"/>
          <p:cNvSpPr/>
          <p:nvPr/>
        </p:nvSpPr>
        <p:spPr>
          <a:xfrm>
            <a:off x="8722311" y="4494737"/>
            <a:ext cx="2977995" cy="1569660"/>
          </a:xfrm>
          <a:prstGeom prst="rect">
            <a:avLst/>
          </a:prstGeom>
        </p:spPr>
        <p:txBody>
          <a:bodyPr wrap="square">
            <a:spAutoFit/>
          </a:bodyPr>
          <a:lstStyle/>
          <a:p>
            <a:pPr algn="ctr"/>
            <a:r>
              <a:rPr lang="pl-PL" sz="2400" dirty="0" smtClean="0">
                <a:solidFill>
                  <a:srgbClr val="085156"/>
                </a:solidFill>
              </a:rPr>
              <a:t>Fizyczna konstrukcja systemu do wspierania funkcjonalności.</a:t>
            </a:r>
            <a:endParaRPr lang="en-US" sz="2400" dirty="0">
              <a:solidFill>
                <a:srgbClr val="085156"/>
              </a:solidFill>
            </a:endParaRPr>
          </a:p>
        </p:txBody>
      </p:sp>
      <p:sp>
        <p:nvSpPr>
          <p:cNvPr id="14" name="Rectangle 10">
            <a:extLst>
              <a:ext uri="{FF2B5EF4-FFF2-40B4-BE49-F238E27FC236}">
                <a16:creationId xmlns:a16="http://schemas.microsoft.com/office/drawing/2014/main" xmlns="" id="{A6CC62A9-CF50-4C7B-82F3-89CC3344ADCA}"/>
              </a:ext>
            </a:extLst>
          </p:cNvPr>
          <p:cNvSpPr/>
          <p:nvPr/>
        </p:nvSpPr>
        <p:spPr>
          <a:xfrm>
            <a:off x="7834350" y="6578834"/>
            <a:ext cx="4357650" cy="246221"/>
          </a:xfrm>
          <a:prstGeom prst="rect">
            <a:avLst/>
          </a:prstGeom>
        </p:spPr>
        <p:txBody>
          <a:bodyPr wrap="square">
            <a:spAutoFit/>
          </a:bodyPr>
          <a:lstStyle/>
          <a:p>
            <a:r>
              <a:rPr lang="pl-PL" sz="1000" dirty="0" smtClean="0"/>
              <a:t>Źródło</a:t>
            </a:r>
            <a:r>
              <a:rPr lang="en-IE" sz="1000" dirty="0" smtClean="0"/>
              <a:t>: </a:t>
            </a:r>
            <a:r>
              <a:rPr lang="en-IE" sz="1000" dirty="0">
                <a:hlinkClick r:id="rId3"/>
              </a:rPr>
              <a:t>https://www.techopedia.com/definition/6730/data-architecture</a:t>
            </a:r>
            <a:r>
              <a:rPr lang="en-IE" sz="1000" dirty="0"/>
              <a:t> </a:t>
            </a:r>
          </a:p>
        </p:txBody>
      </p:sp>
    </p:spTree>
    <p:extLst>
      <p:ext uri="{BB962C8B-B14F-4D97-AF65-F5344CB8AC3E}">
        <p14:creationId xmlns:p14="http://schemas.microsoft.com/office/powerpoint/2010/main" xmlns="" val="1952699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miro.medium.com/max/1400/0*fo_pdnOC30Cp0PZT.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371600" y="819150"/>
            <a:ext cx="9753600" cy="507682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482846" y="172819"/>
            <a:ext cx="5574283" cy="646331"/>
          </a:xfrm>
          <a:prstGeom prst="rect">
            <a:avLst/>
          </a:prstGeom>
        </p:spPr>
        <p:txBody>
          <a:bodyPr wrap="none">
            <a:spAutoFit/>
          </a:bodyPr>
          <a:lstStyle/>
          <a:p>
            <a:r>
              <a:rPr lang="pl-PL" sz="3600" dirty="0" smtClean="0">
                <a:solidFill>
                  <a:srgbClr val="ED2891"/>
                </a:solidFill>
              </a:rPr>
              <a:t>Przykład architektury danych</a:t>
            </a:r>
            <a:endParaRPr lang="es-ES_tradnl" sz="3600" dirty="0">
              <a:solidFill>
                <a:srgbClr val="ED2891"/>
              </a:solidFill>
            </a:endParaRPr>
          </a:p>
        </p:txBody>
      </p:sp>
    </p:spTree>
    <p:extLst>
      <p:ext uri="{BB962C8B-B14F-4D97-AF65-F5344CB8AC3E}">
        <p14:creationId xmlns:p14="http://schemas.microsoft.com/office/powerpoint/2010/main" xmlns="" val="11394975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285043" y="1582786"/>
            <a:ext cx="5770984" cy="3827413"/>
          </a:xfrm>
        </p:spPr>
        <p:txBody>
          <a:bodyPr>
            <a:noAutofit/>
          </a:bodyPr>
          <a:lstStyle/>
          <a:p>
            <a:r>
              <a:rPr lang="pl-PL" sz="3200" dirty="0" smtClean="0"/>
              <a:t>Główne </a:t>
            </a:r>
            <a:r>
              <a:rPr lang="pl-PL" sz="3200" dirty="0" smtClean="0"/>
              <a:t>wyzwanie w budowaniu platform analizy danych wynika </a:t>
            </a:r>
            <a:br>
              <a:rPr lang="pl-PL" sz="3200" dirty="0" smtClean="0"/>
            </a:br>
            <a:r>
              <a:rPr lang="pl-PL" sz="3200" dirty="0" smtClean="0"/>
              <a:t>z heterogeniczności różnych komponentów, które muszą być zintegrowane razem w przepływy </a:t>
            </a:r>
            <a:r>
              <a:rPr lang="pl-PL" sz="3200" dirty="0" smtClean="0"/>
              <a:t>produkcyjne…</a:t>
            </a:r>
            <a:endParaRPr lang="en-US" sz="3200" dirty="0"/>
          </a:p>
        </p:txBody>
      </p:sp>
      <p:sp>
        <p:nvSpPr>
          <p:cNvPr id="5" name="Text Placeholder 23"/>
          <p:cNvSpPr txBox="1">
            <a:spLocks/>
          </p:cNvSpPr>
          <p:nvPr/>
        </p:nvSpPr>
        <p:spPr>
          <a:xfrm>
            <a:off x="5777612" y="5308618"/>
            <a:ext cx="785328" cy="1056986"/>
          </a:xfrm>
          <a:prstGeom prst="rect">
            <a:avLst/>
          </a:prstGeom>
        </p:spPr>
        <p:txBody>
          <a:bodyPr anchor="t">
            <a:normAutofit fontScale="85000" lnSpcReduction="20000"/>
          </a:bodyPr>
          <a:lstStyle>
            <a:lvl1pPr marL="0" indent="0" algn="r" defTabSz="914400" rtl="0" eaLnBrk="1" latinLnBrk="0" hangingPunct="1">
              <a:lnSpc>
                <a:spcPct val="90000"/>
              </a:lnSpc>
              <a:spcBef>
                <a:spcPts val="1000"/>
              </a:spcBef>
              <a:buFont typeface="Arial"/>
              <a:buNone/>
              <a:defRPr sz="9600" b="1" i="0" kern="1200" baseline="0">
                <a:solidFill>
                  <a:srgbClr val="95D600"/>
                </a:solidFill>
                <a:latin typeface="Times New Roman" charset="0"/>
                <a:ea typeface="Times New Roman" charset="0"/>
                <a:cs typeface="Times New Roman"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t>”</a:t>
            </a:r>
            <a:endParaRPr lang="en-US" dirty="0"/>
          </a:p>
        </p:txBody>
      </p:sp>
      <p:sp>
        <p:nvSpPr>
          <p:cNvPr id="6" name="Text Placeholder 23"/>
          <p:cNvSpPr txBox="1">
            <a:spLocks/>
          </p:cNvSpPr>
          <p:nvPr/>
        </p:nvSpPr>
        <p:spPr>
          <a:xfrm>
            <a:off x="454161" y="971953"/>
            <a:ext cx="2613204" cy="1221666"/>
          </a:xfrm>
          <a:prstGeom prst="rect">
            <a:avLst/>
          </a:prstGeom>
        </p:spPr>
        <p:txBody>
          <a:bodyPr anchor="t">
            <a:normAutofit fontScale="92500" lnSpcReduction="10000"/>
          </a:bodyPr>
          <a:lstStyle>
            <a:lvl1pPr marL="0" indent="0" algn="l" defTabSz="914400" rtl="0" eaLnBrk="1" latinLnBrk="0" hangingPunct="1">
              <a:lnSpc>
                <a:spcPct val="90000"/>
              </a:lnSpc>
              <a:spcBef>
                <a:spcPts val="1000"/>
              </a:spcBef>
              <a:buFont typeface="Arial"/>
              <a:buNone/>
              <a:defRPr sz="9600" b="1" i="0" kern="1200" baseline="0">
                <a:solidFill>
                  <a:srgbClr val="95D600"/>
                </a:solidFill>
                <a:latin typeface="Times New Roman" charset="0"/>
                <a:ea typeface="Times New Roman" charset="0"/>
                <a:cs typeface="Times New Roman"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a:t>
            </a:r>
          </a:p>
        </p:txBody>
      </p:sp>
      <p:sp>
        <p:nvSpPr>
          <p:cNvPr id="7" name="Rectangle 6"/>
          <p:cNvSpPr/>
          <p:nvPr/>
        </p:nvSpPr>
        <p:spPr>
          <a:xfrm>
            <a:off x="4330717" y="5651700"/>
            <a:ext cx="1957202" cy="369332"/>
          </a:xfrm>
          <a:prstGeom prst="rect">
            <a:avLst/>
          </a:prstGeom>
        </p:spPr>
        <p:txBody>
          <a:bodyPr wrap="none">
            <a:spAutoFit/>
          </a:bodyPr>
          <a:lstStyle/>
          <a:p>
            <a:r>
              <a:rPr lang="en-US" dirty="0"/>
              <a:t>Lin </a:t>
            </a:r>
            <a:r>
              <a:rPr lang="pl-PL" dirty="0" smtClean="0"/>
              <a:t>i </a:t>
            </a:r>
            <a:r>
              <a:rPr lang="en-US" dirty="0" err="1" smtClean="0"/>
              <a:t>Ryaboy</a:t>
            </a:r>
            <a:r>
              <a:rPr lang="en-US" dirty="0" smtClean="0"/>
              <a:t> </a:t>
            </a:r>
            <a:r>
              <a:rPr lang="en-US" dirty="0"/>
              <a:t>(2011)</a:t>
            </a:r>
          </a:p>
        </p:txBody>
      </p:sp>
      <p:sp>
        <p:nvSpPr>
          <p:cNvPr id="8" name="Rectangle 1">
            <a:extLst>
              <a:ext uri="{FF2B5EF4-FFF2-40B4-BE49-F238E27FC236}">
                <a16:creationId xmlns:a16="http://schemas.microsoft.com/office/drawing/2014/main" xmlns="" id="{28222428-9F35-4B71-AD14-724B3E76B9FB}"/>
              </a:ext>
            </a:extLst>
          </p:cNvPr>
          <p:cNvSpPr/>
          <p:nvPr/>
        </p:nvSpPr>
        <p:spPr>
          <a:xfrm>
            <a:off x="8283280" y="6493143"/>
            <a:ext cx="3629520" cy="246221"/>
          </a:xfrm>
          <a:prstGeom prst="rect">
            <a:avLst/>
          </a:prstGeom>
        </p:spPr>
        <p:txBody>
          <a:bodyPr wrap="none">
            <a:spAutoFit/>
          </a:bodyPr>
          <a:lstStyle/>
          <a:p>
            <a:r>
              <a:rPr lang="pl-PL" sz="1000" dirty="0" smtClean="0"/>
              <a:t> Źródło</a:t>
            </a:r>
            <a:r>
              <a:rPr lang="en-IE" sz="1000" dirty="0" smtClean="0"/>
              <a:t>: </a:t>
            </a:r>
            <a:r>
              <a:rPr lang="en-IE" sz="1000" dirty="0">
                <a:hlinkClick r:id="rId2"/>
              </a:rPr>
              <a:t>https://www.kdd.org/exploration_files/V14-02-02-Lin.pdf</a:t>
            </a:r>
            <a:endParaRPr lang="en-IE" sz="1000" dirty="0"/>
          </a:p>
        </p:txBody>
      </p:sp>
    </p:spTree>
    <p:extLst>
      <p:ext uri="{BB962C8B-B14F-4D97-AF65-F5344CB8AC3E}">
        <p14:creationId xmlns:p14="http://schemas.microsoft.com/office/powerpoint/2010/main" xmlns="" val="13143949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87871"/>
            <a:ext cx="12192686" cy="2525893"/>
            <a:chOff x="0" y="-1416"/>
            <a:chExt cx="12192686" cy="2144184"/>
          </a:xfrm>
          <a:solidFill>
            <a:srgbClr val="085156"/>
          </a:solidFill>
        </p:grpSpPr>
        <p:sp>
          <p:nvSpPr>
            <p:cNvPr id="3" name="Terminator 2"/>
            <p:cNvSpPr/>
            <p:nvPr/>
          </p:nvSpPr>
          <p:spPr>
            <a:xfrm>
              <a:off x="686" y="26776"/>
              <a:ext cx="12192000" cy="2115992"/>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1416"/>
              <a:ext cx="12192000" cy="11973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図プレースホルダー 37"/>
          <p:cNvPicPr>
            <a:picLocks noChangeAspect="1"/>
          </p:cNvPicPr>
          <p:nvPr/>
        </p:nvPicPr>
        <p:blipFill>
          <a:blip r:embed="rId2">
            <a:extLst>
              <a:ext uri="{28A0092B-C50C-407E-A947-70E740481C1C}">
                <a14:useLocalDpi xmlns:a14="http://schemas.microsoft.com/office/drawing/2010/main" xmlns="" val="0"/>
              </a:ext>
            </a:extLst>
          </a:blip>
          <a:srcRect l="16211" r="16211"/>
          <a:stretch>
            <a:fillRect/>
          </a:stretch>
        </p:blipFill>
        <p:spPr bwMode="auto">
          <a:xfrm>
            <a:off x="13804745" y="3534408"/>
            <a:ext cx="863600" cy="865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p:cNvPicPr>
            <a:picLocks noChangeAspect="1"/>
          </p:cNvPicPr>
          <p:nvPr/>
        </p:nvPicPr>
        <p:blipFill rotWithShape="1">
          <a:blip r:embed="rId3">
            <a:alphaModFix amt="7000"/>
            <a:extLst>
              <a:ext uri="{28A0092B-C50C-407E-A947-70E740481C1C}">
                <a14:useLocalDpi xmlns:a14="http://schemas.microsoft.com/office/drawing/2010/main" xmlns="" val="0"/>
              </a:ext>
            </a:extLst>
          </a:blip>
          <a:srcRect b="26629"/>
          <a:stretch/>
        </p:blipFill>
        <p:spPr>
          <a:xfrm rot="16200000">
            <a:off x="9666337" y="-250801"/>
            <a:ext cx="2762230" cy="2304637"/>
          </a:xfrm>
          <a:prstGeom prst="rect">
            <a:avLst/>
          </a:prstGeom>
        </p:spPr>
      </p:pic>
      <p:sp>
        <p:nvSpPr>
          <p:cNvPr id="7" name="Oval 41"/>
          <p:cNvSpPr>
            <a:spLocks noChangeArrowheads="1"/>
          </p:cNvSpPr>
          <p:nvPr/>
        </p:nvSpPr>
        <p:spPr bwMode="auto">
          <a:xfrm>
            <a:off x="1863747" y="1727064"/>
            <a:ext cx="1049910" cy="1049910"/>
          </a:xfrm>
          <a:prstGeom prst="ellipse">
            <a:avLst/>
          </a:prstGeom>
          <a:solidFill>
            <a:srgbClr val="95D600"/>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9" name="Text Placeholder 23"/>
          <p:cNvSpPr txBox="1">
            <a:spLocks/>
          </p:cNvSpPr>
          <p:nvPr/>
        </p:nvSpPr>
        <p:spPr>
          <a:xfrm>
            <a:off x="684287" y="2931516"/>
            <a:ext cx="3408830" cy="1045795"/>
          </a:xfrm>
          <a:prstGeom prst="rect">
            <a:avLst/>
          </a:prstGeom>
        </p:spPr>
        <p:txBody>
          <a:bodyPr anchor="ctr">
            <a:normAutofit/>
          </a:bodyPr>
          <a:lstStyle>
            <a:lvl1pPr marL="0" indent="0" algn="ctr" defTabSz="914400" rtl="0" eaLnBrk="1" latinLnBrk="0" hangingPunct="1">
              <a:lnSpc>
                <a:spcPct val="90000"/>
              </a:lnSpc>
              <a:spcBef>
                <a:spcPts val="1000"/>
              </a:spcBef>
              <a:buFont typeface="Arial"/>
              <a:buNone/>
              <a:defRPr sz="3000" kern="1200">
                <a:solidFill>
                  <a:srgbClr val="085156"/>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CRM</a:t>
            </a:r>
          </a:p>
        </p:txBody>
      </p:sp>
      <p:sp>
        <p:nvSpPr>
          <p:cNvPr id="10" name="Text Placeholder 23"/>
          <p:cNvSpPr txBox="1">
            <a:spLocks/>
          </p:cNvSpPr>
          <p:nvPr/>
        </p:nvSpPr>
        <p:spPr>
          <a:xfrm>
            <a:off x="684287" y="4146496"/>
            <a:ext cx="3408830" cy="2307533"/>
          </a:xfrm>
          <a:prstGeom prst="rect">
            <a:avLst/>
          </a:prstGeom>
        </p:spPr>
        <p:txBody>
          <a:bodyPr>
            <a:normAutofit/>
          </a:bodyPr>
          <a:lstStyle>
            <a:lvl1pPr marL="0" indent="0" algn="ctr" defTabSz="914400" rtl="0" eaLnBrk="1" latinLnBrk="0" hangingPunct="1">
              <a:lnSpc>
                <a:spcPct val="90000"/>
              </a:lnSpc>
              <a:spcBef>
                <a:spcPts val="1000"/>
              </a:spcBef>
              <a:buFont typeface="Arial"/>
              <a:buNone/>
              <a:defRPr sz="2400" kern="1200">
                <a:solidFill>
                  <a:srgbClr val="085156"/>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pl-PL" dirty="0" smtClean="0"/>
              <a:t>Śledź zachowania klientów w całym cyklu sprzedaży, aby zrozumieć bieżące potrzeby i przewidzieć przyszłe potrzeby.</a:t>
            </a:r>
            <a:endParaRPr lang="en-US" dirty="0">
              <a:latin typeface="Helvetica" charset="0"/>
              <a:ea typeface="Calibri" charset="0"/>
              <a:cs typeface="Times New Roman" charset="0"/>
            </a:endParaRPr>
          </a:p>
          <a:p>
            <a:endParaRPr lang="es-ES_tradnl" dirty="0"/>
          </a:p>
        </p:txBody>
      </p:sp>
      <p:cxnSp>
        <p:nvCxnSpPr>
          <p:cNvPr id="11" name="Straight Connector 10"/>
          <p:cNvCxnSpPr/>
          <p:nvPr/>
        </p:nvCxnSpPr>
        <p:spPr>
          <a:xfrm flipH="1">
            <a:off x="555813" y="4037802"/>
            <a:ext cx="3591091" cy="0"/>
          </a:xfrm>
          <a:prstGeom prst="line">
            <a:avLst/>
          </a:prstGeom>
          <a:ln w="12700">
            <a:solidFill>
              <a:srgbClr val="95D600"/>
            </a:solidFill>
          </a:ln>
        </p:spPr>
        <p:style>
          <a:lnRef idx="1">
            <a:schemeClr val="accent1"/>
          </a:lnRef>
          <a:fillRef idx="0">
            <a:schemeClr val="accent1"/>
          </a:fillRef>
          <a:effectRef idx="0">
            <a:schemeClr val="accent1"/>
          </a:effectRef>
          <a:fontRef idx="minor">
            <a:schemeClr val="tx1"/>
          </a:fontRef>
        </p:style>
      </p:cxnSp>
      <p:sp>
        <p:nvSpPr>
          <p:cNvPr id="12" name="Oval 41"/>
          <p:cNvSpPr>
            <a:spLocks noChangeArrowheads="1"/>
          </p:cNvSpPr>
          <p:nvPr/>
        </p:nvSpPr>
        <p:spPr bwMode="auto">
          <a:xfrm>
            <a:off x="5691676" y="1727064"/>
            <a:ext cx="1049910" cy="1049910"/>
          </a:xfrm>
          <a:prstGeom prst="ellipse">
            <a:avLst/>
          </a:prstGeom>
          <a:solidFill>
            <a:srgbClr val="F15A2A"/>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13" name="Text Placeholder 23"/>
          <p:cNvSpPr txBox="1">
            <a:spLocks/>
          </p:cNvSpPr>
          <p:nvPr/>
        </p:nvSpPr>
        <p:spPr>
          <a:xfrm>
            <a:off x="4512216" y="2931516"/>
            <a:ext cx="3408830" cy="1045795"/>
          </a:xfrm>
          <a:prstGeom prst="rect">
            <a:avLst/>
          </a:prstGeom>
        </p:spPr>
        <p:txBody>
          <a:bodyPr anchor="ctr">
            <a:normAutofit fontScale="92500"/>
          </a:bodyPr>
          <a:lstStyle>
            <a:lvl1pPr marL="0" indent="0" algn="ctr" defTabSz="914400" rtl="0" eaLnBrk="1" latinLnBrk="0" hangingPunct="1">
              <a:lnSpc>
                <a:spcPct val="90000"/>
              </a:lnSpc>
              <a:spcBef>
                <a:spcPts val="1000"/>
              </a:spcBef>
              <a:buFont typeface="Arial"/>
              <a:buNone/>
              <a:defRPr sz="3000" kern="1200">
                <a:solidFill>
                  <a:srgbClr val="085156"/>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pl-PL" dirty="0" smtClean="0"/>
              <a:t>Analityka internetowa i </a:t>
            </a:r>
            <a:r>
              <a:rPr lang="pl-PL" dirty="0" err="1" smtClean="0"/>
              <a:t>społecznościowa</a:t>
            </a:r>
            <a:endParaRPr lang="en-US" dirty="0"/>
          </a:p>
        </p:txBody>
      </p:sp>
      <p:sp>
        <p:nvSpPr>
          <p:cNvPr id="14" name="Text Placeholder 23"/>
          <p:cNvSpPr txBox="1">
            <a:spLocks/>
          </p:cNvSpPr>
          <p:nvPr/>
        </p:nvSpPr>
        <p:spPr>
          <a:xfrm>
            <a:off x="4512216" y="4146497"/>
            <a:ext cx="3408830" cy="2307532"/>
          </a:xfrm>
          <a:prstGeom prst="rect">
            <a:avLst/>
          </a:prstGeom>
        </p:spPr>
        <p:txBody>
          <a:bodyPr>
            <a:normAutofit fontScale="92500"/>
          </a:bodyPr>
          <a:lstStyle>
            <a:lvl1pPr marL="0" indent="0" algn="ctr" defTabSz="914400" rtl="0" eaLnBrk="1" latinLnBrk="0" hangingPunct="1">
              <a:lnSpc>
                <a:spcPct val="90000"/>
              </a:lnSpc>
              <a:spcBef>
                <a:spcPts val="1000"/>
              </a:spcBef>
              <a:buFont typeface="Arial"/>
              <a:buNone/>
              <a:defRPr sz="2400" kern="1200">
                <a:solidFill>
                  <a:srgbClr val="085156"/>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pl-PL" dirty="0" smtClean="0"/>
              <a:t>Analizuj ruch w witrynie i mediach </a:t>
            </a:r>
            <a:r>
              <a:rPr lang="pl-PL" dirty="0" err="1" smtClean="0"/>
              <a:t>społecznościowych</a:t>
            </a:r>
            <a:r>
              <a:rPr lang="pl-PL" dirty="0" smtClean="0"/>
              <a:t> oraz zachowania użytkowników, aby ocenić skuteczność Twojej strategii cyfrowej i uzyskać wgląd w rynek.</a:t>
            </a:r>
            <a:endParaRPr lang="en-US" dirty="0"/>
          </a:p>
        </p:txBody>
      </p:sp>
      <p:cxnSp>
        <p:nvCxnSpPr>
          <p:cNvPr id="15" name="Straight Connector 14"/>
          <p:cNvCxnSpPr/>
          <p:nvPr/>
        </p:nvCxnSpPr>
        <p:spPr>
          <a:xfrm flipH="1">
            <a:off x="4383742" y="4037802"/>
            <a:ext cx="3591091" cy="0"/>
          </a:xfrm>
          <a:prstGeom prst="line">
            <a:avLst/>
          </a:prstGeom>
          <a:ln w="12700">
            <a:solidFill>
              <a:srgbClr val="F15A2A"/>
            </a:solidFill>
          </a:ln>
        </p:spPr>
        <p:style>
          <a:lnRef idx="1">
            <a:schemeClr val="accent1"/>
          </a:lnRef>
          <a:fillRef idx="0">
            <a:schemeClr val="accent1"/>
          </a:fillRef>
          <a:effectRef idx="0">
            <a:schemeClr val="accent1"/>
          </a:effectRef>
          <a:fontRef idx="minor">
            <a:schemeClr val="tx1"/>
          </a:fontRef>
        </p:style>
      </p:cxnSp>
      <p:sp>
        <p:nvSpPr>
          <p:cNvPr id="16" name="Oval 41"/>
          <p:cNvSpPr>
            <a:spLocks noChangeArrowheads="1"/>
          </p:cNvSpPr>
          <p:nvPr/>
        </p:nvSpPr>
        <p:spPr bwMode="auto">
          <a:xfrm>
            <a:off x="9407546" y="1727064"/>
            <a:ext cx="1049910" cy="1049910"/>
          </a:xfrm>
          <a:prstGeom prst="ellipse">
            <a:avLst/>
          </a:prstGeom>
          <a:solidFill>
            <a:srgbClr val="ED2891"/>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17" name="Text Placeholder 23"/>
          <p:cNvSpPr txBox="1">
            <a:spLocks/>
          </p:cNvSpPr>
          <p:nvPr/>
        </p:nvSpPr>
        <p:spPr>
          <a:xfrm>
            <a:off x="8228086" y="2931516"/>
            <a:ext cx="3408830" cy="1045795"/>
          </a:xfrm>
          <a:prstGeom prst="rect">
            <a:avLst/>
          </a:prstGeom>
        </p:spPr>
        <p:txBody>
          <a:bodyPr anchor="ctr">
            <a:normAutofit/>
          </a:bodyPr>
          <a:lstStyle>
            <a:lvl1pPr marL="0" indent="0" algn="ctr" defTabSz="914400" rtl="0" eaLnBrk="1" latinLnBrk="0" hangingPunct="1">
              <a:lnSpc>
                <a:spcPct val="90000"/>
              </a:lnSpc>
              <a:spcBef>
                <a:spcPts val="1000"/>
              </a:spcBef>
              <a:buFont typeface="Arial"/>
              <a:buNone/>
              <a:defRPr sz="3000" kern="1200">
                <a:solidFill>
                  <a:srgbClr val="085156"/>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VOIP</a:t>
            </a:r>
            <a:r>
              <a:rPr lang="pl-PL" dirty="0" smtClean="0"/>
              <a:t> oparty o sieć</a:t>
            </a:r>
            <a:endParaRPr lang="en-US" dirty="0"/>
          </a:p>
        </p:txBody>
      </p:sp>
      <p:sp>
        <p:nvSpPr>
          <p:cNvPr id="18" name="Text Placeholder 23"/>
          <p:cNvSpPr txBox="1">
            <a:spLocks/>
          </p:cNvSpPr>
          <p:nvPr/>
        </p:nvSpPr>
        <p:spPr>
          <a:xfrm>
            <a:off x="8228086" y="4127447"/>
            <a:ext cx="3408830" cy="1896716"/>
          </a:xfrm>
          <a:prstGeom prst="rect">
            <a:avLst/>
          </a:prstGeom>
        </p:spPr>
        <p:txBody>
          <a:bodyPr>
            <a:normAutofit fontScale="92500" lnSpcReduction="10000"/>
          </a:bodyPr>
          <a:lstStyle>
            <a:lvl1pPr marL="0" indent="0" algn="ctr" defTabSz="914400" rtl="0" eaLnBrk="1" latinLnBrk="0" hangingPunct="1">
              <a:lnSpc>
                <a:spcPct val="90000"/>
              </a:lnSpc>
              <a:spcBef>
                <a:spcPts val="1000"/>
              </a:spcBef>
              <a:buFont typeface="Arial"/>
              <a:buNone/>
              <a:defRPr sz="2400" kern="1200">
                <a:solidFill>
                  <a:srgbClr val="085156"/>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pl-PL" dirty="0" smtClean="0"/>
              <a:t>Monitoruj źródło i miejsce docelowe połączenia, a także wydajność agenta telefonicznego, aby ocenić kompleksową ofertę produktów i usług.</a:t>
            </a:r>
            <a:endParaRPr lang="en-US" i="1" dirty="0"/>
          </a:p>
        </p:txBody>
      </p:sp>
      <p:cxnSp>
        <p:nvCxnSpPr>
          <p:cNvPr id="19" name="Straight Connector 18"/>
          <p:cNvCxnSpPr/>
          <p:nvPr/>
        </p:nvCxnSpPr>
        <p:spPr>
          <a:xfrm flipH="1">
            <a:off x="8099612" y="4037802"/>
            <a:ext cx="3591091" cy="0"/>
          </a:xfrm>
          <a:prstGeom prst="line">
            <a:avLst/>
          </a:prstGeom>
          <a:ln w="12700">
            <a:solidFill>
              <a:srgbClr val="ED2891"/>
            </a:solidFill>
          </a:ln>
        </p:spPr>
        <p:style>
          <a:lnRef idx="1">
            <a:schemeClr val="accent1"/>
          </a:lnRef>
          <a:fillRef idx="0">
            <a:schemeClr val="accent1"/>
          </a:fillRef>
          <a:effectRef idx="0">
            <a:schemeClr val="accent1"/>
          </a:effectRef>
          <a:fontRef idx="minor">
            <a:schemeClr val="tx1"/>
          </a:fontRef>
        </p:style>
      </p:cxnSp>
      <p:sp>
        <p:nvSpPr>
          <p:cNvPr id="20" name="テキスト プレースホルダー 36"/>
          <p:cNvSpPr txBox="1">
            <a:spLocks/>
          </p:cNvSpPr>
          <p:nvPr/>
        </p:nvSpPr>
        <p:spPr bwMode="auto">
          <a:xfrm>
            <a:off x="658268" y="6328963"/>
            <a:ext cx="11042038" cy="410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085156"/>
                </a:solidFill>
                <a:latin typeface="Calibri" charset="0"/>
              </a:rPr>
              <a:t>GENERATION DATA </a:t>
            </a:r>
            <a:r>
              <a:rPr lang="en-US" altLang="ja-JP" sz="1100" b="1" dirty="0">
                <a:solidFill>
                  <a:srgbClr val="F15A2A"/>
                </a:solidFill>
                <a:latin typeface="Calibri" charset="0"/>
              </a:rPr>
              <a:t>|</a:t>
            </a:r>
            <a:r>
              <a:rPr lang="en-US" altLang="ja-JP" sz="1100" dirty="0">
                <a:solidFill>
                  <a:srgbClr val="615F5D"/>
                </a:solidFill>
                <a:latin typeface="Calibri" charset="0"/>
              </a:rPr>
              <a:t> </a:t>
            </a:r>
            <a:r>
              <a:rPr lang="en-US" altLang="ja-JP" sz="1100" dirty="0">
                <a:solidFill>
                  <a:srgbClr val="085156"/>
                </a:solidFill>
                <a:latin typeface="Calibri" charset="0"/>
              </a:rPr>
              <a:t>USING DATA FOR PROFIT</a:t>
            </a:r>
            <a:endParaRPr kumimoji="1" lang="ja-JP" altLang="en-US" sz="1100" dirty="0">
              <a:solidFill>
                <a:srgbClr val="085156"/>
              </a:solidFill>
              <a:latin typeface="Calibri" charset="0"/>
            </a:endParaRPr>
          </a:p>
        </p:txBody>
      </p:sp>
      <p:sp>
        <p:nvSpPr>
          <p:cNvPr id="22" name="Text Placeholder 23"/>
          <p:cNvSpPr txBox="1">
            <a:spLocks/>
          </p:cNvSpPr>
          <p:nvPr/>
        </p:nvSpPr>
        <p:spPr>
          <a:xfrm>
            <a:off x="0" y="334288"/>
            <a:ext cx="12192000" cy="697353"/>
          </a:xfrm>
          <a:prstGeom prst="rect">
            <a:avLst/>
          </a:prstGeom>
        </p:spPr>
        <p:txBody>
          <a:bodyPr>
            <a:normAutofit/>
          </a:bodyPr>
          <a:lstStyle>
            <a:lvl1pPr marL="0" indent="0" algn="ctr" defTabSz="914400" rtl="0" eaLnBrk="1" latinLnBrk="0" hangingPunct="1">
              <a:lnSpc>
                <a:spcPct val="90000"/>
              </a:lnSpc>
              <a:spcBef>
                <a:spcPts val="1000"/>
              </a:spcBef>
              <a:buFont typeface="Arial"/>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2.1 </a:t>
            </a:r>
            <a:r>
              <a:rPr lang="pl-PL" dirty="0" smtClean="0"/>
              <a:t>Narzędzia poziomu wejściowego</a:t>
            </a:r>
            <a:endParaRPr lang="en-US" dirty="0"/>
          </a:p>
        </p:txBody>
      </p:sp>
    </p:spTree>
    <p:extLst>
      <p:ext uri="{BB962C8B-B14F-4D97-AF65-F5344CB8AC3E}">
        <p14:creationId xmlns:p14="http://schemas.microsoft.com/office/powerpoint/2010/main" xmlns="" val="14190431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6089</TotalTime>
  <Words>1439</Words>
  <Application>Microsoft Office PowerPoint</Application>
  <PresentationFormat>Niestandardowy</PresentationFormat>
  <Paragraphs>239</Paragraphs>
  <Slides>27</Slides>
  <Notes>10</Notes>
  <HiddenSlides>0</HiddenSlides>
  <MMClips>0</MMClips>
  <ScaleCrop>false</ScaleCrop>
  <HeadingPairs>
    <vt:vector size="4" baseType="variant">
      <vt:variant>
        <vt:lpstr>Motyw</vt:lpstr>
      </vt:variant>
      <vt:variant>
        <vt:i4>1</vt:i4>
      </vt:variant>
      <vt:variant>
        <vt:lpstr>Tytuły slajdów</vt:lpstr>
      </vt:variant>
      <vt:variant>
        <vt:i4>27</vt:i4>
      </vt:variant>
    </vt:vector>
  </HeadingPairs>
  <TitlesOfParts>
    <vt:vector size="28" baseType="lpstr">
      <vt:lpstr>Office Theme</vt:lpstr>
      <vt:lpstr>Slajd 1</vt:lpstr>
      <vt:lpstr>Slajd 2</vt:lpstr>
      <vt:lpstr>Slajd 3</vt:lpstr>
      <vt:lpstr>Slajd 4</vt:lpstr>
      <vt:lpstr>Slajd 5</vt:lpstr>
      <vt:lpstr>Slajd 6</vt:lpstr>
      <vt:lpstr>Slajd 7</vt:lpstr>
      <vt:lpstr>Slajd 8</vt:lpstr>
      <vt:lpstr>Slajd 9</vt:lpstr>
      <vt:lpstr>Slajd 10</vt:lpstr>
      <vt:lpstr>Slajd 11</vt:lpstr>
      <vt:lpstr>Slajd 12</vt:lpstr>
      <vt:lpstr>Slajd 13</vt:lpstr>
      <vt:lpstr>Slajd 14</vt:lpstr>
      <vt:lpstr>Slajd 15</vt:lpstr>
      <vt:lpstr>Slajd 16</vt:lpstr>
      <vt:lpstr>Slajd 17</vt:lpstr>
      <vt:lpstr>Slajd 18</vt:lpstr>
      <vt:lpstr>Slajd 19</vt:lpstr>
      <vt:lpstr>Slajd 20</vt:lpstr>
      <vt:lpstr>Slajd 21</vt:lpstr>
      <vt:lpstr>Slajd 22</vt:lpstr>
      <vt:lpstr>Slajd 23</vt:lpstr>
      <vt:lpstr>Slajd 24</vt:lpstr>
      <vt:lpstr>Slajd 25</vt:lpstr>
      <vt:lpstr>Slajd 26</vt:lpstr>
      <vt:lpstr>Slajd 27</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BZ</cp:lastModifiedBy>
  <cp:revision>592</cp:revision>
  <dcterms:created xsi:type="dcterms:W3CDTF">2017-11-02T15:05:13Z</dcterms:created>
  <dcterms:modified xsi:type="dcterms:W3CDTF">2020-02-19T09:08:11Z</dcterms:modified>
</cp:coreProperties>
</file>